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3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9144000" cy="5143500" type="screen16x9"/>
  <p:notesSz cx="6858000" cy="9144000"/>
  <p:embeddedFontLst>
    <p:embeddedFont>
      <p:font typeface="Microsoft JhengHei" panose="020B0604030504040204" pitchFamily="34" charset="-120"/>
      <p:regular r:id="rId34"/>
      <p:bold r:id="rId35"/>
    </p:embeddedFont>
    <p:embeddedFont>
      <p:font typeface="Neuton" panose="020B0604020202020204" charset="0"/>
      <p:regular r:id="rId36"/>
      <p:bold r:id="rId37"/>
      <p:italic r:id="rId38"/>
    </p:embeddedFont>
    <p:embeddedFont>
      <p:font typeface="Yellowtail" panose="020B0604020202020204" charset="0"/>
      <p:regular r:id="rId39"/>
    </p:embeddedFont>
    <p:embeddedFont>
      <p:font typeface="DFKai-SB" panose="03000509000000000000" pitchFamily="65" charset="-120"/>
      <p:regular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61" d="100"/>
          <a:sy n="161" d="100"/>
        </p:scale>
        <p:origin x="-90" y="-15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02306773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5faa3d4973_0_6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1" name="Google Shape;641;g5faa3d4973_0_6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g62854ad208_0_1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9" name="Google Shape;699;g62854ad208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62854ad208_0_1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62854ad208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g62854ad208_0_1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4" name="Google Shape;714;g62854ad208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62854ad208_0_1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0" name="Google Shape;720;g62854ad208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g62854ad208_0_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7" name="Google Shape;727;g62854ad208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62854ad208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 name="Google Shape;736;g62854ad208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62854ad208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5" name="Google Shape;745;g62854ad20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g62854ad208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3" name="Google Shape;753;g62854ad208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g6013384d3d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0" name="Google Shape;760;g6013384d3d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g7ab5e5972a_0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5" name="Google Shape;765;g7ab5e5972a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636031cf2b_0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7" name="Google Shape;647;g636031cf2b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g636031cf2b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1" name="Google Shape;771;g636031cf2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6013384d3d_1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7" name="Google Shape;777;g6013384d3d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g6013384d3d_1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5" name="Google Shape;785;g6013384d3d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g636031cf2b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 name="Google Shape;791;g636031cf2b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636031cf2b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636031cf2b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g7ab5e5972a_0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4" name="Google Shape;804;g7ab5e5972a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g62854ad208_0_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9" name="Google Shape;809;g62854ad208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g7ab5e5972a_0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 name="Google Shape;816;g7ab5e5972a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g636031cf2b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2" name="Google Shape;822;g636031cf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g62854ad208_0_1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8" name="Google Shape;828;g62854ad208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g5ffee1c57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4" name="Google Shape;654;g5ffee1c5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g60480d6527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3" name="Google Shape;833;g60480d652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g62854ad208_0_1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9" name="Google Shape;839;g62854ad208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g636031cf2b_0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0" name="Google Shape;660;g636031cf2b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g62854ad208_0_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6" name="Google Shape;666;g62854ad208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62854ad208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2" name="Google Shape;672;g62854ad208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g7ab5e5972a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9" name="Google Shape;679;g7ab5e5972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g7ab5e5972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5" name="Google Shape;685;g7ab5e5972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636031cf2b_1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2" name="Google Shape;692;g636031cf2b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93B770"/>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2192225" y="1991825"/>
            <a:ext cx="4759500" cy="1159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rgbClr val="FFFFFF"/>
              </a:buClr>
              <a:buSzPts val="5600"/>
              <a:buNone/>
              <a:defRPr sz="5600">
                <a:solidFill>
                  <a:srgbClr val="FFFFFF"/>
                </a:solidFill>
              </a:defRPr>
            </a:lvl1pPr>
            <a:lvl2pPr lvl="1" algn="ctr">
              <a:lnSpc>
                <a:spcPct val="100000"/>
              </a:lnSpc>
              <a:spcBef>
                <a:spcPts val="0"/>
              </a:spcBef>
              <a:spcAft>
                <a:spcPts val="0"/>
              </a:spcAft>
              <a:buClr>
                <a:srgbClr val="FFFFFF"/>
              </a:buClr>
              <a:buSzPts val="5600"/>
              <a:buNone/>
              <a:defRPr sz="5600">
                <a:solidFill>
                  <a:srgbClr val="FFFFFF"/>
                </a:solidFill>
              </a:defRPr>
            </a:lvl2pPr>
            <a:lvl3pPr lvl="2" algn="ctr">
              <a:lnSpc>
                <a:spcPct val="100000"/>
              </a:lnSpc>
              <a:spcBef>
                <a:spcPts val="0"/>
              </a:spcBef>
              <a:spcAft>
                <a:spcPts val="0"/>
              </a:spcAft>
              <a:buClr>
                <a:srgbClr val="FFFFFF"/>
              </a:buClr>
              <a:buSzPts val="5600"/>
              <a:buNone/>
              <a:defRPr sz="5600">
                <a:solidFill>
                  <a:srgbClr val="FFFFFF"/>
                </a:solidFill>
              </a:defRPr>
            </a:lvl3pPr>
            <a:lvl4pPr lvl="3" algn="ctr">
              <a:lnSpc>
                <a:spcPct val="100000"/>
              </a:lnSpc>
              <a:spcBef>
                <a:spcPts val="0"/>
              </a:spcBef>
              <a:spcAft>
                <a:spcPts val="0"/>
              </a:spcAft>
              <a:buClr>
                <a:srgbClr val="FFFFFF"/>
              </a:buClr>
              <a:buSzPts val="5600"/>
              <a:buNone/>
              <a:defRPr sz="5600">
                <a:solidFill>
                  <a:srgbClr val="FFFFFF"/>
                </a:solidFill>
              </a:defRPr>
            </a:lvl4pPr>
            <a:lvl5pPr lvl="4" algn="ctr">
              <a:lnSpc>
                <a:spcPct val="100000"/>
              </a:lnSpc>
              <a:spcBef>
                <a:spcPts val="0"/>
              </a:spcBef>
              <a:spcAft>
                <a:spcPts val="0"/>
              </a:spcAft>
              <a:buClr>
                <a:srgbClr val="FFFFFF"/>
              </a:buClr>
              <a:buSzPts val="5600"/>
              <a:buNone/>
              <a:defRPr sz="5600">
                <a:solidFill>
                  <a:srgbClr val="FFFFFF"/>
                </a:solidFill>
              </a:defRPr>
            </a:lvl5pPr>
            <a:lvl6pPr lvl="5" algn="ctr">
              <a:lnSpc>
                <a:spcPct val="100000"/>
              </a:lnSpc>
              <a:spcBef>
                <a:spcPts val="0"/>
              </a:spcBef>
              <a:spcAft>
                <a:spcPts val="0"/>
              </a:spcAft>
              <a:buClr>
                <a:srgbClr val="FFFFFF"/>
              </a:buClr>
              <a:buSzPts val="5600"/>
              <a:buNone/>
              <a:defRPr sz="5600">
                <a:solidFill>
                  <a:srgbClr val="FFFFFF"/>
                </a:solidFill>
              </a:defRPr>
            </a:lvl6pPr>
            <a:lvl7pPr lvl="6" algn="ctr">
              <a:lnSpc>
                <a:spcPct val="100000"/>
              </a:lnSpc>
              <a:spcBef>
                <a:spcPts val="0"/>
              </a:spcBef>
              <a:spcAft>
                <a:spcPts val="0"/>
              </a:spcAft>
              <a:buClr>
                <a:srgbClr val="FFFFFF"/>
              </a:buClr>
              <a:buSzPts val="5600"/>
              <a:buNone/>
              <a:defRPr sz="5600">
                <a:solidFill>
                  <a:srgbClr val="FFFFFF"/>
                </a:solidFill>
              </a:defRPr>
            </a:lvl7pPr>
            <a:lvl8pPr lvl="7" algn="ctr">
              <a:lnSpc>
                <a:spcPct val="100000"/>
              </a:lnSpc>
              <a:spcBef>
                <a:spcPts val="0"/>
              </a:spcBef>
              <a:spcAft>
                <a:spcPts val="0"/>
              </a:spcAft>
              <a:buClr>
                <a:srgbClr val="FFFFFF"/>
              </a:buClr>
              <a:buSzPts val="5600"/>
              <a:buNone/>
              <a:defRPr sz="5600">
                <a:solidFill>
                  <a:srgbClr val="FFFFFF"/>
                </a:solidFill>
              </a:defRPr>
            </a:lvl8pPr>
            <a:lvl9pPr lvl="8" algn="ctr">
              <a:lnSpc>
                <a:spcPct val="100000"/>
              </a:lnSpc>
              <a:spcBef>
                <a:spcPts val="0"/>
              </a:spcBef>
              <a:spcAft>
                <a:spcPts val="0"/>
              </a:spcAft>
              <a:buClr>
                <a:srgbClr val="FFFFFF"/>
              </a:buClr>
              <a:buSzPts val="5600"/>
              <a:buNone/>
              <a:defRPr sz="5600">
                <a:solidFill>
                  <a:srgbClr val="FFFFFF"/>
                </a:solidFill>
              </a:defRPr>
            </a:lvl9pPr>
          </a:lstStyle>
          <a:p>
            <a:endParaRPr/>
          </a:p>
        </p:txBody>
      </p:sp>
      <p:grpSp>
        <p:nvGrpSpPr>
          <p:cNvPr id="11" name="Google Shape;11;p2"/>
          <p:cNvGrpSpPr/>
          <p:nvPr/>
        </p:nvGrpSpPr>
        <p:grpSpPr>
          <a:xfrm rot="-5400000">
            <a:off x="1853066" y="1584395"/>
            <a:ext cx="1401157" cy="5259705"/>
            <a:chOff x="818425" y="238125"/>
            <a:chExt cx="1395575" cy="5238750"/>
          </a:xfrm>
        </p:grpSpPr>
        <p:sp>
          <p:nvSpPr>
            <p:cNvPr id="12" name="Google Shape;12;p2"/>
            <p:cNvSpPr/>
            <p:nvPr/>
          </p:nvSpPr>
          <p:spPr>
            <a:xfrm>
              <a:off x="1253650" y="245150"/>
              <a:ext cx="731300" cy="1178875"/>
            </a:xfrm>
            <a:custGeom>
              <a:avLst/>
              <a:gdLst/>
              <a:ahLst/>
              <a:cxnLst/>
              <a:rect l="l" t="t" r="r" b="b"/>
              <a:pathLst>
                <a:path w="29252" h="47155" extrusionOk="0">
                  <a:moveTo>
                    <a:pt x="17692" y="8600"/>
                  </a:moveTo>
                  <a:lnTo>
                    <a:pt x="14872" y="9305"/>
                  </a:lnTo>
                  <a:lnTo>
                    <a:pt x="11771" y="10080"/>
                  </a:lnTo>
                  <a:lnTo>
                    <a:pt x="8811" y="10856"/>
                  </a:lnTo>
                  <a:lnTo>
                    <a:pt x="7542" y="11278"/>
                  </a:lnTo>
                  <a:lnTo>
                    <a:pt x="6485" y="11631"/>
                  </a:lnTo>
                  <a:lnTo>
                    <a:pt x="9234" y="10503"/>
                  </a:lnTo>
                  <a:lnTo>
                    <a:pt x="10573" y="10010"/>
                  </a:lnTo>
                  <a:lnTo>
                    <a:pt x="11983" y="9587"/>
                  </a:lnTo>
                  <a:lnTo>
                    <a:pt x="13392" y="9164"/>
                  </a:lnTo>
                  <a:lnTo>
                    <a:pt x="14802" y="8882"/>
                  </a:lnTo>
                  <a:lnTo>
                    <a:pt x="16282" y="8671"/>
                  </a:lnTo>
                  <a:lnTo>
                    <a:pt x="17692" y="8600"/>
                  </a:lnTo>
                  <a:close/>
                  <a:moveTo>
                    <a:pt x="20652" y="3102"/>
                  </a:moveTo>
                  <a:lnTo>
                    <a:pt x="20934" y="3173"/>
                  </a:lnTo>
                  <a:lnTo>
                    <a:pt x="21709" y="3455"/>
                  </a:lnTo>
                  <a:lnTo>
                    <a:pt x="22414" y="3807"/>
                  </a:lnTo>
                  <a:lnTo>
                    <a:pt x="23049" y="4160"/>
                  </a:lnTo>
                  <a:lnTo>
                    <a:pt x="23683" y="4582"/>
                  </a:lnTo>
                  <a:lnTo>
                    <a:pt x="24247" y="5076"/>
                  </a:lnTo>
                  <a:lnTo>
                    <a:pt x="24740" y="5569"/>
                  </a:lnTo>
                  <a:lnTo>
                    <a:pt x="25234" y="6133"/>
                  </a:lnTo>
                  <a:lnTo>
                    <a:pt x="25656" y="6697"/>
                  </a:lnTo>
                  <a:lnTo>
                    <a:pt x="26079" y="7331"/>
                  </a:lnTo>
                  <a:lnTo>
                    <a:pt x="26432" y="7966"/>
                  </a:lnTo>
                  <a:lnTo>
                    <a:pt x="26714" y="8671"/>
                  </a:lnTo>
                  <a:lnTo>
                    <a:pt x="26996" y="9305"/>
                  </a:lnTo>
                  <a:lnTo>
                    <a:pt x="27278" y="10080"/>
                  </a:lnTo>
                  <a:lnTo>
                    <a:pt x="27489" y="10856"/>
                  </a:lnTo>
                  <a:lnTo>
                    <a:pt x="27771" y="12406"/>
                  </a:lnTo>
                  <a:lnTo>
                    <a:pt x="27348" y="11631"/>
                  </a:lnTo>
                  <a:lnTo>
                    <a:pt x="26996" y="10856"/>
                  </a:lnTo>
                  <a:lnTo>
                    <a:pt x="26502" y="10151"/>
                  </a:lnTo>
                  <a:lnTo>
                    <a:pt x="26009" y="9516"/>
                  </a:lnTo>
                  <a:lnTo>
                    <a:pt x="25022" y="8177"/>
                  </a:lnTo>
                  <a:lnTo>
                    <a:pt x="23894" y="6908"/>
                  </a:lnTo>
                  <a:lnTo>
                    <a:pt x="22837" y="5851"/>
                  </a:lnTo>
                  <a:lnTo>
                    <a:pt x="21850" y="4723"/>
                  </a:lnTo>
                  <a:lnTo>
                    <a:pt x="21427" y="4300"/>
                  </a:lnTo>
                  <a:lnTo>
                    <a:pt x="20864" y="3666"/>
                  </a:lnTo>
                  <a:lnTo>
                    <a:pt x="20652" y="3384"/>
                  </a:lnTo>
                  <a:lnTo>
                    <a:pt x="20511" y="3173"/>
                  </a:lnTo>
                  <a:lnTo>
                    <a:pt x="20582" y="3102"/>
                  </a:lnTo>
                  <a:close/>
                  <a:moveTo>
                    <a:pt x="18185" y="9516"/>
                  </a:moveTo>
                  <a:lnTo>
                    <a:pt x="17480" y="10151"/>
                  </a:lnTo>
                  <a:lnTo>
                    <a:pt x="16776" y="10715"/>
                  </a:lnTo>
                  <a:lnTo>
                    <a:pt x="15930" y="11208"/>
                  </a:lnTo>
                  <a:lnTo>
                    <a:pt x="15084" y="11560"/>
                  </a:lnTo>
                  <a:lnTo>
                    <a:pt x="14238" y="11913"/>
                  </a:lnTo>
                  <a:lnTo>
                    <a:pt x="13322" y="12124"/>
                  </a:lnTo>
                  <a:lnTo>
                    <a:pt x="12406" y="12336"/>
                  </a:lnTo>
                  <a:lnTo>
                    <a:pt x="11489" y="12477"/>
                  </a:lnTo>
                  <a:lnTo>
                    <a:pt x="9586" y="12688"/>
                  </a:lnTo>
                  <a:lnTo>
                    <a:pt x="7754" y="12759"/>
                  </a:lnTo>
                  <a:lnTo>
                    <a:pt x="5851" y="12759"/>
                  </a:lnTo>
                  <a:lnTo>
                    <a:pt x="4018" y="12829"/>
                  </a:lnTo>
                  <a:lnTo>
                    <a:pt x="4582" y="12547"/>
                  </a:lnTo>
                  <a:lnTo>
                    <a:pt x="5287" y="12336"/>
                  </a:lnTo>
                  <a:lnTo>
                    <a:pt x="6062" y="12195"/>
                  </a:lnTo>
                  <a:lnTo>
                    <a:pt x="6978" y="12054"/>
                  </a:lnTo>
                  <a:lnTo>
                    <a:pt x="8670" y="11913"/>
                  </a:lnTo>
                  <a:lnTo>
                    <a:pt x="9445" y="11842"/>
                  </a:lnTo>
                  <a:lnTo>
                    <a:pt x="10150" y="11701"/>
                  </a:lnTo>
                  <a:lnTo>
                    <a:pt x="12124" y="11278"/>
                  </a:lnTo>
                  <a:lnTo>
                    <a:pt x="14168" y="10715"/>
                  </a:lnTo>
                  <a:lnTo>
                    <a:pt x="16212" y="10151"/>
                  </a:lnTo>
                  <a:lnTo>
                    <a:pt x="18185" y="9516"/>
                  </a:lnTo>
                  <a:close/>
                  <a:moveTo>
                    <a:pt x="20511" y="3948"/>
                  </a:moveTo>
                  <a:lnTo>
                    <a:pt x="20864" y="4512"/>
                  </a:lnTo>
                  <a:lnTo>
                    <a:pt x="21216" y="5146"/>
                  </a:lnTo>
                  <a:lnTo>
                    <a:pt x="22062" y="6204"/>
                  </a:lnTo>
                  <a:lnTo>
                    <a:pt x="23824" y="8248"/>
                  </a:lnTo>
                  <a:lnTo>
                    <a:pt x="24881" y="9587"/>
                  </a:lnTo>
                  <a:lnTo>
                    <a:pt x="25797" y="10996"/>
                  </a:lnTo>
                  <a:lnTo>
                    <a:pt x="26220" y="11701"/>
                  </a:lnTo>
                  <a:lnTo>
                    <a:pt x="26573" y="12477"/>
                  </a:lnTo>
                  <a:lnTo>
                    <a:pt x="26925" y="13252"/>
                  </a:lnTo>
                  <a:lnTo>
                    <a:pt x="27207" y="14027"/>
                  </a:lnTo>
                  <a:lnTo>
                    <a:pt x="25022" y="11701"/>
                  </a:lnTo>
                  <a:lnTo>
                    <a:pt x="24035" y="10574"/>
                  </a:lnTo>
                  <a:lnTo>
                    <a:pt x="23119" y="9375"/>
                  </a:lnTo>
                  <a:lnTo>
                    <a:pt x="22344" y="8177"/>
                  </a:lnTo>
                  <a:lnTo>
                    <a:pt x="21568" y="6908"/>
                  </a:lnTo>
                  <a:lnTo>
                    <a:pt x="21286" y="6204"/>
                  </a:lnTo>
                  <a:lnTo>
                    <a:pt x="21005" y="5499"/>
                  </a:lnTo>
                  <a:lnTo>
                    <a:pt x="20723" y="4723"/>
                  </a:lnTo>
                  <a:lnTo>
                    <a:pt x="20511" y="3948"/>
                  </a:lnTo>
                  <a:close/>
                  <a:moveTo>
                    <a:pt x="12194" y="25657"/>
                  </a:moveTo>
                  <a:lnTo>
                    <a:pt x="9375" y="26855"/>
                  </a:lnTo>
                  <a:lnTo>
                    <a:pt x="6485" y="28195"/>
                  </a:lnTo>
                  <a:lnTo>
                    <a:pt x="4441" y="29181"/>
                  </a:lnTo>
                  <a:lnTo>
                    <a:pt x="2467" y="30098"/>
                  </a:lnTo>
                  <a:lnTo>
                    <a:pt x="3525" y="29252"/>
                  </a:lnTo>
                  <a:lnTo>
                    <a:pt x="4582" y="28406"/>
                  </a:lnTo>
                  <a:lnTo>
                    <a:pt x="5780" y="27701"/>
                  </a:lnTo>
                  <a:lnTo>
                    <a:pt x="6978" y="26996"/>
                  </a:lnTo>
                  <a:lnTo>
                    <a:pt x="8177" y="26503"/>
                  </a:lnTo>
                  <a:lnTo>
                    <a:pt x="9516" y="26080"/>
                  </a:lnTo>
                  <a:lnTo>
                    <a:pt x="10855" y="25798"/>
                  </a:lnTo>
                  <a:lnTo>
                    <a:pt x="12194" y="25657"/>
                  </a:lnTo>
                  <a:close/>
                  <a:moveTo>
                    <a:pt x="12194" y="26855"/>
                  </a:moveTo>
                  <a:lnTo>
                    <a:pt x="11207" y="27701"/>
                  </a:lnTo>
                  <a:lnTo>
                    <a:pt x="10221" y="28477"/>
                  </a:lnTo>
                  <a:lnTo>
                    <a:pt x="9234" y="29181"/>
                  </a:lnTo>
                  <a:lnTo>
                    <a:pt x="8106" y="29816"/>
                  </a:lnTo>
                  <a:lnTo>
                    <a:pt x="7260" y="30239"/>
                  </a:lnTo>
                  <a:lnTo>
                    <a:pt x="6414" y="30591"/>
                  </a:lnTo>
                  <a:lnTo>
                    <a:pt x="5498" y="30873"/>
                  </a:lnTo>
                  <a:lnTo>
                    <a:pt x="4582" y="31155"/>
                  </a:lnTo>
                  <a:lnTo>
                    <a:pt x="3666" y="31296"/>
                  </a:lnTo>
                  <a:lnTo>
                    <a:pt x="2679" y="31437"/>
                  </a:lnTo>
                  <a:lnTo>
                    <a:pt x="1763" y="31578"/>
                  </a:lnTo>
                  <a:lnTo>
                    <a:pt x="846" y="31578"/>
                  </a:lnTo>
                  <a:lnTo>
                    <a:pt x="1269" y="31296"/>
                  </a:lnTo>
                  <a:lnTo>
                    <a:pt x="1833" y="31014"/>
                  </a:lnTo>
                  <a:lnTo>
                    <a:pt x="3172" y="30521"/>
                  </a:lnTo>
                  <a:lnTo>
                    <a:pt x="4652" y="30027"/>
                  </a:lnTo>
                  <a:lnTo>
                    <a:pt x="5780" y="29675"/>
                  </a:lnTo>
                  <a:lnTo>
                    <a:pt x="9022" y="28265"/>
                  </a:lnTo>
                  <a:lnTo>
                    <a:pt x="12194" y="26855"/>
                  </a:lnTo>
                  <a:close/>
                  <a:moveTo>
                    <a:pt x="17762" y="20300"/>
                  </a:moveTo>
                  <a:lnTo>
                    <a:pt x="18608" y="21851"/>
                  </a:lnTo>
                  <a:lnTo>
                    <a:pt x="19383" y="23402"/>
                  </a:lnTo>
                  <a:lnTo>
                    <a:pt x="20018" y="25023"/>
                  </a:lnTo>
                  <a:lnTo>
                    <a:pt x="20652" y="26644"/>
                  </a:lnTo>
                  <a:lnTo>
                    <a:pt x="21780" y="29886"/>
                  </a:lnTo>
                  <a:lnTo>
                    <a:pt x="22485" y="31507"/>
                  </a:lnTo>
                  <a:lnTo>
                    <a:pt x="23190" y="33129"/>
                  </a:lnTo>
                  <a:lnTo>
                    <a:pt x="22414" y="32565"/>
                  </a:lnTo>
                  <a:lnTo>
                    <a:pt x="21639" y="31930"/>
                  </a:lnTo>
                  <a:lnTo>
                    <a:pt x="21005" y="31296"/>
                  </a:lnTo>
                  <a:lnTo>
                    <a:pt x="20370" y="30662"/>
                  </a:lnTo>
                  <a:lnTo>
                    <a:pt x="19806" y="29957"/>
                  </a:lnTo>
                  <a:lnTo>
                    <a:pt x="19313" y="29322"/>
                  </a:lnTo>
                  <a:lnTo>
                    <a:pt x="18890" y="28547"/>
                  </a:lnTo>
                  <a:lnTo>
                    <a:pt x="18467" y="27842"/>
                  </a:lnTo>
                  <a:lnTo>
                    <a:pt x="18115" y="26996"/>
                  </a:lnTo>
                  <a:lnTo>
                    <a:pt x="17833" y="26221"/>
                  </a:lnTo>
                  <a:lnTo>
                    <a:pt x="17621" y="25375"/>
                  </a:lnTo>
                  <a:lnTo>
                    <a:pt x="17480" y="24529"/>
                  </a:lnTo>
                  <a:lnTo>
                    <a:pt x="17410" y="23613"/>
                  </a:lnTo>
                  <a:lnTo>
                    <a:pt x="17339" y="22697"/>
                  </a:lnTo>
                  <a:lnTo>
                    <a:pt x="17339" y="21710"/>
                  </a:lnTo>
                  <a:lnTo>
                    <a:pt x="17480" y="20723"/>
                  </a:lnTo>
                  <a:lnTo>
                    <a:pt x="17480" y="21569"/>
                  </a:lnTo>
                  <a:lnTo>
                    <a:pt x="17480" y="22415"/>
                  </a:lnTo>
                  <a:lnTo>
                    <a:pt x="17551" y="23190"/>
                  </a:lnTo>
                  <a:lnTo>
                    <a:pt x="17692" y="24036"/>
                  </a:lnTo>
                  <a:lnTo>
                    <a:pt x="18115" y="25587"/>
                  </a:lnTo>
                  <a:lnTo>
                    <a:pt x="18608" y="27137"/>
                  </a:lnTo>
                  <a:lnTo>
                    <a:pt x="19172" y="28618"/>
                  </a:lnTo>
                  <a:lnTo>
                    <a:pt x="19524" y="29393"/>
                  </a:lnTo>
                  <a:lnTo>
                    <a:pt x="19736" y="29675"/>
                  </a:lnTo>
                  <a:lnTo>
                    <a:pt x="19877" y="29745"/>
                  </a:lnTo>
                  <a:lnTo>
                    <a:pt x="20159" y="29816"/>
                  </a:lnTo>
                  <a:lnTo>
                    <a:pt x="20511" y="29886"/>
                  </a:lnTo>
                  <a:lnTo>
                    <a:pt x="20652" y="29886"/>
                  </a:lnTo>
                  <a:lnTo>
                    <a:pt x="20723" y="29745"/>
                  </a:lnTo>
                  <a:lnTo>
                    <a:pt x="20793" y="29604"/>
                  </a:lnTo>
                  <a:lnTo>
                    <a:pt x="20723" y="29393"/>
                  </a:lnTo>
                  <a:lnTo>
                    <a:pt x="19806" y="27137"/>
                  </a:lnTo>
                  <a:lnTo>
                    <a:pt x="19031" y="24882"/>
                  </a:lnTo>
                  <a:lnTo>
                    <a:pt x="18397" y="22626"/>
                  </a:lnTo>
                  <a:lnTo>
                    <a:pt x="17762" y="20300"/>
                  </a:lnTo>
                  <a:close/>
                  <a:moveTo>
                    <a:pt x="10503" y="36723"/>
                  </a:moveTo>
                  <a:lnTo>
                    <a:pt x="10080" y="37569"/>
                  </a:lnTo>
                  <a:lnTo>
                    <a:pt x="9516" y="38697"/>
                  </a:lnTo>
                  <a:lnTo>
                    <a:pt x="9304" y="39261"/>
                  </a:lnTo>
                  <a:lnTo>
                    <a:pt x="9163" y="39825"/>
                  </a:lnTo>
                  <a:lnTo>
                    <a:pt x="9093" y="40036"/>
                  </a:lnTo>
                  <a:lnTo>
                    <a:pt x="9163" y="40248"/>
                  </a:lnTo>
                  <a:lnTo>
                    <a:pt x="9234" y="40388"/>
                  </a:lnTo>
                  <a:lnTo>
                    <a:pt x="9304" y="40529"/>
                  </a:lnTo>
                  <a:lnTo>
                    <a:pt x="9516" y="40600"/>
                  </a:lnTo>
                  <a:lnTo>
                    <a:pt x="9657" y="40529"/>
                  </a:lnTo>
                  <a:lnTo>
                    <a:pt x="9868" y="40459"/>
                  </a:lnTo>
                  <a:lnTo>
                    <a:pt x="10009" y="40248"/>
                  </a:lnTo>
                  <a:lnTo>
                    <a:pt x="10362" y="39754"/>
                  </a:lnTo>
                  <a:lnTo>
                    <a:pt x="10714" y="39120"/>
                  </a:lnTo>
                  <a:lnTo>
                    <a:pt x="11278" y="37851"/>
                  </a:lnTo>
                  <a:lnTo>
                    <a:pt x="11630" y="37005"/>
                  </a:lnTo>
                  <a:lnTo>
                    <a:pt x="12053" y="37569"/>
                  </a:lnTo>
                  <a:lnTo>
                    <a:pt x="12406" y="38274"/>
                  </a:lnTo>
                  <a:lnTo>
                    <a:pt x="12547" y="38626"/>
                  </a:lnTo>
                  <a:lnTo>
                    <a:pt x="12617" y="38979"/>
                  </a:lnTo>
                  <a:lnTo>
                    <a:pt x="12617" y="39331"/>
                  </a:lnTo>
                  <a:lnTo>
                    <a:pt x="12617" y="39684"/>
                  </a:lnTo>
                  <a:lnTo>
                    <a:pt x="12476" y="40248"/>
                  </a:lnTo>
                  <a:lnTo>
                    <a:pt x="12265" y="40741"/>
                  </a:lnTo>
                  <a:lnTo>
                    <a:pt x="11983" y="41305"/>
                  </a:lnTo>
                  <a:lnTo>
                    <a:pt x="11630" y="41869"/>
                  </a:lnTo>
                  <a:lnTo>
                    <a:pt x="11207" y="42433"/>
                  </a:lnTo>
                  <a:lnTo>
                    <a:pt x="10714" y="42996"/>
                  </a:lnTo>
                  <a:lnTo>
                    <a:pt x="9657" y="44054"/>
                  </a:lnTo>
                  <a:lnTo>
                    <a:pt x="8458" y="45040"/>
                  </a:lnTo>
                  <a:lnTo>
                    <a:pt x="7824" y="45463"/>
                  </a:lnTo>
                  <a:lnTo>
                    <a:pt x="7260" y="45816"/>
                  </a:lnTo>
                  <a:lnTo>
                    <a:pt x="6626" y="46098"/>
                  </a:lnTo>
                  <a:lnTo>
                    <a:pt x="6062" y="46380"/>
                  </a:lnTo>
                  <a:lnTo>
                    <a:pt x="5498" y="46521"/>
                  </a:lnTo>
                  <a:lnTo>
                    <a:pt x="5005" y="46591"/>
                  </a:lnTo>
                  <a:lnTo>
                    <a:pt x="5287" y="45181"/>
                  </a:lnTo>
                  <a:lnTo>
                    <a:pt x="5639" y="43772"/>
                  </a:lnTo>
                  <a:lnTo>
                    <a:pt x="6062" y="42292"/>
                  </a:lnTo>
                  <a:lnTo>
                    <a:pt x="6626" y="40952"/>
                  </a:lnTo>
                  <a:lnTo>
                    <a:pt x="6978" y="40248"/>
                  </a:lnTo>
                  <a:lnTo>
                    <a:pt x="7331" y="39613"/>
                  </a:lnTo>
                  <a:lnTo>
                    <a:pt x="7754" y="39049"/>
                  </a:lnTo>
                  <a:lnTo>
                    <a:pt x="8177" y="38485"/>
                  </a:lnTo>
                  <a:lnTo>
                    <a:pt x="8670" y="37992"/>
                  </a:lnTo>
                  <a:lnTo>
                    <a:pt x="9234" y="37499"/>
                  </a:lnTo>
                  <a:lnTo>
                    <a:pt x="9868" y="37076"/>
                  </a:lnTo>
                  <a:lnTo>
                    <a:pt x="10503" y="36723"/>
                  </a:lnTo>
                  <a:close/>
                  <a:moveTo>
                    <a:pt x="19947" y="1"/>
                  </a:moveTo>
                  <a:lnTo>
                    <a:pt x="19877" y="706"/>
                  </a:lnTo>
                  <a:lnTo>
                    <a:pt x="19806" y="1552"/>
                  </a:lnTo>
                  <a:lnTo>
                    <a:pt x="19665" y="3455"/>
                  </a:lnTo>
                  <a:lnTo>
                    <a:pt x="19595" y="4441"/>
                  </a:lnTo>
                  <a:lnTo>
                    <a:pt x="19454" y="5358"/>
                  </a:lnTo>
                  <a:lnTo>
                    <a:pt x="19242" y="6133"/>
                  </a:lnTo>
                  <a:lnTo>
                    <a:pt x="19102" y="6485"/>
                  </a:lnTo>
                  <a:lnTo>
                    <a:pt x="18961" y="6767"/>
                  </a:lnTo>
                  <a:lnTo>
                    <a:pt x="18679" y="7120"/>
                  </a:lnTo>
                  <a:lnTo>
                    <a:pt x="18397" y="7331"/>
                  </a:lnTo>
                  <a:lnTo>
                    <a:pt x="18115" y="7472"/>
                  </a:lnTo>
                  <a:lnTo>
                    <a:pt x="17833" y="7543"/>
                  </a:lnTo>
                  <a:lnTo>
                    <a:pt x="16071" y="7543"/>
                  </a:lnTo>
                  <a:lnTo>
                    <a:pt x="15225" y="7613"/>
                  </a:lnTo>
                  <a:lnTo>
                    <a:pt x="14379" y="7754"/>
                  </a:lnTo>
                  <a:lnTo>
                    <a:pt x="12687" y="8177"/>
                  </a:lnTo>
                  <a:lnTo>
                    <a:pt x="10362" y="8882"/>
                  </a:lnTo>
                  <a:lnTo>
                    <a:pt x="8881" y="9305"/>
                  </a:lnTo>
                  <a:lnTo>
                    <a:pt x="7472" y="9869"/>
                  </a:lnTo>
                  <a:lnTo>
                    <a:pt x="6062" y="10503"/>
                  </a:lnTo>
                  <a:lnTo>
                    <a:pt x="5357" y="10856"/>
                  </a:lnTo>
                  <a:lnTo>
                    <a:pt x="4793" y="11208"/>
                  </a:lnTo>
                  <a:lnTo>
                    <a:pt x="4229" y="11631"/>
                  </a:lnTo>
                  <a:lnTo>
                    <a:pt x="3736" y="12054"/>
                  </a:lnTo>
                  <a:lnTo>
                    <a:pt x="3313" y="12477"/>
                  </a:lnTo>
                  <a:lnTo>
                    <a:pt x="3031" y="12900"/>
                  </a:lnTo>
                  <a:lnTo>
                    <a:pt x="2820" y="12970"/>
                  </a:lnTo>
                  <a:lnTo>
                    <a:pt x="2749" y="13182"/>
                  </a:lnTo>
                  <a:lnTo>
                    <a:pt x="2820" y="13675"/>
                  </a:lnTo>
                  <a:lnTo>
                    <a:pt x="3031" y="13604"/>
                  </a:lnTo>
                  <a:lnTo>
                    <a:pt x="5921" y="13604"/>
                  </a:lnTo>
                  <a:lnTo>
                    <a:pt x="9586" y="13675"/>
                  </a:lnTo>
                  <a:lnTo>
                    <a:pt x="10714" y="13604"/>
                  </a:lnTo>
                  <a:lnTo>
                    <a:pt x="11912" y="13463"/>
                  </a:lnTo>
                  <a:lnTo>
                    <a:pt x="13110" y="13252"/>
                  </a:lnTo>
                  <a:lnTo>
                    <a:pt x="14238" y="12970"/>
                  </a:lnTo>
                  <a:lnTo>
                    <a:pt x="15366" y="12618"/>
                  </a:lnTo>
                  <a:lnTo>
                    <a:pt x="16494" y="12124"/>
                  </a:lnTo>
                  <a:lnTo>
                    <a:pt x="17480" y="11490"/>
                  </a:lnTo>
                  <a:lnTo>
                    <a:pt x="17974" y="11137"/>
                  </a:lnTo>
                  <a:lnTo>
                    <a:pt x="18397" y="10785"/>
                  </a:lnTo>
                  <a:lnTo>
                    <a:pt x="17974" y="14098"/>
                  </a:lnTo>
                  <a:lnTo>
                    <a:pt x="17621" y="16212"/>
                  </a:lnTo>
                  <a:lnTo>
                    <a:pt x="17269" y="18327"/>
                  </a:lnTo>
                  <a:lnTo>
                    <a:pt x="16776" y="20441"/>
                  </a:lnTo>
                  <a:lnTo>
                    <a:pt x="16494" y="21428"/>
                  </a:lnTo>
                  <a:lnTo>
                    <a:pt x="16212" y="22274"/>
                  </a:lnTo>
                  <a:lnTo>
                    <a:pt x="15859" y="23120"/>
                  </a:lnTo>
                  <a:lnTo>
                    <a:pt x="15436" y="23825"/>
                  </a:lnTo>
                  <a:lnTo>
                    <a:pt x="15013" y="24389"/>
                  </a:lnTo>
                  <a:lnTo>
                    <a:pt x="14591" y="24811"/>
                  </a:lnTo>
                  <a:lnTo>
                    <a:pt x="14309" y="24952"/>
                  </a:lnTo>
                  <a:lnTo>
                    <a:pt x="14027" y="25093"/>
                  </a:lnTo>
                  <a:lnTo>
                    <a:pt x="13322" y="25234"/>
                  </a:lnTo>
                  <a:lnTo>
                    <a:pt x="12617" y="25305"/>
                  </a:lnTo>
                  <a:lnTo>
                    <a:pt x="10150" y="25305"/>
                  </a:lnTo>
                  <a:lnTo>
                    <a:pt x="9375" y="25375"/>
                  </a:lnTo>
                  <a:lnTo>
                    <a:pt x="8670" y="25516"/>
                  </a:lnTo>
                  <a:lnTo>
                    <a:pt x="7824" y="25798"/>
                  </a:lnTo>
                  <a:lnTo>
                    <a:pt x="6978" y="26151"/>
                  </a:lnTo>
                  <a:lnTo>
                    <a:pt x="6203" y="26503"/>
                  </a:lnTo>
                  <a:lnTo>
                    <a:pt x="5428" y="26926"/>
                  </a:lnTo>
                  <a:lnTo>
                    <a:pt x="4652" y="27349"/>
                  </a:lnTo>
                  <a:lnTo>
                    <a:pt x="3948" y="27842"/>
                  </a:lnTo>
                  <a:lnTo>
                    <a:pt x="2538" y="28970"/>
                  </a:lnTo>
                  <a:lnTo>
                    <a:pt x="1481" y="29816"/>
                  </a:lnTo>
                  <a:lnTo>
                    <a:pt x="705" y="30521"/>
                  </a:lnTo>
                  <a:lnTo>
                    <a:pt x="212" y="31085"/>
                  </a:lnTo>
                  <a:lnTo>
                    <a:pt x="71" y="31366"/>
                  </a:lnTo>
                  <a:lnTo>
                    <a:pt x="0" y="31507"/>
                  </a:lnTo>
                  <a:lnTo>
                    <a:pt x="0" y="31648"/>
                  </a:lnTo>
                  <a:lnTo>
                    <a:pt x="141" y="31789"/>
                  </a:lnTo>
                  <a:lnTo>
                    <a:pt x="353" y="31930"/>
                  </a:lnTo>
                  <a:lnTo>
                    <a:pt x="635" y="32001"/>
                  </a:lnTo>
                  <a:lnTo>
                    <a:pt x="1622" y="32071"/>
                  </a:lnTo>
                  <a:lnTo>
                    <a:pt x="2961" y="32001"/>
                  </a:lnTo>
                  <a:lnTo>
                    <a:pt x="3807" y="31930"/>
                  </a:lnTo>
                  <a:lnTo>
                    <a:pt x="4652" y="31860"/>
                  </a:lnTo>
                  <a:lnTo>
                    <a:pt x="5498" y="31648"/>
                  </a:lnTo>
                  <a:lnTo>
                    <a:pt x="6273" y="31437"/>
                  </a:lnTo>
                  <a:lnTo>
                    <a:pt x="7049" y="31226"/>
                  </a:lnTo>
                  <a:lnTo>
                    <a:pt x="7824" y="30873"/>
                  </a:lnTo>
                  <a:lnTo>
                    <a:pt x="9304" y="30168"/>
                  </a:lnTo>
                  <a:lnTo>
                    <a:pt x="10784" y="29322"/>
                  </a:lnTo>
                  <a:lnTo>
                    <a:pt x="12124" y="28336"/>
                  </a:lnTo>
                  <a:lnTo>
                    <a:pt x="13392" y="27278"/>
                  </a:lnTo>
                  <a:lnTo>
                    <a:pt x="14661" y="26151"/>
                  </a:lnTo>
                  <a:lnTo>
                    <a:pt x="13956" y="28265"/>
                  </a:lnTo>
                  <a:lnTo>
                    <a:pt x="13322" y="30450"/>
                  </a:lnTo>
                  <a:lnTo>
                    <a:pt x="12899" y="31507"/>
                  </a:lnTo>
                  <a:lnTo>
                    <a:pt x="12476" y="32565"/>
                  </a:lnTo>
                  <a:lnTo>
                    <a:pt x="12053" y="33551"/>
                  </a:lnTo>
                  <a:lnTo>
                    <a:pt x="11489" y="34468"/>
                  </a:lnTo>
                  <a:lnTo>
                    <a:pt x="11137" y="35032"/>
                  </a:lnTo>
                  <a:lnTo>
                    <a:pt x="10714" y="35455"/>
                  </a:lnTo>
                  <a:lnTo>
                    <a:pt x="10221" y="35877"/>
                  </a:lnTo>
                  <a:lnTo>
                    <a:pt x="9727" y="36159"/>
                  </a:lnTo>
                  <a:lnTo>
                    <a:pt x="8740" y="36864"/>
                  </a:lnTo>
                  <a:lnTo>
                    <a:pt x="8247" y="37287"/>
                  </a:lnTo>
                  <a:lnTo>
                    <a:pt x="7683" y="37781"/>
                  </a:lnTo>
                  <a:lnTo>
                    <a:pt x="7331" y="38133"/>
                  </a:lnTo>
                  <a:lnTo>
                    <a:pt x="6978" y="38697"/>
                  </a:lnTo>
                  <a:lnTo>
                    <a:pt x="6133" y="40107"/>
                  </a:lnTo>
                  <a:lnTo>
                    <a:pt x="5216" y="41798"/>
                  </a:lnTo>
                  <a:lnTo>
                    <a:pt x="4864" y="42644"/>
                  </a:lnTo>
                  <a:lnTo>
                    <a:pt x="4511" y="43490"/>
                  </a:lnTo>
                  <a:lnTo>
                    <a:pt x="4300" y="44336"/>
                  </a:lnTo>
                  <a:lnTo>
                    <a:pt x="4159" y="45111"/>
                  </a:lnTo>
                  <a:lnTo>
                    <a:pt x="4159" y="45816"/>
                  </a:lnTo>
                  <a:lnTo>
                    <a:pt x="4159" y="46098"/>
                  </a:lnTo>
                  <a:lnTo>
                    <a:pt x="4229" y="46380"/>
                  </a:lnTo>
                  <a:lnTo>
                    <a:pt x="4370" y="46591"/>
                  </a:lnTo>
                  <a:lnTo>
                    <a:pt x="4511" y="46803"/>
                  </a:lnTo>
                  <a:lnTo>
                    <a:pt x="4723" y="46944"/>
                  </a:lnTo>
                  <a:lnTo>
                    <a:pt x="4934" y="47084"/>
                  </a:lnTo>
                  <a:lnTo>
                    <a:pt x="5216" y="47155"/>
                  </a:lnTo>
                  <a:lnTo>
                    <a:pt x="5992" y="47155"/>
                  </a:lnTo>
                  <a:lnTo>
                    <a:pt x="6414" y="47014"/>
                  </a:lnTo>
                  <a:lnTo>
                    <a:pt x="7049" y="46803"/>
                  </a:lnTo>
                  <a:lnTo>
                    <a:pt x="7683" y="46521"/>
                  </a:lnTo>
                  <a:lnTo>
                    <a:pt x="8388" y="46168"/>
                  </a:lnTo>
                  <a:lnTo>
                    <a:pt x="9093" y="45745"/>
                  </a:lnTo>
                  <a:lnTo>
                    <a:pt x="9798" y="45252"/>
                  </a:lnTo>
                  <a:lnTo>
                    <a:pt x="10432" y="44688"/>
                  </a:lnTo>
                  <a:lnTo>
                    <a:pt x="11066" y="44124"/>
                  </a:lnTo>
                  <a:lnTo>
                    <a:pt x="11630" y="43490"/>
                  </a:lnTo>
                  <a:lnTo>
                    <a:pt x="12194" y="42855"/>
                  </a:lnTo>
                  <a:lnTo>
                    <a:pt x="12687" y="42151"/>
                  </a:lnTo>
                  <a:lnTo>
                    <a:pt x="13040" y="41446"/>
                  </a:lnTo>
                  <a:lnTo>
                    <a:pt x="13392" y="40741"/>
                  </a:lnTo>
                  <a:lnTo>
                    <a:pt x="13604" y="40036"/>
                  </a:lnTo>
                  <a:lnTo>
                    <a:pt x="13674" y="39261"/>
                  </a:lnTo>
                  <a:lnTo>
                    <a:pt x="13674" y="38556"/>
                  </a:lnTo>
                  <a:lnTo>
                    <a:pt x="13533" y="37851"/>
                  </a:lnTo>
                  <a:lnTo>
                    <a:pt x="13392" y="37640"/>
                  </a:lnTo>
                  <a:lnTo>
                    <a:pt x="13181" y="37358"/>
                  </a:lnTo>
                  <a:lnTo>
                    <a:pt x="12758" y="36794"/>
                  </a:lnTo>
                  <a:lnTo>
                    <a:pt x="12335" y="36300"/>
                  </a:lnTo>
                  <a:lnTo>
                    <a:pt x="12194" y="36018"/>
                  </a:lnTo>
                  <a:lnTo>
                    <a:pt x="12124" y="35807"/>
                  </a:lnTo>
                  <a:lnTo>
                    <a:pt x="12194" y="35455"/>
                  </a:lnTo>
                  <a:lnTo>
                    <a:pt x="12335" y="34961"/>
                  </a:lnTo>
                  <a:lnTo>
                    <a:pt x="12828" y="33763"/>
                  </a:lnTo>
                  <a:lnTo>
                    <a:pt x="13815" y="31719"/>
                  </a:lnTo>
                  <a:lnTo>
                    <a:pt x="14591" y="29675"/>
                  </a:lnTo>
                  <a:lnTo>
                    <a:pt x="15295" y="27560"/>
                  </a:lnTo>
                  <a:lnTo>
                    <a:pt x="16000" y="25516"/>
                  </a:lnTo>
                  <a:lnTo>
                    <a:pt x="16635" y="23402"/>
                  </a:lnTo>
                  <a:lnTo>
                    <a:pt x="16635" y="24177"/>
                  </a:lnTo>
                  <a:lnTo>
                    <a:pt x="16705" y="24952"/>
                  </a:lnTo>
                  <a:lnTo>
                    <a:pt x="16846" y="25728"/>
                  </a:lnTo>
                  <a:lnTo>
                    <a:pt x="16987" y="26503"/>
                  </a:lnTo>
                  <a:lnTo>
                    <a:pt x="17198" y="27208"/>
                  </a:lnTo>
                  <a:lnTo>
                    <a:pt x="17480" y="27983"/>
                  </a:lnTo>
                  <a:lnTo>
                    <a:pt x="17762" y="28688"/>
                  </a:lnTo>
                  <a:lnTo>
                    <a:pt x="18115" y="29393"/>
                  </a:lnTo>
                  <a:lnTo>
                    <a:pt x="18538" y="30027"/>
                  </a:lnTo>
                  <a:lnTo>
                    <a:pt x="18961" y="30662"/>
                  </a:lnTo>
                  <a:lnTo>
                    <a:pt x="19454" y="31296"/>
                  </a:lnTo>
                  <a:lnTo>
                    <a:pt x="20018" y="31860"/>
                  </a:lnTo>
                  <a:lnTo>
                    <a:pt x="20582" y="32353"/>
                  </a:lnTo>
                  <a:lnTo>
                    <a:pt x="21216" y="32847"/>
                  </a:lnTo>
                  <a:lnTo>
                    <a:pt x="21850" y="33270"/>
                  </a:lnTo>
                  <a:lnTo>
                    <a:pt x="22555" y="33622"/>
                  </a:lnTo>
                  <a:lnTo>
                    <a:pt x="23049" y="33904"/>
                  </a:lnTo>
                  <a:lnTo>
                    <a:pt x="23612" y="34045"/>
                  </a:lnTo>
                  <a:lnTo>
                    <a:pt x="23894" y="34115"/>
                  </a:lnTo>
                  <a:lnTo>
                    <a:pt x="24106" y="34115"/>
                  </a:lnTo>
                  <a:lnTo>
                    <a:pt x="24317" y="34045"/>
                  </a:lnTo>
                  <a:lnTo>
                    <a:pt x="24458" y="33833"/>
                  </a:lnTo>
                  <a:lnTo>
                    <a:pt x="24458" y="33692"/>
                  </a:lnTo>
                  <a:lnTo>
                    <a:pt x="24458" y="33411"/>
                  </a:lnTo>
                  <a:lnTo>
                    <a:pt x="24247" y="32635"/>
                  </a:lnTo>
                  <a:lnTo>
                    <a:pt x="23965" y="31719"/>
                  </a:lnTo>
                  <a:lnTo>
                    <a:pt x="23542" y="30591"/>
                  </a:lnTo>
                  <a:lnTo>
                    <a:pt x="22767" y="28547"/>
                  </a:lnTo>
                  <a:lnTo>
                    <a:pt x="22203" y="27137"/>
                  </a:lnTo>
                  <a:lnTo>
                    <a:pt x="21780" y="25798"/>
                  </a:lnTo>
                  <a:lnTo>
                    <a:pt x="21216" y="24389"/>
                  </a:lnTo>
                  <a:lnTo>
                    <a:pt x="20652" y="23120"/>
                  </a:lnTo>
                  <a:lnTo>
                    <a:pt x="19877" y="21851"/>
                  </a:lnTo>
                  <a:lnTo>
                    <a:pt x="19454" y="21146"/>
                  </a:lnTo>
                  <a:lnTo>
                    <a:pt x="19102" y="20653"/>
                  </a:lnTo>
                  <a:lnTo>
                    <a:pt x="18467" y="19878"/>
                  </a:lnTo>
                  <a:lnTo>
                    <a:pt x="18256" y="19455"/>
                  </a:lnTo>
                  <a:lnTo>
                    <a:pt x="18115" y="19032"/>
                  </a:lnTo>
                  <a:lnTo>
                    <a:pt x="18044" y="18468"/>
                  </a:lnTo>
                  <a:lnTo>
                    <a:pt x="18044" y="17763"/>
                  </a:lnTo>
                  <a:lnTo>
                    <a:pt x="18185" y="16283"/>
                  </a:lnTo>
                  <a:lnTo>
                    <a:pt x="18397" y="14732"/>
                  </a:lnTo>
                  <a:lnTo>
                    <a:pt x="19031" y="11701"/>
                  </a:lnTo>
                  <a:lnTo>
                    <a:pt x="19595" y="8671"/>
                  </a:lnTo>
                  <a:lnTo>
                    <a:pt x="19877" y="7120"/>
                  </a:lnTo>
                  <a:lnTo>
                    <a:pt x="20018" y="5640"/>
                  </a:lnTo>
                  <a:lnTo>
                    <a:pt x="20370" y="6767"/>
                  </a:lnTo>
                  <a:lnTo>
                    <a:pt x="20793" y="7825"/>
                  </a:lnTo>
                  <a:lnTo>
                    <a:pt x="21286" y="8741"/>
                  </a:lnTo>
                  <a:lnTo>
                    <a:pt x="21921" y="9587"/>
                  </a:lnTo>
                  <a:lnTo>
                    <a:pt x="22555" y="10433"/>
                  </a:lnTo>
                  <a:lnTo>
                    <a:pt x="23331" y="11278"/>
                  </a:lnTo>
                  <a:lnTo>
                    <a:pt x="24811" y="12900"/>
                  </a:lnTo>
                  <a:lnTo>
                    <a:pt x="25868" y="14239"/>
                  </a:lnTo>
                  <a:lnTo>
                    <a:pt x="26432" y="14944"/>
                  </a:lnTo>
                  <a:lnTo>
                    <a:pt x="27066" y="15507"/>
                  </a:lnTo>
                  <a:lnTo>
                    <a:pt x="27348" y="15789"/>
                  </a:lnTo>
                  <a:lnTo>
                    <a:pt x="27701" y="15930"/>
                  </a:lnTo>
                  <a:lnTo>
                    <a:pt x="27982" y="16001"/>
                  </a:lnTo>
                  <a:lnTo>
                    <a:pt x="28194" y="15930"/>
                  </a:lnTo>
                  <a:lnTo>
                    <a:pt x="28476" y="15860"/>
                  </a:lnTo>
                  <a:lnTo>
                    <a:pt x="28687" y="15578"/>
                  </a:lnTo>
                  <a:lnTo>
                    <a:pt x="28899" y="15226"/>
                  </a:lnTo>
                  <a:lnTo>
                    <a:pt x="29110" y="14662"/>
                  </a:lnTo>
                  <a:lnTo>
                    <a:pt x="29181" y="14168"/>
                  </a:lnTo>
                  <a:lnTo>
                    <a:pt x="29251" y="13675"/>
                  </a:lnTo>
                  <a:lnTo>
                    <a:pt x="29251" y="13111"/>
                  </a:lnTo>
                  <a:lnTo>
                    <a:pt x="29181" y="12477"/>
                  </a:lnTo>
                  <a:lnTo>
                    <a:pt x="28969" y="11278"/>
                  </a:lnTo>
                  <a:lnTo>
                    <a:pt x="28617" y="10080"/>
                  </a:lnTo>
                  <a:lnTo>
                    <a:pt x="28123" y="8811"/>
                  </a:lnTo>
                  <a:lnTo>
                    <a:pt x="27630" y="7684"/>
                  </a:lnTo>
                  <a:lnTo>
                    <a:pt x="27066" y="6626"/>
                  </a:lnTo>
                  <a:lnTo>
                    <a:pt x="26573" y="5781"/>
                  </a:lnTo>
                  <a:lnTo>
                    <a:pt x="26150" y="5217"/>
                  </a:lnTo>
                  <a:lnTo>
                    <a:pt x="25516" y="4512"/>
                  </a:lnTo>
                  <a:lnTo>
                    <a:pt x="24670" y="3807"/>
                  </a:lnTo>
                  <a:lnTo>
                    <a:pt x="23753" y="3102"/>
                  </a:lnTo>
                  <a:lnTo>
                    <a:pt x="22767" y="2538"/>
                  </a:lnTo>
                  <a:lnTo>
                    <a:pt x="22273" y="2256"/>
                  </a:lnTo>
                  <a:lnTo>
                    <a:pt x="21780" y="2115"/>
                  </a:lnTo>
                  <a:lnTo>
                    <a:pt x="21357" y="2045"/>
                  </a:lnTo>
                  <a:lnTo>
                    <a:pt x="20934" y="2045"/>
                  </a:lnTo>
                  <a:lnTo>
                    <a:pt x="20511" y="2186"/>
                  </a:lnTo>
                  <a:lnTo>
                    <a:pt x="20229" y="2397"/>
                  </a:lnTo>
                  <a:lnTo>
                    <a:pt x="20088" y="1129"/>
                  </a:lnTo>
                  <a:lnTo>
                    <a:pt x="19947" y="1"/>
                  </a:lnTo>
                  <a:close/>
                </a:path>
              </a:pathLst>
            </a:custGeom>
            <a:solidFill>
              <a:srgbClr val="BDCC6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3" name="Google Shape;13;p2"/>
            <p:cNvGrpSpPr/>
            <p:nvPr/>
          </p:nvGrpSpPr>
          <p:grpSpPr>
            <a:xfrm>
              <a:off x="818425" y="1334150"/>
              <a:ext cx="925100" cy="1370950"/>
              <a:chOff x="3112200" y="1334150"/>
              <a:chExt cx="925100" cy="1370950"/>
            </a:xfrm>
          </p:grpSpPr>
          <p:sp>
            <p:nvSpPr>
              <p:cNvPr id="14" name="Google Shape;14;p2"/>
              <p:cNvSpPr/>
              <p:nvPr/>
            </p:nvSpPr>
            <p:spPr>
              <a:xfrm>
                <a:off x="3173850" y="1334150"/>
                <a:ext cx="819400" cy="1279300"/>
              </a:xfrm>
              <a:custGeom>
                <a:avLst/>
                <a:gdLst/>
                <a:ahLst/>
                <a:cxnLst/>
                <a:rect l="l" t="t" r="r" b="b"/>
                <a:pathLst>
                  <a:path w="32776" h="51172" extrusionOk="0">
                    <a:moveTo>
                      <a:pt x="15155" y="0"/>
                    </a:moveTo>
                    <a:lnTo>
                      <a:pt x="15026" y="431"/>
                    </a:lnTo>
                    <a:lnTo>
                      <a:pt x="15084" y="353"/>
                    </a:lnTo>
                    <a:lnTo>
                      <a:pt x="15155" y="0"/>
                    </a:lnTo>
                    <a:close/>
                    <a:moveTo>
                      <a:pt x="15026" y="431"/>
                    </a:moveTo>
                    <a:lnTo>
                      <a:pt x="14873" y="635"/>
                    </a:lnTo>
                    <a:lnTo>
                      <a:pt x="14380" y="1339"/>
                    </a:lnTo>
                    <a:lnTo>
                      <a:pt x="13957" y="2044"/>
                    </a:lnTo>
                    <a:lnTo>
                      <a:pt x="13745" y="2397"/>
                    </a:lnTo>
                    <a:lnTo>
                      <a:pt x="13604" y="2820"/>
                    </a:lnTo>
                    <a:lnTo>
                      <a:pt x="13252" y="3947"/>
                    </a:lnTo>
                    <a:lnTo>
                      <a:pt x="13040" y="5146"/>
                    </a:lnTo>
                    <a:lnTo>
                      <a:pt x="12970" y="6273"/>
                    </a:lnTo>
                    <a:lnTo>
                      <a:pt x="12899" y="7472"/>
                    </a:lnTo>
                    <a:lnTo>
                      <a:pt x="12970" y="8670"/>
                    </a:lnTo>
                    <a:lnTo>
                      <a:pt x="13181" y="9798"/>
                    </a:lnTo>
                    <a:lnTo>
                      <a:pt x="13463" y="10996"/>
                    </a:lnTo>
                    <a:lnTo>
                      <a:pt x="13816" y="12124"/>
                    </a:lnTo>
                    <a:lnTo>
                      <a:pt x="14098" y="13251"/>
                    </a:lnTo>
                    <a:lnTo>
                      <a:pt x="14380" y="14379"/>
                    </a:lnTo>
                    <a:lnTo>
                      <a:pt x="14591" y="15436"/>
                    </a:lnTo>
                    <a:lnTo>
                      <a:pt x="14662" y="16564"/>
                    </a:lnTo>
                    <a:lnTo>
                      <a:pt x="14662" y="17128"/>
                    </a:lnTo>
                    <a:lnTo>
                      <a:pt x="14591" y="17692"/>
                    </a:lnTo>
                    <a:lnTo>
                      <a:pt x="14380" y="18115"/>
                    </a:lnTo>
                    <a:lnTo>
                      <a:pt x="14168" y="18538"/>
                    </a:lnTo>
                    <a:lnTo>
                      <a:pt x="13886" y="18820"/>
                    </a:lnTo>
                    <a:lnTo>
                      <a:pt x="13604" y="19172"/>
                    </a:lnTo>
                    <a:lnTo>
                      <a:pt x="13252" y="19383"/>
                    </a:lnTo>
                    <a:lnTo>
                      <a:pt x="12829" y="19595"/>
                    </a:lnTo>
                    <a:lnTo>
                      <a:pt x="11983" y="19947"/>
                    </a:lnTo>
                    <a:lnTo>
                      <a:pt x="10996" y="20229"/>
                    </a:lnTo>
                    <a:lnTo>
                      <a:pt x="9023" y="20652"/>
                    </a:lnTo>
                    <a:lnTo>
                      <a:pt x="7190" y="21146"/>
                    </a:lnTo>
                    <a:lnTo>
                      <a:pt x="4018" y="22132"/>
                    </a:lnTo>
                    <a:lnTo>
                      <a:pt x="2468" y="22696"/>
                    </a:lnTo>
                    <a:lnTo>
                      <a:pt x="1129" y="23260"/>
                    </a:lnTo>
                    <a:lnTo>
                      <a:pt x="635" y="23472"/>
                    </a:lnTo>
                    <a:lnTo>
                      <a:pt x="212" y="23754"/>
                    </a:lnTo>
                    <a:lnTo>
                      <a:pt x="1" y="23965"/>
                    </a:lnTo>
                    <a:lnTo>
                      <a:pt x="1" y="24035"/>
                    </a:lnTo>
                    <a:lnTo>
                      <a:pt x="1" y="24106"/>
                    </a:lnTo>
                    <a:lnTo>
                      <a:pt x="494" y="23965"/>
                    </a:lnTo>
                    <a:lnTo>
                      <a:pt x="1763" y="23613"/>
                    </a:lnTo>
                    <a:lnTo>
                      <a:pt x="5851" y="22555"/>
                    </a:lnTo>
                    <a:lnTo>
                      <a:pt x="10080" y="21568"/>
                    </a:lnTo>
                    <a:lnTo>
                      <a:pt x="12477" y="21075"/>
                    </a:lnTo>
                    <a:lnTo>
                      <a:pt x="11490" y="23331"/>
                    </a:lnTo>
                    <a:lnTo>
                      <a:pt x="10785" y="25163"/>
                    </a:lnTo>
                    <a:lnTo>
                      <a:pt x="10010" y="27207"/>
                    </a:lnTo>
                    <a:lnTo>
                      <a:pt x="9305" y="29251"/>
                    </a:lnTo>
                    <a:lnTo>
                      <a:pt x="8811" y="31013"/>
                    </a:lnTo>
                    <a:lnTo>
                      <a:pt x="8670" y="31718"/>
                    </a:lnTo>
                    <a:lnTo>
                      <a:pt x="8670" y="32353"/>
                    </a:lnTo>
                    <a:lnTo>
                      <a:pt x="8670" y="32705"/>
                    </a:lnTo>
                    <a:lnTo>
                      <a:pt x="8741" y="32846"/>
                    </a:lnTo>
                    <a:lnTo>
                      <a:pt x="8882" y="32916"/>
                    </a:lnTo>
                    <a:lnTo>
                      <a:pt x="8952" y="32916"/>
                    </a:lnTo>
                    <a:lnTo>
                      <a:pt x="9093" y="32705"/>
                    </a:lnTo>
                    <a:lnTo>
                      <a:pt x="9446" y="32071"/>
                    </a:lnTo>
                    <a:lnTo>
                      <a:pt x="10362" y="29815"/>
                    </a:lnTo>
                    <a:lnTo>
                      <a:pt x="11701" y="26220"/>
                    </a:lnTo>
                    <a:lnTo>
                      <a:pt x="11983" y="27207"/>
                    </a:lnTo>
                    <a:lnTo>
                      <a:pt x="12265" y="28265"/>
                    </a:lnTo>
                    <a:lnTo>
                      <a:pt x="12617" y="29322"/>
                    </a:lnTo>
                    <a:lnTo>
                      <a:pt x="12758" y="30379"/>
                    </a:lnTo>
                    <a:lnTo>
                      <a:pt x="13181" y="32071"/>
                    </a:lnTo>
                    <a:lnTo>
                      <a:pt x="12970" y="32141"/>
                    </a:lnTo>
                    <a:lnTo>
                      <a:pt x="12829" y="32282"/>
                    </a:lnTo>
                    <a:lnTo>
                      <a:pt x="12758" y="32494"/>
                    </a:lnTo>
                    <a:lnTo>
                      <a:pt x="12688" y="32705"/>
                    </a:lnTo>
                    <a:lnTo>
                      <a:pt x="12899" y="33339"/>
                    </a:lnTo>
                    <a:lnTo>
                      <a:pt x="13040" y="33621"/>
                    </a:lnTo>
                    <a:lnTo>
                      <a:pt x="13181" y="33762"/>
                    </a:lnTo>
                    <a:lnTo>
                      <a:pt x="13322" y="33903"/>
                    </a:lnTo>
                    <a:lnTo>
                      <a:pt x="13604" y="33903"/>
                    </a:lnTo>
                    <a:lnTo>
                      <a:pt x="13675" y="33833"/>
                    </a:lnTo>
                    <a:lnTo>
                      <a:pt x="13957" y="33621"/>
                    </a:lnTo>
                    <a:lnTo>
                      <a:pt x="14168" y="33269"/>
                    </a:lnTo>
                    <a:lnTo>
                      <a:pt x="14380" y="32705"/>
                    </a:lnTo>
                    <a:lnTo>
                      <a:pt x="14450" y="32141"/>
                    </a:lnTo>
                    <a:lnTo>
                      <a:pt x="14450" y="31718"/>
                    </a:lnTo>
                    <a:lnTo>
                      <a:pt x="14380" y="31225"/>
                    </a:lnTo>
                    <a:lnTo>
                      <a:pt x="14309" y="30802"/>
                    </a:lnTo>
                    <a:lnTo>
                      <a:pt x="14168" y="30379"/>
                    </a:lnTo>
                    <a:lnTo>
                      <a:pt x="13745" y="29533"/>
                    </a:lnTo>
                    <a:lnTo>
                      <a:pt x="13322" y="28687"/>
                    </a:lnTo>
                    <a:lnTo>
                      <a:pt x="12829" y="27842"/>
                    </a:lnTo>
                    <a:lnTo>
                      <a:pt x="12477" y="27066"/>
                    </a:lnTo>
                    <a:lnTo>
                      <a:pt x="12124" y="26220"/>
                    </a:lnTo>
                    <a:lnTo>
                      <a:pt x="12054" y="25868"/>
                    </a:lnTo>
                    <a:lnTo>
                      <a:pt x="11983" y="25445"/>
                    </a:lnTo>
                    <a:lnTo>
                      <a:pt x="11983" y="25093"/>
                    </a:lnTo>
                    <a:lnTo>
                      <a:pt x="12054" y="24740"/>
                    </a:lnTo>
                    <a:lnTo>
                      <a:pt x="12336" y="23824"/>
                    </a:lnTo>
                    <a:lnTo>
                      <a:pt x="12829" y="22908"/>
                    </a:lnTo>
                    <a:lnTo>
                      <a:pt x="13322" y="21921"/>
                    </a:lnTo>
                    <a:lnTo>
                      <a:pt x="13886" y="20934"/>
                    </a:lnTo>
                    <a:lnTo>
                      <a:pt x="14521" y="20088"/>
                    </a:lnTo>
                    <a:lnTo>
                      <a:pt x="15507" y="18749"/>
                    </a:lnTo>
                    <a:lnTo>
                      <a:pt x="16706" y="21709"/>
                    </a:lnTo>
                    <a:lnTo>
                      <a:pt x="17974" y="24670"/>
                    </a:lnTo>
                    <a:lnTo>
                      <a:pt x="20653" y="30520"/>
                    </a:lnTo>
                    <a:lnTo>
                      <a:pt x="21428" y="32212"/>
                    </a:lnTo>
                    <a:lnTo>
                      <a:pt x="21639" y="32846"/>
                    </a:lnTo>
                    <a:lnTo>
                      <a:pt x="21710" y="33410"/>
                    </a:lnTo>
                    <a:lnTo>
                      <a:pt x="21710" y="33974"/>
                    </a:lnTo>
                    <a:lnTo>
                      <a:pt x="21569" y="34538"/>
                    </a:lnTo>
                    <a:lnTo>
                      <a:pt x="21216" y="35242"/>
                    </a:lnTo>
                    <a:lnTo>
                      <a:pt x="20794" y="36088"/>
                    </a:lnTo>
                    <a:lnTo>
                      <a:pt x="20300" y="37146"/>
                    </a:lnTo>
                    <a:lnTo>
                      <a:pt x="19877" y="38203"/>
                    </a:lnTo>
                    <a:lnTo>
                      <a:pt x="19666" y="38626"/>
                    </a:lnTo>
                    <a:lnTo>
                      <a:pt x="19384" y="39119"/>
                    </a:lnTo>
                    <a:lnTo>
                      <a:pt x="19032" y="39472"/>
                    </a:lnTo>
                    <a:lnTo>
                      <a:pt x="18609" y="39824"/>
                    </a:lnTo>
                    <a:lnTo>
                      <a:pt x="18186" y="40035"/>
                    </a:lnTo>
                    <a:lnTo>
                      <a:pt x="17692" y="40317"/>
                    </a:lnTo>
                    <a:lnTo>
                      <a:pt x="16565" y="40811"/>
                    </a:lnTo>
                    <a:lnTo>
                      <a:pt x="14521" y="41586"/>
                    </a:lnTo>
                    <a:lnTo>
                      <a:pt x="14239" y="41586"/>
                    </a:lnTo>
                    <a:lnTo>
                      <a:pt x="13957" y="41516"/>
                    </a:lnTo>
                    <a:lnTo>
                      <a:pt x="13322" y="41445"/>
                    </a:lnTo>
                    <a:lnTo>
                      <a:pt x="13040" y="41516"/>
                    </a:lnTo>
                    <a:lnTo>
                      <a:pt x="12829" y="41657"/>
                    </a:lnTo>
                    <a:lnTo>
                      <a:pt x="12758" y="41798"/>
                    </a:lnTo>
                    <a:lnTo>
                      <a:pt x="12688" y="41938"/>
                    </a:lnTo>
                    <a:lnTo>
                      <a:pt x="12688" y="42432"/>
                    </a:lnTo>
                    <a:lnTo>
                      <a:pt x="12758" y="42784"/>
                    </a:lnTo>
                    <a:lnTo>
                      <a:pt x="12899" y="42996"/>
                    </a:lnTo>
                    <a:lnTo>
                      <a:pt x="13181" y="43066"/>
                    </a:lnTo>
                    <a:lnTo>
                      <a:pt x="13604" y="43137"/>
                    </a:lnTo>
                    <a:lnTo>
                      <a:pt x="14027" y="43066"/>
                    </a:lnTo>
                    <a:lnTo>
                      <a:pt x="14450" y="42925"/>
                    </a:lnTo>
                    <a:lnTo>
                      <a:pt x="15507" y="42502"/>
                    </a:lnTo>
                    <a:lnTo>
                      <a:pt x="16635" y="42009"/>
                    </a:lnTo>
                    <a:lnTo>
                      <a:pt x="17622" y="41516"/>
                    </a:lnTo>
                    <a:lnTo>
                      <a:pt x="18468" y="41093"/>
                    </a:lnTo>
                    <a:lnTo>
                      <a:pt x="19032" y="40881"/>
                    </a:lnTo>
                    <a:lnTo>
                      <a:pt x="18820" y="41868"/>
                    </a:lnTo>
                    <a:lnTo>
                      <a:pt x="18750" y="43066"/>
                    </a:lnTo>
                    <a:lnTo>
                      <a:pt x="18609" y="44194"/>
                    </a:lnTo>
                    <a:lnTo>
                      <a:pt x="18538" y="44687"/>
                    </a:lnTo>
                    <a:lnTo>
                      <a:pt x="18327" y="45181"/>
                    </a:lnTo>
                    <a:lnTo>
                      <a:pt x="18186" y="45463"/>
                    </a:lnTo>
                    <a:lnTo>
                      <a:pt x="18045" y="45745"/>
                    </a:lnTo>
                    <a:lnTo>
                      <a:pt x="17551" y="46238"/>
                    </a:lnTo>
                    <a:lnTo>
                      <a:pt x="17410" y="46449"/>
                    </a:lnTo>
                    <a:lnTo>
                      <a:pt x="17199" y="46802"/>
                    </a:lnTo>
                    <a:lnTo>
                      <a:pt x="17128" y="47084"/>
                    </a:lnTo>
                    <a:lnTo>
                      <a:pt x="17058" y="47436"/>
                    </a:lnTo>
                    <a:lnTo>
                      <a:pt x="17058" y="47859"/>
                    </a:lnTo>
                    <a:lnTo>
                      <a:pt x="17128" y="48212"/>
                    </a:lnTo>
                    <a:lnTo>
                      <a:pt x="17269" y="48494"/>
                    </a:lnTo>
                    <a:lnTo>
                      <a:pt x="17410" y="48705"/>
                    </a:lnTo>
                    <a:lnTo>
                      <a:pt x="17551" y="48846"/>
                    </a:lnTo>
                    <a:lnTo>
                      <a:pt x="17763" y="48987"/>
                    </a:lnTo>
                    <a:lnTo>
                      <a:pt x="18256" y="48987"/>
                    </a:lnTo>
                    <a:lnTo>
                      <a:pt x="18750" y="48846"/>
                    </a:lnTo>
                    <a:lnTo>
                      <a:pt x="19243" y="48494"/>
                    </a:lnTo>
                    <a:lnTo>
                      <a:pt x="19666" y="48071"/>
                    </a:lnTo>
                    <a:lnTo>
                      <a:pt x="20018" y="47507"/>
                    </a:lnTo>
                    <a:lnTo>
                      <a:pt x="20018" y="47366"/>
                    </a:lnTo>
                    <a:lnTo>
                      <a:pt x="20018" y="47154"/>
                    </a:lnTo>
                    <a:lnTo>
                      <a:pt x="19948" y="46943"/>
                    </a:lnTo>
                    <a:lnTo>
                      <a:pt x="19877" y="46661"/>
                    </a:lnTo>
                    <a:lnTo>
                      <a:pt x="19807" y="46379"/>
                    </a:lnTo>
                    <a:lnTo>
                      <a:pt x="19807" y="45745"/>
                    </a:lnTo>
                    <a:lnTo>
                      <a:pt x="19736" y="44969"/>
                    </a:lnTo>
                    <a:lnTo>
                      <a:pt x="19666" y="44123"/>
                    </a:lnTo>
                    <a:lnTo>
                      <a:pt x="19736" y="43348"/>
                    </a:lnTo>
                    <a:lnTo>
                      <a:pt x="19877" y="42150"/>
                    </a:lnTo>
                    <a:lnTo>
                      <a:pt x="20159" y="41022"/>
                    </a:lnTo>
                    <a:lnTo>
                      <a:pt x="20794" y="38767"/>
                    </a:lnTo>
                    <a:lnTo>
                      <a:pt x="21498" y="36511"/>
                    </a:lnTo>
                    <a:lnTo>
                      <a:pt x="22344" y="34326"/>
                    </a:lnTo>
                    <a:lnTo>
                      <a:pt x="23190" y="36441"/>
                    </a:lnTo>
                    <a:lnTo>
                      <a:pt x="24036" y="38555"/>
                    </a:lnTo>
                    <a:lnTo>
                      <a:pt x="24811" y="40740"/>
                    </a:lnTo>
                    <a:lnTo>
                      <a:pt x="25446" y="42925"/>
                    </a:lnTo>
                    <a:lnTo>
                      <a:pt x="25516" y="43630"/>
                    </a:lnTo>
                    <a:lnTo>
                      <a:pt x="25657" y="44687"/>
                    </a:lnTo>
                    <a:lnTo>
                      <a:pt x="25868" y="47366"/>
                    </a:lnTo>
                    <a:lnTo>
                      <a:pt x="26080" y="48775"/>
                    </a:lnTo>
                    <a:lnTo>
                      <a:pt x="26221" y="49903"/>
                    </a:lnTo>
                    <a:lnTo>
                      <a:pt x="26432" y="50819"/>
                    </a:lnTo>
                    <a:lnTo>
                      <a:pt x="26573" y="51031"/>
                    </a:lnTo>
                    <a:lnTo>
                      <a:pt x="26714" y="51172"/>
                    </a:lnTo>
                    <a:lnTo>
                      <a:pt x="27208" y="51172"/>
                    </a:lnTo>
                    <a:lnTo>
                      <a:pt x="27349" y="51031"/>
                    </a:lnTo>
                    <a:lnTo>
                      <a:pt x="27490" y="50890"/>
                    </a:lnTo>
                    <a:lnTo>
                      <a:pt x="27630" y="50608"/>
                    </a:lnTo>
                    <a:lnTo>
                      <a:pt x="27701" y="50326"/>
                    </a:lnTo>
                    <a:lnTo>
                      <a:pt x="27771" y="49480"/>
                    </a:lnTo>
                    <a:lnTo>
                      <a:pt x="27771" y="48494"/>
                    </a:lnTo>
                    <a:lnTo>
                      <a:pt x="27630" y="47366"/>
                    </a:lnTo>
                    <a:lnTo>
                      <a:pt x="27490" y="46168"/>
                    </a:lnTo>
                    <a:lnTo>
                      <a:pt x="27208" y="44828"/>
                    </a:lnTo>
                    <a:lnTo>
                      <a:pt x="26644" y="42150"/>
                    </a:lnTo>
                    <a:lnTo>
                      <a:pt x="25939" y="39753"/>
                    </a:lnTo>
                    <a:lnTo>
                      <a:pt x="25375" y="37850"/>
                    </a:lnTo>
                    <a:lnTo>
                      <a:pt x="25023" y="36793"/>
                    </a:lnTo>
                    <a:lnTo>
                      <a:pt x="25023" y="36793"/>
                    </a:lnTo>
                    <a:lnTo>
                      <a:pt x="25586" y="37075"/>
                    </a:lnTo>
                    <a:lnTo>
                      <a:pt x="26080" y="37216"/>
                    </a:lnTo>
                    <a:lnTo>
                      <a:pt x="27208" y="37568"/>
                    </a:lnTo>
                    <a:lnTo>
                      <a:pt x="27701" y="37780"/>
                    </a:lnTo>
                    <a:lnTo>
                      <a:pt x="28265" y="37991"/>
                    </a:lnTo>
                    <a:lnTo>
                      <a:pt x="28758" y="38273"/>
                    </a:lnTo>
                    <a:lnTo>
                      <a:pt x="29252" y="38626"/>
                    </a:lnTo>
                    <a:lnTo>
                      <a:pt x="29675" y="39049"/>
                    </a:lnTo>
                    <a:lnTo>
                      <a:pt x="30168" y="39683"/>
                    </a:lnTo>
                    <a:lnTo>
                      <a:pt x="30732" y="40247"/>
                    </a:lnTo>
                    <a:lnTo>
                      <a:pt x="30943" y="40388"/>
                    </a:lnTo>
                    <a:lnTo>
                      <a:pt x="31225" y="40458"/>
                    </a:lnTo>
                    <a:lnTo>
                      <a:pt x="31719" y="40458"/>
                    </a:lnTo>
                    <a:lnTo>
                      <a:pt x="31930" y="40388"/>
                    </a:lnTo>
                    <a:lnTo>
                      <a:pt x="32071" y="40317"/>
                    </a:lnTo>
                    <a:lnTo>
                      <a:pt x="32282" y="40176"/>
                    </a:lnTo>
                    <a:lnTo>
                      <a:pt x="32423" y="40035"/>
                    </a:lnTo>
                    <a:lnTo>
                      <a:pt x="32564" y="39824"/>
                    </a:lnTo>
                    <a:lnTo>
                      <a:pt x="32635" y="39542"/>
                    </a:lnTo>
                    <a:lnTo>
                      <a:pt x="32776" y="38908"/>
                    </a:lnTo>
                    <a:lnTo>
                      <a:pt x="32705" y="38696"/>
                    </a:lnTo>
                    <a:lnTo>
                      <a:pt x="32705" y="38555"/>
                    </a:lnTo>
                    <a:lnTo>
                      <a:pt x="32635" y="38414"/>
                    </a:lnTo>
                    <a:lnTo>
                      <a:pt x="32494" y="38344"/>
                    </a:lnTo>
                    <a:lnTo>
                      <a:pt x="32212" y="38273"/>
                    </a:lnTo>
                    <a:lnTo>
                      <a:pt x="31860" y="38273"/>
                    </a:lnTo>
                    <a:lnTo>
                      <a:pt x="31437" y="38344"/>
                    </a:lnTo>
                    <a:lnTo>
                      <a:pt x="31084" y="38414"/>
                    </a:lnTo>
                    <a:lnTo>
                      <a:pt x="30802" y="38414"/>
                    </a:lnTo>
                    <a:lnTo>
                      <a:pt x="30450" y="38273"/>
                    </a:lnTo>
                    <a:lnTo>
                      <a:pt x="30097" y="38062"/>
                    </a:lnTo>
                    <a:lnTo>
                      <a:pt x="29252" y="37568"/>
                    </a:lnTo>
                    <a:lnTo>
                      <a:pt x="28406" y="37075"/>
                    </a:lnTo>
                    <a:lnTo>
                      <a:pt x="27912" y="36864"/>
                    </a:lnTo>
                    <a:lnTo>
                      <a:pt x="27490" y="36723"/>
                    </a:lnTo>
                    <a:lnTo>
                      <a:pt x="26855" y="36582"/>
                    </a:lnTo>
                    <a:lnTo>
                      <a:pt x="26080" y="36511"/>
                    </a:lnTo>
                    <a:lnTo>
                      <a:pt x="25305" y="36370"/>
                    </a:lnTo>
                    <a:lnTo>
                      <a:pt x="25023" y="36300"/>
                    </a:lnTo>
                    <a:lnTo>
                      <a:pt x="24811" y="36229"/>
                    </a:lnTo>
                    <a:lnTo>
                      <a:pt x="24600" y="36018"/>
                    </a:lnTo>
                    <a:lnTo>
                      <a:pt x="24459" y="35736"/>
                    </a:lnTo>
                    <a:lnTo>
                      <a:pt x="24177" y="35031"/>
                    </a:lnTo>
                    <a:lnTo>
                      <a:pt x="23683" y="33621"/>
                    </a:lnTo>
                    <a:lnTo>
                      <a:pt x="18186" y="21568"/>
                    </a:lnTo>
                    <a:lnTo>
                      <a:pt x="19032" y="21639"/>
                    </a:lnTo>
                    <a:lnTo>
                      <a:pt x="19877" y="21709"/>
                    </a:lnTo>
                    <a:lnTo>
                      <a:pt x="20653" y="21921"/>
                    </a:lnTo>
                    <a:lnTo>
                      <a:pt x="21428" y="22132"/>
                    </a:lnTo>
                    <a:lnTo>
                      <a:pt x="22203" y="22414"/>
                    </a:lnTo>
                    <a:lnTo>
                      <a:pt x="22838" y="22837"/>
                    </a:lnTo>
                    <a:lnTo>
                      <a:pt x="23401" y="23260"/>
                    </a:lnTo>
                    <a:lnTo>
                      <a:pt x="23824" y="23824"/>
                    </a:lnTo>
                    <a:lnTo>
                      <a:pt x="24529" y="25022"/>
                    </a:lnTo>
                    <a:lnTo>
                      <a:pt x="25446" y="26925"/>
                    </a:lnTo>
                    <a:lnTo>
                      <a:pt x="26291" y="28758"/>
                    </a:lnTo>
                    <a:lnTo>
                      <a:pt x="26573" y="29392"/>
                    </a:lnTo>
                    <a:lnTo>
                      <a:pt x="26644" y="29815"/>
                    </a:lnTo>
                    <a:lnTo>
                      <a:pt x="26644" y="29040"/>
                    </a:lnTo>
                    <a:lnTo>
                      <a:pt x="26503" y="28265"/>
                    </a:lnTo>
                    <a:lnTo>
                      <a:pt x="26291" y="27489"/>
                    </a:lnTo>
                    <a:lnTo>
                      <a:pt x="26080" y="26714"/>
                    </a:lnTo>
                    <a:lnTo>
                      <a:pt x="25586" y="25093"/>
                    </a:lnTo>
                    <a:lnTo>
                      <a:pt x="25023" y="23683"/>
                    </a:lnTo>
                    <a:lnTo>
                      <a:pt x="26291" y="24317"/>
                    </a:lnTo>
                    <a:lnTo>
                      <a:pt x="28547" y="25445"/>
                    </a:lnTo>
                    <a:lnTo>
                      <a:pt x="29815" y="26009"/>
                    </a:lnTo>
                    <a:lnTo>
                      <a:pt x="30873" y="26432"/>
                    </a:lnTo>
                    <a:lnTo>
                      <a:pt x="31578" y="26714"/>
                    </a:lnTo>
                    <a:lnTo>
                      <a:pt x="31860" y="26714"/>
                    </a:lnTo>
                    <a:lnTo>
                      <a:pt x="31930" y="26643"/>
                    </a:lnTo>
                    <a:lnTo>
                      <a:pt x="31930" y="26502"/>
                    </a:lnTo>
                    <a:lnTo>
                      <a:pt x="31930" y="26361"/>
                    </a:lnTo>
                    <a:lnTo>
                      <a:pt x="31648" y="26079"/>
                    </a:lnTo>
                    <a:lnTo>
                      <a:pt x="31155" y="25657"/>
                    </a:lnTo>
                    <a:lnTo>
                      <a:pt x="30520" y="25234"/>
                    </a:lnTo>
                    <a:lnTo>
                      <a:pt x="28829" y="24317"/>
                    </a:lnTo>
                    <a:lnTo>
                      <a:pt x="26785" y="23331"/>
                    </a:lnTo>
                    <a:lnTo>
                      <a:pt x="24741" y="22485"/>
                    </a:lnTo>
                    <a:lnTo>
                      <a:pt x="22767" y="21709"/>
                    </a:lnTo>
                    <a:lnTo>
                      <a:pt x="21216" y="21146"/>
                    </a:lnTo>
                    <a:lnTo>
                      <a:pt x="20371" y="20864"/>
                    </a:lnTo>
                    <a:lnTo>
                      <a:pt x="19525" y="20793"/>
                    </a:lnTo>
                    <a:lnTo>
                      <a:pt x="18820" y="20723"/>
                    </a:lnTo>
                    <a:lnTo>
                      <a:pt x="18468" y="20652"/>
                    </a:lnTo>
                    <a:lnTo>
                      <a:pt x="18186" y="20511"/>
                    </a:lnTo>
                    <a:lnTo>
                      <a:pt x="17833" y="20370"/>
                    </a:lnTo>
                    <a:lnTo>
                      <a:pt x="17551" y="20159"/>
                    </a:lnTo>
                    <a:lnTo>
                      <a:pt x="17340" y="19877"/>
                    </a:lnTo>
                    <a:lnTo>
                      <a:pt x="17199" y="19595"/>
                    </a:lnTo>
                    <a:lnTo>
                      <a:pt x="16917" y="18820"/>
                    </a:lnTo>
                    <a:lnTo>
                      <a:pt x="16424" y="17410"/>
                    </a:lnTo>
                    <a:lnTo>
                      <a:pt x="15789" y="15718"/>
                    </a:lnTo>
                    <a:lnTo>
                      <a:pt x="15155" y="13956"/>
                    </a:lnTo>
                    <a:lnTo>
                      <a:pt x="14662" y="12194"/>
                    </a:lnTo>
                    <a:lnTo>
                      <a:pt x="14309" y="10432"/>
                    </a:lnTo>
                    <a:lnTo>
                      <a:pt x="16283" y="10855"/>
                    </a:lnTo>
                    <a:lnTo>
                      <a:pt x="19807" y="11701"/>
                    </a:lnTo>
                    <a:lnTo>
                      <a:pt x="23120" y="12546"/>
                    </a:lnTo>
                    <a:lnTo>
                      <a:pt x="24177" y="12828"/>
                    </a:lnTo>
                    <a:lnTo>
                      <a:pt x="24529" y="12969"/>
                    </a:lnTo>
                    <a:lnTo>
                      <a:pt x="24600" y="12899"/>
                    </a:lnTo>
                    <a:lnTo>
                      <a:pt x="24529" y="12758"/>
                    </a:lnTo>
                    <a:lnTo>
                      <a:pt x="24318" y="12546"/>
                    </a:lnTo>
                    <a:lnTo>
                      <a:pt x="23965" y="12265"/>
                    </a:lnTo>
                    <a:lnTo>
                      <a:pt x="23401" y="12053"/>
                    </a:lnTo>
                    <a:lnTo>
                      <a:pt x="22062" y="11560"/>
                    </a:lnTo>
                    <a:lnTo>
                      <a:pt x="20441" y="11066"/>
                    </a:lnTo>
                    <a:lnTo>
                      <a:pt x="17269" y="10221"/>
                    </a:lnTo>
                    <a:lnTo>
                      <a:pt x="16142" y="9868"/>
                    </a:lnTo>
                    <a:lnTo>
                      <a:pt x="15507" y="9727"/>
                    </a:lnTo>
                    <a:lnTo>
                      <a:pt x="15296" y="9727"/>
                    </a:lnTo>
                    <a:lnTo>
                      <a:pt x="15084" y="9657"/>
                    </a:lnTo>
                    <a:lnTo>
                      <a:pt x="14873" y="9516"/>
                    </a:lnTo>
                    <a:lnTo>
                      <a:pt x="14732" y="9304"/>
                    </a:lnTo>
                    <a:lnTo>
                      <a:pt x="14450" y="8740"/>
                    </a:lnTo>
                    <a:lnTo>
                      <a:pt x="14239" y="8035"/>
                    </a:lnTo>
                    <a:lnTo>
                      <a:pt x="14098" y="7331"/>
                    </a:lnTo>
                    <a:lnTo>
                      <a:pt x="13957" y="6626"/>
                    </a:lnTo>
                    <a:lnTo>
                      <a:pt x="13886" y="5639"/>
                    </a:lnTo>
                    <a:lnTo>
                      <a:pt x="13957" y="4864"/>
                    </a:lnTo>
                    <a:lnTo>
                      <a:pt x="14027" y="4159"/>
                    </a:lnTo>
                    <a:lnTo>
                      <a:pt x="14380" y="2749"/>
                    </a:lnTo>
                    <a:lnTo>
                      <a:pt x="14732" y="1410"/>
                    </a:lnTo>
                    <a:lnTo>
                      <a:pt x="15026" y="431"/>
                    </a:lnTo>
                    <a:close/>
                  </a:path>
                </a:pathLst>
              </a:custGeom>
              <a:solidFill>
                <a:srgbClr val="D0E0E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15;p2"/>
              <p:cNvSpPr/>
              <p:nvPr/>
            </p:nvSpPr>
            <p:spPr>
              <a:xfrm>
                <a:off x="3757125" y="2555275"/>
                <a:ext cx="58150" cy="59950"/>
              </a:xfrm>
              <a:custGeom>
                <a:avLst/>
                <a:gdLst/>
                <a:ahLst/>
                <a:cxnLst/>
                <a:rect l="l" t="t" r="r" b="b"/>
                <a:pathLst>
                  <a:path w="2326" h="2398" extrusionOk="0">
                    <a:moveTo>
                      <a:pt x="846" y="1"/>
                    </a:moveTo>
                    <a:lnTo>
                      <a:pt x="564" y="71"/>
                    </a:lnTo>
                    <a:lnTo>
                      <a:pt x="423" y="212"/>
                    </a:lnTo>
                    <a:lnTo>
                      <a:pt x="211" y="424"/>
                    </a:lnTo>
                    <a:lnTo>
                      <a:pt x="141" y="565"/>
                    </a:lnTo>
                    <a:lnTo>
                      <a:pt x="0" y="776"/>
                    </a:lnTo>
                    <a:lnTo>
                      <a:pt x="0" y="1199"/>
                    </a:lnTo>
                    <a:lnTo>
                      <a:pt x="70" y="1693"/>
                    </a:lnTo>
                    <a:lnTo>
                      <a:pt x="141" y="1834"/>
                    </a:lnTo>
                    <a:lnTo>
                      <a:pt x="282" y="2045"/>
                    </a:lnTo>
                    <a:lnTo>
                      <a:pt x="423" y="2186"/>
                    </a:lnTo>
                    <a:lnTo>
                      <a:pt x="634" y="2327"/>
                    </a:lnTo>
                    <a:lnTo>
                      <a:pt x="916" y="2397"/>
                    </a:lnTo>
                    <a:lnTo>
                      <a:pt x="1198" y="2397"/>
                    </a:lnTo>
                    <a:lnTo>
                      <a:pt x="1410" y="2327"/>
                    </a:lnTo>
                    <a:lnTo>
                      <a:pt x="1692" y="2256"/>
                    </a:lnTo>
                    <a:lnTo>
                      <a:pt x="1903" y="2115"/>
                    </a:lnTo>
                    <a:lnTo>
                      <a:pt x="2044" y="1974"/>
                    </a:lnTo>
                    <a:lnTo>
                      <a:pt x="2185" y="1834"/>
                    </a:lnTo>
                    <a:lnTo>
                      <a:pt x="2255" y="1622"/>
                    </a:lnTo>
                    <a:lnTo>
                      <a:pt x="2326" y="1129"/>
                    </a:lnTo>
                    <a:lnTo>
                      <a:pt x="2185" y="706"/>
                    </a:lnTo>
                    <a:lnTo>
                      <a:pt x="2115" y="494"/>
                    </a:lnTo>
                    <a:lnTo>
                      <a:pt x="1974" y="353"/>
                    </a:lnTo>
                    <a:lnTo>
                      <a:pt x="1833" y="212"/>
                    </a:lnTo>
                    <a:lnTo>
                      <a:pt x="1621" y="71"/>
                    </a:lnTo>
                    <a:lnTo>
                      <a:pt x="1339" y="1"/>
                    </a:lnTo>
                    <a:close/>
                  </a:path>
                </a:pathLst>
              </a:custGeom>
              <a:solidFill>
                <a:srgbClr val="D0E0E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6;p2"/>
              <p:cNvSpPr/>
              <p:nvPr/>
            </p:nvSpPr>
            <p:spPr>
              <a:xfrm>
                <a:off x="3764150" y="2631050"/>
                <a:ext cx="75800" cy="74050"/>
              </a:xfrm>
              <a:custGeom>
                <a:avLst/>
                <a:gdLst/>
                <a:ahLst/>
                <a:cxnLst/>
                <a:rect l="l" t="t" r="r" b="b"/>
                <a:pathLst>
                  <a:path w="3032" h="2962" extrusionOk="0">
                    <a:moveTo>
                      <a:pt x="1199" y="1"/>
                    </a:moveTo>
                    <a:lnTo>
                      <a:pt x="917" y="71"/>
                    </a:lnTo>
                    <a:lnTo>
                      <a:pt x="635" y="212"/>
                    </a:lnTo>
                    <a:lnTo>
                      <a:pt x="424" y="424"/>
                    </a:lnTo>
                    <a:lnTo>
                      <a:pt x="212" y="706"/>
                    </a:lnTo>
                    <a:lnTo>
                      <a:pt x="71" y="988"/>
                    </a:lnTo>
                    <a:lnTo>
                      <a:pt x="1" y="1269"/>
                    </a:lnTo>
                    <a:lnTo>
                      <a:pt x="1" y="1551"/>
                    </a:lnTo>
                    <a:lnTo>
                      <a:pt x="71" y="1763"/>
                    </a:lnTo>
                    <a:lnTo>
                      <a:pt x="142" y="2045"/>
                    </a:lnTo>
                    <a:lnTo>
                      <a:pt x="353" y="2327"/>
                    </a:lnTo>
                    <a:lnTo>
                      <a:pt x="494" y="2538"/>
                    </a:lnTo>
                    <a:lnTo>
                      <a:pt x="706" y="2679"/>
                    </a:lnTo>
                    <a:lnTo>
                      <a:pt x="988" y="2820"/>
                    </a:lnTo>
                    <a:lnTo>
                      <a:pt x="1270" y="2961"/>
                    </a:lnTo>
                    <a:lnTo>
                      <a:pt x="1834" y="2961"/>
                    </a:lnTo>
                    <a:lnTo>
                      <a:pt x="2115" y="2891"/>
                    </a:lnTo>
                    <a:lnTo>
                      <a:pt x="2327" y="2750"/>
                    </a:lnTo>
                    <a:lnTo>
                      <a:pt x="2609" y="2538"/>
                    </a:lnTo>
                    <a:lnTo>
                      <a:pt x="2820" y="2256"/>
                    </a:lnTo>
                    <a:lnTo>
                      <a:pt x="2961" y="1974"/>
                    </a:lnTo>
                    <a:lnTo>
                      <a:pt x="3032" y="1763"/>
                    </a:lnTo>
                    <a:lnTo>
                      <a:pt x="3032" y="1481"/>
                    </a:lnTo>
                    <a:lnTo>
                      <a:pt x="2961" y="1199"/>
                    </a:lnTo>
                    <a:lnTo>
                      <a:pt x="2820" y="917"/>
                    </a:lnTo>
                    <a:lnTo>
                      <a:pt x="2679" y="635"/>
                    </a:lnTo>
                    <a:lnTo>
                      <a:pt x="2468" y="424"/>
                    </a:lnTo>
                    <a:lnTo>
                      <a:pt x="2256" y="283"/>
                    </a:lnTo>
                    <a:lnTo>
                      <a:pt x="2045" y="142"/>
                    </a:lnTo>
                    <a:lnTo>
                      <a:pt x="1763" y="1"/>
                    </a:lnTo>
                    <a:close/>
                  </a:path>
                </a:pathLst>
              </a:custGeom>
              <a:solidFill>
                <a:srgbClr val="D0E0E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17;p2"/>
              <p:cNvSpPr/>
              <p:nvPr/>
            </p:nvSpPr>
            <p:spPr>
              <a:xfrm>
                <a:off x="3852275" y="2620475"/>
                <a:ext cx="65200" cy="68750"/>
              </a:xfrm>
              <a:custGeom>
                <a:avLst/>
                <a:gdLst/>
                <a:ahLst/>
                <a:cxnLst/>
                <a:rect l="l" t="t" r="r" b="b"/>
                <a:pathLst>
                  <a:path w="2608" h="2750" extrusionOk="0">
                    <a:moveTo>
                      <a:pt x="1128" y="1"/>
                    </a:moveTo>
                    <a:lnTo>
                      <a:pt x="705" y="142"/>
                    </a:lnTo>
                    <a:lnTo>
                      <a:pt x="493" y="283"/>
                    </a:lnTo>
                    <a:lnTo>
                      <a:pt x="353" y="424"/>
                    </a:lnTo>
                    <a:lnTo>
                      <a:pt x="212" y="635"/>
                    </a:lnTo>
                    <a:lnTo>
                      <a:pt x="71" y="847"/>
                    </a:lnTo>
                    <a:lnTo>
                      <a:pt x="0" y="1129"/>
                    </a:lnTo>
                    <a:lnTo>
                      <a:pt x="71" y="1411"/>
                    </a:lnTo>
                    <a:lnTo>
                      <a:pt x="71" y="1763"/>
                    </a:lnTo>
                    <a:lnTo>
                      <a:pt x="212" y="2045"/>
                    </a:lnTo>
                    <a:lnTo>
                      <a:pt x="353" y="2256"/>
                    </a:lnTo>
                    <a:lnTo>
                      <a:pt x="564" y="2468"/>
                    </a:lnTo>
                    <a:lnTo>
                      <a:pt x="775" y="2609"/>
                    </a:lnTo>
                    <a:lnTo>
                      <a:pt x="987" y="2679"/>
                    </a:lnTo>
                    <a:lnTo>
                      <a:pt x="1269" y="2750"/>
                    </a:lnTo>
                    <a:lnTo>
                      <a:pt x="1692" y="2750"/>
                    </a:lnTo>
                    <a:lnTo>
                      <a:pt x="1974" y="2609"/>
                    </a:lnTo>
                    <a:lnTo>
                      <a:pt x="2115" y="2538"/>
                    </a:lnTo>
                    <a:lnTo>
                      <a:pt x="2326" y="2327"/>
                    </a:lnTo>
                    <a:lnTo>
                      <a:pt x="2467" y="2115"/>
                    </a:lnTo>
                    <a:lnTo>
                      <a:pt x="2538" y="1904"/>
                    </a:lnTo>
                    <a:lnTo>
                      <a:pt x="2608" y="1552"/>
                    </a:lnTo>
                    <a:lnTo>
                      <a:pt x="2608" y="1199"/>
                    </a:lnTo>
                    <a:lnTo>
                      <a:pt x="2538" y="917"/>
                    </a:lnTo>
                    <a:lnTo>
                      <a:pt x="2397" y="635"/>
                    </a:lnTo>
                    <a:lnTo>
                      <a:pt x="2256" y="424"/>
                    </a:lnTo>
                    <a:lnTo>
                      <a:pt x="2044" y="283"/>
                    </a:lnTo>
                    <a:lnTo>
                      <a:pt x="1833" y="142"/>
                    </a:lnTo>
                    <a:lnTo>
                      <a:pt x="1621" y="71"/>
                    </a:lnTo>
                    <a:lnTo>
                      <a:pt x="1128" y="1"/>
                    </a:lnTo>
                    <a:close/>
                  </a:path>
                </a:pathLst>
              </a:custGeom>
              <a:solidFill>
                <a:srgbClr val="D0E0E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18;p2"/>
              <p:cNvSpPr/>
              <p:nvPr/>
            </p:nvSpPr>
            <p:spPr>
              <a:xfrm>
                <a:off x="3883975" y="2544725"/>
                <a:ext cx="67000" cy="68725"/>
              </a:xfrm>
              <a:custGeom>
                <a:avLst/>
                <a:gdLst/>
                <a:ahLst/>
                <a:cxnLst/>
                <a:rect l="l" t="t" r="r" b="b"/>
                <a:pathLst>
                  <a:path w="2680" h="2749" extrusionOk="0">
                    <a:moveTo>
                      <a:pt x="1270" y="0"/>
                    </a:moveTo>
                    <a:lnTo>
                      <a:pt x="917" y="71"/>
                    </a:lnTo>
                    <a:lnTo>
                      <a:pt x="706" y="211"/>
                    </a:lnTo>
                    <a:lnTo>
                      <a:pt x="424" y="352"/>
                    </a:lnTo>
                    <a:lnTo>
                      <a:pt x="283" y="564"/>
                    </a:lnTo>
                    <a:lnTo>
                      <a:pt x="142" y="846"/>
                    </a:lnTo>
                    <a:lnTo>
                      <a:pt x="71" y="1057"/>
                    </a:lnTo>
                    <a:lnTo>
                      <a:pt x="1" y="1339"/>
                    </a:lnTo>
                    <a:lnTo>
                      <a:pt x="1" y="1621"/>
                    </a:lnTo>
                    <a:lnTo>
                      <a:pt x="71" y="1833"/>
                    </a:lnTo>
                    <a:lnTo>
                      <a:pt x="142" y="2115"/>
                    </a:lnTo>
                    <a:lnTo>
                      <a:pt x="283" y="2326"/>
                    </a:lnTo>
                    <a:lnTo>
                      <a:pt x="494" y="2467"/>
                    </a:lnTo>
                    <a:lnTo>
                      <a:pt x="706" y="2608"/>
                    </a:lnTo>
                    <a:lnTo>
                      <a:pt x="917" y="2749"/>
                    </a:lnTo>
                    <a:lnTo>
                      <a:pt x="1551" y="2749"/>
                    </a:lnTo>
                    <a:lnTo>
                      <a:pt x="1833" y="2608"/>
                    </a:lnTo>
                    <a:lnTo>
                      <a:pt x="2115" y="2537"/>
                    </a:lnTo>
                    <a:lnTo>
                      <a:pt x="2327" y="2326"/>
                    </a:lnTo>
                    <a:lnTo>
                      <a:pt x="2468" y="2185"/>
                    </a:lnTo>
                    <a:lnTo>
                      <a:pt x="2538" y="1974"/>
                    </a:lnTo>
                    <a:lnTo>
                      <a:pt x="2609" y="1762"/>
                    </a:lnTo>
                    <a:lnTo>
                      <a:pt x="2679" y="1269"/>
                    </a:lnTo>
                    <a:lnTo>
                      <a:pt x="2538" y="846"/>
                    </a:lnTo>
                    <a:lnTo>
                      <a:pt x="2256" y="423"/>
                    </a:lnTo>
                    <a:lnTo>
                      <a:pt x="2045" y="282"/>
                    </a:lnTo>
                    <a:lnTo>
                      <a:pt x="1833" y="141"/>
                    </a:lnTo>
                    <a:lnTo>
                      <a:pt x="1551" y="0"/>
                    </a:lnTo>
                    <a:close/>
                  </a:path>
                </a:pathLst>
              </a:custGeom>
              <a:solidFill>
                <a:srgbClr val="D0E0E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Google Shape;19;p2"/>
              <p:cNvSpPr/>
              <p:nvPr/>
            </p:nvSpPr>
            <p:spPr>
              <a:xfrm>
                <a:off x="3876925" y="2454850"/>
                <a:ext cx="56425" cy="61700"/>
              </a:xfrm>
              <a:custGeom>
                <a:avLst/>
                <a:gdLst/>
                <a:ahLst/>
                <a:cxnLst/>
                <a:rect l="l" t="t" r="r" b="b"/>
                <a:pathLst>
                  <a:path w="2257" h="2468" extrusionOk="0">
                    <a:moveTo>
                      <a:pt x="1481" y="0"/>
                    </a:moveTo>
                    <a:lnTo>
                      <a:pt x="1199" y="71"/>
                    </a:lnTo>
                    <a:lnTo>
                      <a:pt x="988" y="141"/>
                    </a:lnTo>
                    <a:lnTo>
                      <a:pt x="706" y="212"/>
                    </a:lnTo>
                    <a:lnTo>
                      <a:pt x="494" y="423"/>
                    </a:lnTo>
                    <a:lnTo>
                      <a:pt x="353" y="635"/>
                    </a:lnTo>
                    <a:lnTo>
                      <a:pt x="142" y="917"/>
                    </a:lnTo>
                    <a:lnTo>
                      <a:pt x="71" y="1128"/>
                    </a:lnTo>
                    <a:lnTo>
                      <a:pt x="1" y="1410"/>
                    </a:lnTo>
                    <a:lnTo>
                      <a:pt x="1" y="1692"/>
                    </a:lnTo>
                    <a:lnTo>
                      <a:pt x="71" y="1903"/>
                    </a:lnTo>
                    <a:lnTo>
                      <a:pt x="283" y="2115"/>
                    </a:lnTo>
                    <a:lnTo>
                      <a:pt x="494" y="2326"/>
                    </a:lnTo>
                    <a:lnTo>
                      <a:pt x="847" y="2397"/>
                    </a:lnTo>
                    <a:lnTo>
                      <a:pt x="1270" y="2467"/>
                    </a:lnTo>
                    <a:lnTo>
                      <a:pt x="1552" y="2326"/>
                    </a:lnTo>
                    <a:lnTo>
                      <a:pt x="1833" y="2185"/>
                    </a:lnTo>
                    <a:lnTo>
                      <a:pt x="2045" y="1903"/>
                    </a:lnTo>
                    <a:lnTo>
                      <a:pt x="2186" y="1621"/>
                    </a:lnTo>
                    <a:lnTo>
                      <a:pt x="2256" y="1269"/>
                    </a:lnTo>
                    <a:lnTo>
                      <a:pt x="2256" y="917"/>
                    </a:lnTo>
                    <a:lnTo>
                      <a:pt x="2186" y="564"/>
                    </a:lnTo>
                    <a:lnTo>
                      <a:pt x="1974" y="282"/>
                    </a:lnTo>
                    <a:lnTo>
                      <a:pt x="1692" y="141"/>
                    </a:lnTo>
                    <a:lnTo>
                      <a:pt x="1481" y="0"/>
                    </a:lnTo>
                    <a:close/>
                  </a:path>
                </a:pathLst>
              </a:custGeom>
              <a:solidFill>
                <a:srgbClr val="D0E0E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20;p2"/>
              <p:cNvSpPr/>
              <p:nvPr/>
            </p:nvSpPr>
            <p:spPr>
              <a:xfrm>
                <a:off x="3674300" y="2435450"/>
                <a:ext cx="45825" cy="47625"/>
              </a:xfrm>
              <a:custGeom>
                <a:avLst/>
                <a:gdLst/>
                <a:ahLst/>
                <a:cxnLst/>
                <a:rect l="l" t="t" r="r" b="b"/>
                <a:pathLst>
                  <a:path w="1833" h="1905" extrusionOk="0">
                    <a:moveTo>
                      <a:pt x="1058" y="1"/>
                    </a:moveTo>
                    <a:lnTo>
                      <a:pt x="635" y="71"/>
                    </a:lnTo>
                    <a:lnTo>
                      <a:pt x="423" y="142"/>
                    </a:lnTo>
                    <a:lnTo>
                      <a:pt x="282" y="212"/>
                    </a:lnTo>
                    <a:lnTo>
                      <a:pt x="141" y="353"/>
                    </a:lnTo>
                    <a:lnTo>
                      <a:pt x="71" y="494"/>
                    </a:lnTo>
                    <a:lnTo>
                      <a:pt x="0" y="847"/>
                    </a:lnTo>
                    <a:lnTo>
                      <a:pt x="71" y="1199"/>
                    </a:lnTo>
                    <a:lnTo>
                      <a:pt x="212" y="1552"/>
                    </a:lnTo>
                    <a:lnTo>
                      <a:pt x="494" y="1763"/>
                    </a:lnTo>
                    <a:lnTo>
                      <a:pt x="776" y="1904"/>
                    </a:lnTo>
                    <a:lnTo>
                      <a:pt x="987" y="1904"/>
                    </a:lnTo>
                    <a:lnTo>
                      <a:pt x="1198" y="1834"/>
                    </a:lnTo>
                    <a:lnTo>
                      <a:pt x="1551" y="1622"/>
                    </a:lnTo>
                    <a:lnTo>
                      <a:pt x="1762" y="1340"/>
                    </a:lnTo>
                    <a:lnTo>
                      <a:pt x="1833" y="988"/>
                    </a:lnTo>
                    <a:lnTo>
                      <a:pt x="1762" y="635"/>
                    </a:lnTo>
                    <a:lnTo>
                      <a:pt x="1621" y="353"/>
                    </a:lnTo>
                    <a:lnTo>
                      <a:pt x="1410" y="142"/>
                    </a:lnTo>
                    <a:lnTo>
                      <a:pt x="1058" y="1"/>
                    </a:lnTo>
                    <a:close/>
                  </a:path>
                </a:pathLst>
              </a:custGeom>
              <a:solidFill>
                <a:srgbClr val="D0E0E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2"/>
              <p:cNvSpPr/>
              <p:nvPr/>
            </p:nvSpPr>
            <p:spPr>
              <a:xfrm>
                <a:off x="3834650" y="2060125"/>
                <a:ext cx="72275" cy="61700"/>
              </a:xfrm>
              <a:custGeom>
                <a:avLst/>
                <a:gdLst/>
                <a:ahLst/>
                <a:cxnLst/>
                <a:rect l="l" t="t" r="r" b="b"/>
                <a:pathLst>
                  <a:path w="2891" h="2468" extrusionOk="0">
                    <a:moveTo>
                      <a:pt x="846" y="1"/>
                    </a:moveTo>
                    <a:lnTo>
                      <a:pt x="564" y="71"/>
                    </a:lnTo>
                    <a:lnTo>
                      <a:pt x="282" y="353"/>
                    </a:lnTo>
                    <a:lnTo>
                      <a:pt x="141" y="776"/>
                    </a:lnTo>
                    <a:lnTo>
                      <a:pt x="0" y="1340"/>
                    </a:lnTo>
                    <a:lnTo>
                      <a:pt x="71" y="1692"/>
                    </a:lnTo>
                    <a:lnTo>
                      <a:pt x="141" y="1974"/>
                    </a:lnTo>
                    <a:lnTo>
                      <a:pt x="353" y="2186"/>
                    </a:lnTo>
                    <a:lnTo>
                      <a:pt x="564" y="2327"/>
                    </a:lnTo>
                    <a:lnTo>
                      <a:pt x="846" y="2397"/>
                    </a:lnTo>
                    <a:lnTo>
                      <a:pt x="1058" y="2468"/>
                    </a:lnTo>
                    <a:lnTo>
                      <a:pt x="1339" y="2468"/>
                    </a:lnTo>
                    <a:lnTo>
                      <a:pt x="1551" y="2397"/>
                    </a:lnTo>
                    <a:lnTo>
                      <a:pt x="2115" y="2468"/>
                    </a:lnTo>
                    <a:lnTo>
                      <a:pt x="2538" y="2397"/>
                    </a:lnTo>
                    <a:lnTo>
                      <a:pt x="2749" y="2256"/>
                    </a:lnTo>
                    <a:lnTo>
                      <a:pt x="2890" y="1974"/>
                    </a:lnTo>
                    <a:lnTo>
                      <a:pt x="2820" y="1692"/>
                    </a:lnTo>
                    <a:lnTo>
                      <a:pt x="2749" y="1340"/>
                    </a:lnTo>
                    <a:lnTo>
                      <a:pt x="2538" y="988"/>
                    </a:lnTo>
                    <a:lnTo>
                      <a:pt x="2256" y="706"/>
                    </a:lnTo>
                    <a:lnTo>
                      <a:pt x="1903" y="424"/>
                    </a:lnTo>
                    <a:lnTo>
                      <a:pt x="1551" y="212"/>
                    </a:lnTo>
                    <a:lnTo>
                      <a:pt x="1198" y="71"/>
                    </a:lnTo>
                    <a:lnTo>
                      <a:pt x="846" y="1"/>
                    </a:lnTo>
                    <a:close/>
                  </a:path>
                </a:pathLst>
              </a:custGeom>
              <a:solidFill>
                <a:srgbClr val="D0E0E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22;p2"/>
              <p:cNvSpPr/>
              <p:nvPr/>
            </p:nvSpPr>
            <p:spPr>
              <a:xfrm>
                <a:off x="3973850" y="1963225"/>
                <a:ext cx="63450" cy="66975"/>
              </a:xfrm>
              <a:custGeom>
                <a:avLst/>
                <a:gdLst/>
                <a:ahLst/>
                <a:cxnLst/>
                <a:rect l="l" t="t" r="r" b="b"/>
                <a:pathLst>
                  <a:path w="2538" h="2679" extrusionOk="0">
                    <a:moveTo>
                      <a:pt x="1340" y="0"/>
                    </a:moveTo>
                    <a:lnTo>
                      <a:pt x="1128" y="71"/>
                    </a:lnTo>
                    <a:lnTo>
                      <a:pt x="846" y="141"/>
                    </a:lnTo>
                    <a:lnTo>
                      <a:pt x="635" y="353"/>
                    </a:lnTo>
                    <a:lnTo>
                      <a:pt x="423" y="564"/>
                    </a:lnTo>
                    <a:lnTo>
                      <a:pt x="212" y="776"/>
                    </a:lnTo>
                    <a:lnTo>
                      <a:pt x="71" y="1057"/>
                    </a:lnTo>
                    <a:lnTo>
                      <a:pt x="0" y="1339"/>
                    </a:lnTo>
                    <a:lnTo>
                      <a:pt x="0" y="1621"/>
                    </a:lnTo>
                    <a:lnTo>
                      <a:pt x="0" y="1903"/>
                    </a:lnTo>
                    <a:lnTo>
                      <a:pt x="141" y="2115"/>
                    </a:lnTo>
                    <a:lnTo>
                      <a:pt x="282" y="2326"/>
                    </a:lnTo>
                    <a:lnTo>
                      <a:pt x="564" y="2538"/>
                    </a:lnTo>
                    <a:lnTo>
                      <a:pt x="776" y="2608"/>
                    </a:lnTo>
                    <a:lnTo>
                      <a:pt x="987" y="2679"/>
                    </a:lnTo>
                    <a:lnTo>
                      <a:pt x="1410" y="2608"/>
                    </a:lnTo>
                    <a:lnTo>
                      <a:pt x="1763" y="2397"/>
                    </a:lnTo>
                    <a:lnTo>
                      <a:pt x="2115" y="2115"/>
                    </a:lnTo>
                    <a:lnTo>
                      <a:pt x="2326" y="1833"/>
                    </a:lnTo>
                    <a:lnTo>
                      <a:pt x="2467" y="1410"/>
                    </a:lnTo>
                    <a:lnTo>
                      <a:pt x="2538" y="987"/>
                    </a:lnTo>
                    <a:lnTo>
                      <a:pt x="2467" y="776"/>
                    </a:lnTo>
                    <a:lnTo>
                      <a:pt x="2397" y="635"/>
                    </a:lnTo>
                    <a:lnTo>
                      <a:pt x="2185" y="282"/>
                    </a:lnTo>
                    <a:lnTo>
                      <a:pt x="1904" y="141"/>
                    </a:lnTo>
                    <a:lnTo>
                      <a:pt x="1622" y="0"/>
                    </a:lnTo>
                    <a:close/>
                  </a:path>
                </a:pathLst>
              </a:custGeom>
              <a:solidFill>
                <a:srgbClr val="D0E0E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23;p2"/>
              <p:cNvSpPr/>
              <p:nvPr/>
            </p:nvSpPr>
            <p:spPr>
              <a:xfrm>
                <a:off x="3942125" y="1933250"/>
                <a:ext cx="51125" cy="42325"/>
              </a:xfrm>
              <a:custGeom>
                <a:avLst/>
                <a:gdLst/>
                <a:ahLst/>
                <a:cxnLst/>
                <a:rect l="l" t="t" r="r" b="b"/>
                <a:pathLst>
                  <a:path w="2045" h="1693" extrusionOk="0">
                    <a:moveTo>
                      <a:pt x="847" y="1"/>
                    </a:moveTo>
                    <a:lnTo>
                      <a:pt x="635" y="71"/>
                    </a:lnTo>
                    <a:lnTo>
                      <a:pt x="353" y="212"/>
                    </a:lnTo>
                    <a:lnTo>
                      <a:pt x="142" y="283"/>
                    </a:lnTo>
                    <a:lnTo>
                      <a:pt x="1" y="494"/>
                    </a:lnTo>
                    <a:lnTo>
                      <a:pt x="1" y="706"/>
                    </a:lnTo>
                    <a:lnTo>
                      <a:pt x="1" y="917"/>
                    </a:lnTo>
                    <a:lnTo>
                      <a:pt x="142" y="1199"/>
                    </a:lnTo>
                    <a:lnTo>
                      <a:pt x="424" y="1481"/>
                    </a:lnTo>
                    <a:lnTo>
                      <a:pt x="565" y="1622"/>
                    </a:lnTo>
                    <a:lnTo>
                      <a:pt x="776" y="1693"/>
                    </a:lnTo>
                    <a:lnTo>
                      <a:pt x="1199" y="1693"/>
                    </a:lnTo>
                    <a:lnTo>
                      <a:pt x="1551" y="1481"/>
                    </a:lnTo>
                    <a:lnTo>
                      <a:pt x="1833" y="1199"/>
                    </a:lnTo>
                    <a:lnTo>
                      <a:pt x="1974" y="917"/>
                    </a:lnTo>
                    <a:lnTo>
                      <a:pt x="2045" y="635"/>
                    </a:lnTo>
                    <a:lnTo>
                      <a:pt x="1974" y="424"/>
                    </a:lnTo>
                    <a:lnTo>
                      <a:pt x="1833" y="212"/>
                    </a:lnTo>
                    <a:lnTo>
                      <a:pt x="1622" y="142"/>
                    </a:lnTo>
                    <a:lnTo>
                      <a:pt x="1410" y="71"/>
                    </a:lnTo>
                    <a:lnTo>
                      <a:pt x="1129" y="1"/>
                    </a:lnTo>
                    <a:close/>
                  </a:path>
                </a:pathLst>
              </a:custGeom>
              <a:solidFill>
                <a:srgbClr val="D0E0E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 name="Google Shape;24;p2"/>
              <p:cNvSpPr/>
              <p:nvPr/>
            </p:nvSpPr>
            <p:spPr>
              <a:xfrm>
                <a:off x="3353600" y="2167625"/>
                <a:ext cx="51125" cy="51125"/>
              </a:xfrm>
              <a:custGeom>
                <a:avLst/>
                <a:gdLst/>
                <a:ahLst/>
                <a:cxnLst/>
                <a:rect l="l" t="t" r="r" b="b"/>
                <a:pathLst>
                  <a:path w="2045" h="2045" extrusionOk="0">
                    <a:moveTo>
                      <a:pt x="846" y="0"/>
                    </a:moveTo>
                    <a:lnTo>
                      <a:pt x="635" y="71"/>
                    </a:lnTo>
                    <a:lnTo>
                      <a:pt x="494" y="141"/>
                    </a:lnTo>
                    <a:lnTo>
                      <a:pt x="282" y="353"/>
                    </a:lnTo>
                    <a:lnTo>
                      <a:pt x="141" y="494"/>
                    </a:lnTo>
                    <a:lnTo>
                      <a:pt x="71" y="705"/>
                    </a:lnTo>
                    <a:lnTo>
                      <a:pt x="0" y="917"/>
                    </a:lnTo>
                    <a:lnTo>
                      <a:pt x="0" y="1058"/>
                    </a:lnTo>
                    <a:lnTo>
                      <a:pt x="141" y="1410"/>
                    </a:lnTo>
                    <a:lnTo>
                      <a:pt x="353" y="1762"/>
                    </a:lnTo>
                    <a:lnTo>
                      <a:pt x="705" y="1974"/>
                    </a:lnTo>
                    <a:lnTo>
                      <a:pt x="1058" y="2044"/>
                    </a:lnTo>
                    <a:lnTo>
                      <a:pt x="1269" y="2044"/>
                    </a:lnTo>
                    <a:lnTo>
                      <a:pt x="1410" y="1974"/>
                    </a:lnTo>
                    <a:lnTo>
                      <a:pt x="1621" y="1833"/>
                    </a:lnTo>
                    <a:lnTo>
                      <a:pt x="1762" y="1692"/>
                    </a:lnTo>
                    <a:lnTo>
                      <a:pt x="1903" y="1551"/>
                    </a:lnTo>
                    <a:lnTo>
                      <a:pt x="2044" y="1340"/>
                    </a:lnTo>
                    <a:lnTo>
                      <a:pt x="2044" y="1128"/>
                    </a:lnTo>
                    <a:lnTo>
                      <a:pt x="2044" y="987"/>
                    </a:lnTo>
                    <a:lnTo>
                      <a:pt x="1974" y="635"/>
                    </a:lnTo>
                    <a:lnTo>
                      <a:pt x="1692" y="282"/>
                    </a:lnTo>
                    <a:lnTo>
                      <a:pt x="1410" y="71"/>
                    </a:lnTo>
                    <a:lnTo>
                      <a:pt x="1058" y="0"/>
                    </a:lnTo>
                    <a:close/>
                  </a:path>
                </a:pathLst>
              </a:custGeom>
              <a:solidFill>
                <a:srgbClr val="D0E0E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25;p2"/>
              <p:cNvSpPr/>
              <p:nvPr/>
            </p:nvSpPr>
            <p:spPr>
              <a:xfrm>
                <a:off x="3411750" y="2151775"/>
                <a:ext cx="31725" cy="24675"/>
              </a:xfrm>
              <a:custGeom>
                <a:avLst/>
                <a:gdLst/>
                <a:ahLst/>
                <a:cxnLst/>
                <a:rect l="l" t="t" r="r" b="b"/>
                <a:pathLst>
                  <a:path w="1269" h="987" extrusionOk="0">
                    <a:moveTo>
                      <a:pt x="705" y="0"/>
                    </a:moveTo>
                    <a:lnTo>
                      <a:pt x="423" y="71"/>
                    </a:lnTo>
                    <a:lnTo>
                      <a:pt x="141" y="282"/>
                    </a:lnTo>
                    <a:lnTo>
                      <a:pt x="71" y="352"/>
                    </a:lnTo>
                    <a:lnTo>
                      <a:pt x="0" y="493"/>
                    </a:lnTo>
                    <a:lnTo>
                      <a:pt x="71" y="564"/>
                    </a:lnTo>
                    <a:lnTo>
                      <a:pt x="141" y="705"/>
                    </a:lnTo>
                    <a:lnTo>
                      <a:pt x="282" y="846"/>
                    </a:lnTo>
                    <a:lnTo>
                      <a:pt x="564" y="916"/>
                    </a:lnTo>
                    <a:lnTo>
                      <a:pt x="776" y="987"/>
                    </a:lnTo>
                    <a:lnTo>
                      <a:pt x="987" y="987"/>
                    </a:lnTo>
                    <a:lnTo>
                      <a:pt x="1057" y="916"/>
                    </a:lnTo>
                    <a:lnTo>
                      <a:pt x="1128" y="775"/>
                    </a:lnTo>
                    <a:lnTo>
                      <a:pt x="1128" y="493"/>
                    </a:lnTo>
                    <a:lnTo>
                      <a:pt x="1198" y="282"/>
                    </a:lnTo>
                    <a:lnTo>
                      <a:pt x="1269" y="141"/>
                    </a:lnTo>
                    <a:lnTo>
                      <a:pt x="1198" y="71"/>
                    </a:lnTo>
                    <a:lnTo>
                      <a:pt x="1128" y="0"/>
                    </a:lnTo>
                    <a:close/>
                  </a:path>
                </a:pathLst>
              </a:custGeom>
              <a:solidFill>
                <a:srgbClr val="D0E0E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 name="Google Shape;26;p2"/>
              <p:cNvSpPr/>
              <p:nvPr/>
            </p:nvSpPr>
            <p:spPr>
              <a:xfrm>
                <a:off x="3112200" y="1920925"/>
                <a:ext cx="54625" cy="54650"/>
              </a:xfrm>
              <a:custGeom>
                <a:avLst/>
                <a:gdLst/>
                <a:ahLst/>
                <a:cxnLst/>
                <a:rect l="l" t="t" r="r" b="b"/>
                <a:pathLst>
                  <a:path w="2185" h="2186" extrusionOk="0">
                    <a:moveTo>
                      <a:pt x="987" y="1"/>
                    </a:moveTo>
                    <a:lnTo>
                      <a:pt x="634" y="71"/>
                    </a:lnTo>
                    <a:lnTo>
                      <a:pt x="352" y="283"/>
                    </a:lnTo>
                    <a:lnTo>
                      <a:pt x="141" y="564"/>
                    </a:lnTo>
                    <a:lnTo>
                      <a:pt x="0" y="846"/>
                    </a:lnTo>
                    <a:lnTo>
                      <a:pt x="0" y="1199"/>
                    </a:lnTo>
                    <a:lnTo>
                      <a:pt x="70" y="1551"/>
                    </a:lnTo>
                    <a:lnTo>
                      <a:pt x="352" y="1833"/>
                    </a:lnTo>
                    <a:lnTo>
                      <a:pt x="634" y="2045"/>
                    </a:lnTo>
                    <a:lnTo>
                      <a:pt x="846" y="2115"/>
                    </a:lnTo>
                    <a:lnTo>
                      <a:pt x="1128" y="2186"/>
                    </a:lnTo>
                    <a:lnTo>
                      <a:pt x="1339" y="2115"/>
                    </a:lnTo>
                    <a:lnTo>
                      <a:pt x="1551" y="2045"/>
                    </a:lnTo>
                    <a:lnTo>
                      <a:pt x="1762" y="1904"/>
                    </a:lnTo>
                    <a:lnTo>
                      <a:pt x="1903" y="1763"/>
                    </a:lnTo>
                    <a:lnTo>
                      <a:pt x="2044" y="1551"/>
                    </a:lnTo>
                    <a:lnTo>
                      <a:pt x="2115" y="1340"/>
                    </a:lnTo>
                    <a:lnTo>
                      <a:pt x="2185" y="1128"/>
                    </a:lnTo>
                    <a:lnTo>
                      <a:pt x="2185" y="846"/>
                    </a:lnTo>
                    <a:lnTo>
                      <a:pt x="2185" y="635"/>
                    </a:lnTo>
                    <a:lnTo>
                      <a:pt x="2044" y="423"/>
                    </a:lnTo>
                    <a:lnTo>
                      <a:pt x="1903" y="283"/>
                    </a:lnTo>
                    <a:lnTo>
                      <a:pt x="1692" y="71"/>
                    </a:lnTo>
                    <a:lnTo>
                      <a:pt x="1410" y="1"/>
                    </a:lnTo>
                    <a:close/>
                  </a:path>
                </a:pathLst>
              </a:custGeom>
              <a:solidFill>
                <a:srgbClr val="D0E0E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27;p2"/>
              <p:cNvSpPr/>
              <p:nvPr/>
            </p:nvSpPr>
            <p:spPr>
              <a:xfrm>
                <a:off x="3150950" y="1836350"/>
                <a:ext cx="75800" cy="70500"/>
              </a:xfrm>
              <a:custGeom>
                <a:avLst/>
                <a:gdLst/>
                <a:ahLst/>
                <a:cxnLst/>
                <a:rect l="l" t="t" r="r" b="b"/>
                <a:pathLst>
                  <a:path w="3032" h="2820" extrusionOk="0">
                    <a:moveTo>
                      <a:pt x="1692" y="0"/>
                    </a:moveTo>
                    <a:lnTo>
                      <a:pt x="1410" y="71"/>
                    </a:lnTo>
                    <a:lnTo>
                      <a:pt x="1128" y="141"/>
                    </a:lnTo>
                    <a:lnTo>
                      <a:pt x="705" y="353"/>
                    </a:lnTo>
                    <a:lnTo>
                      <a:pt x="283" y="705"/>
                    </a:lnTo>
                    <a:lnTo>
                      <a:pt x="142" y="917"/>
                    </a:lnTo>
                    <a:lnTo>
                      <a:pt x="71" y="1199"/>
                    </a:lnTo>
                    <a:lnTo>
                      <a:pt x="1" y="1410"/>
                    </a:lnTo>
                    <a:lnTo>
                      <a:pt x="1" y="1692"/>
                    </a:lnTo>
                    <a:lnTo>
                      <a:pt x="71" y="1974"/>
                    </a:lnTo>
                    <a:lnTo>
                      <a:pt x="212" y="2256"/>
                    </a:lnTo>
                    <a:lnTo>
                      <a:pt x="424" y="2467"/>
                    </a:lnTo>
                    <a:lnTo>
                      <a:pt x="705" y="2679"/>
                    </a:lnTo>
                    <a:lnTo>
                      <a:pt x="987" y="2749"/>
                    </a:lnTo>
                    <a:lnTo>
                      <a:pt x="1269" y="2820"/>
                    </a:lnTo>
                    <a:lnTo>
                      <a:pt x="1551" y="2749"/>
                    </a:lnTo>
                    <a:lnTo>
                      <a:pt x="1833" y="2679"/>
                    </a:lnTo>
                    <a:lnTo>
                      <a:pt x="2115" y="2608"/>
                    </a:lnTo>
                    <a:lnTo>
                      <a:pt x="2397" y="2397"/>
                    </a:lnTo>
                    <a:lnTo>
                      <a:pt x="2609" y="2256"/>
                    </a:lnTo>
                    <a:lnTo>
                      <a:pt x="2820" y="2044"/>
                    </a:lnTo>
                    <a:lnTo>
                      <a:pt x="2961" y="1762"/>
                    </a:lnTo>
                    <a:lnTo>
                      <a:pt x="3031" y="1551"/>
                    </a:lnTo>
                    <a:lnTo>
                      <a:pt x="3031" y="1269"/>
                    </a:lnTo>
                    <a:lnTo>
                      <a:pt x="2961" y="987"/>
                    </a:lnTo>
                    <a:lnTo>
                      <a:pt x="2820" y="705"/>
                    </a:lnTo>
                    <a:lnTo>
                      <a:pt x="2609" y="423"/>
                    </a:lnTo>
                    <a:lnTo>
                      <a:pt x="2397" y="282"/>
                    </a:lnTo>
                    <a:lnTo>
                      <a:pt x="2186" y="141"/>
                    </a:lnTo>
                    <a:lnTo>
                      <a:pt x="1904" y="71"/>
                    </a:lnTo>
                    <a:lnTo>
                      <a:pt x="1692" y="0"/>
                    </a:lnTo>
                    <a:close/>
                  </a:path>
                </a:pathLst>
              </a:custGeom>
              <a:solidFill>
                <a:srgbClr val="D0E0E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28;p2"/>
              <p:cNvSpPr/>
              <p:nvPr/>
            </p:nvSpPr>
            <p:spPr>
              <a:xfrm>
                <a:off x="3182675" y="1952650"/>
                <a:ext cx="40550" cy="38775"/>
              </a:xfrm>
              <a:custGeom>
                <a:avLst/>
                <a:gdLst/>
                <a:ahLst/>
                <a:cxnLst/>
                <a:rect l="l" t="t" r="r" b="b"/>
                <a:pathLst>
                  <a:path w="1622" h="1551" extrusionOk="0">
                    <a:moveTo>
                      <a:pt x="423" y="0"/>
                    </a:moveTo>
                    <a:lnTo>
                      <a:pt x="141" y="212"/>
                    </a:lnTo>
                    <a:lnTo>
                      <a:pt x="71" y="353"/>
                    </a:lnTo>
                    <a:lnTo>
                      <a:pt x="0" y="494"/>
                    </a:lnTo>
                    <a:lnTo>
                      <a:pt x="0" y="705"/>
                    </a:lnTo>
                    <a:lnTo>
                      <a:pt x="0" y="917"/>
                    </a:lnTo>
                    <a:lnTo>
                      <a:pt x="141" y="1199"/>
                    </a:lnTo>
                    <a:lnTo>
                      <a:pt x="282" y="1410"/>
                    </a:lnTo>
                    <a:lnTo>
                      <a:pt x="564" y="1480"/>
                    </a:lnTo>
                    <a:lnTo>
                      <a:pt x="776" y="1551"/>
                    </a:lnTo>
                    <a:lnTo>
                      <a:pt x="1058" y="1551"/>
                    </a:lnTo>
                    <a:lnTo>
                      <a:pt x="1269" y="1410"/>
                    </a:lnTo>
                    <a:lnTo>
                      <a:pt x="1410" y="1269"/>
                    </a:lnTo>
                    <a:lnTo>
                      <a:pt x="1551" y="987"/>
                    </a:lnTo>
                    <a:lnTo>
                      <a:pt x="1621" y="776"/>
                    </a:lnTo>
                    <a:lnTo>
                      <a:pt x="1551" y="564"/>
                    </a:lnTo>
                    <a:lnTo>
                      <a:pt x="1551" y="353"/>
                    </a:lnTo>
                    <a:lnTo>
                      <a:pt x="1410" y="212"/>
                    </a:lnTo>
                    <a:lnTo>
                      <a:pt x="1128" y="0"/>
                    </a:lnTo>
                    <a:close/>
                  </a:path>
                </a:pathLst>
              </a:custGeom>
              <a:solidFill>
                <a:srgbClr val="D0E0E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29;p2"/>
              <p:cNvSpPr/>
              <p:nvPr/>
            </p:nvSpPr>
            <p:spPr>
              <a:xfrm>
                <a:off x="3709525" y="1667175"/>
                <a:ext cx="58175" cy="59950"/>
              </a:xfrm>
              <a:custGeom>
                <a:avLst/>
                <a:gdLst/>
                <a:ahLst/>
                <a:cxnLst/>
                <a:rect l="l" t="t" r="r" b="b"/>
                <a:pathLst>
                  <a:path w="2327" h="2398" extrusionOk="0">
                    <a:moveTo>
                      <a:pt x="1199" y="1"/>
                    </a:moveTo>
                    <a:lnTo>
                      <a:pt x="847" y="71"/>
                    </a:lnTo>
                    <a:lnTo>
                      <a:pt x="565" y="142"/>
                    </a:lnTo>
                    <a:lnTo>
                      <a:pt x="353" y="283"/>
                    </a:lnTo>
                    <a:lnTo>
                      <a:pt x="212" y="494"/>
                    </a:lnTo>
                    <a:lnTo>
                      <a:pt x="71" y="776"/>
                    </a:lnTo>
                    <a:lnTo>
                      <a:pt x="71" y="988"/>
                    </a:lnTo>
                    <a:lnTo>
                      <a:pt x="1" y="1270"/>
                    </a:lnTo>
                    <a:lnTo>
                      <a:pt x="71" y="1481"/>
                    </a:lnTo>
                    <a:lnTo>
                      <a:pt x="142" y="1763"/>
                    </a:lnTo>
                    <a:lnTo>
                      <a:pt x="283" y="1974"/>
                    </a:lnTo>
                    <a:lnTo>
                      <a:pt x="424" y="2186"/>
                    </a:lnTo>
                    <a:lnTo>
                      <a:pt x="635" y="2327"/>
                    </a:lnTo>
                    <a:lnTo>
                      <a:pt x="847" y="2397"/>
                    </a:lnTo>
                    <a:lnTo>
                      <a:pt x="1129" y="2397"/>
                    </a:lnTo>
                    <a:lnTo>
                      <a:pt x="1481" y="2327"/>
                    </a:lnTo>
                    <a:lnTo>
                      <a:pt x="1763" y="2186"/>
                    </a:lnTo>
                    <a:lnTo>
                      <a:pt x="2045" y="1904"/>
                    </a:lnTo>
                    <a:lnTo>
                      <a:pt x="2256" y="1551"/>
                    </a:lnTo>
                    <a:lnTo>
                      <a:pt x="2327" y="1199"/>
                    </a:lnTo>
                    <a:lnTo>
                      <a:pt x="2327" y="776"/>
                    </a:lnTo>
                    <a:lnTo>
                      <a:pt x="2256" y="494"/>
                    </a:lnTo>
                    <a:lnTo>
                      <a:pt x="1974" y="212"/>
                    </a:lnTo>
                    <a:lnTo>
                      <a:pt x="1763" y="142"/>
                    </a:lnTo>
                    <a:lnTo>
                      <a:pt x="1552" y="71"/>
                    </a:lnTo>
                    <a:lnTo>
                      <a:pt x="1199" y="1"/>
                    </a:lnTo>
                    <a:close/>
                  </a:path>
                </a:pathLst>
              </a:custGeom>
              <a:solidFill>
                <a:srgbClr val="D0E0E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30;p2"/>
              <p:cNvSpPr/>
              <p:nvPr/>
            </p:nvSpPr>
            <p:spPr>
              <a:xfrm>
                <a:off x="3767675" y="1591400"/>
                <a:ext cx="52900" cy="52900"/>
              </a:xfrm>
              <a:custGeom>
                <a:avLst/>
                <a:gdLst/>
                <a:ahLst/>
                <a:cxnLst/>
                <a:rect l="l" t="t" r="r" b="b"/>
                <a:pathLst>
                  <a:path w="2116" h="2116" extrusionOk="0">
                    <a:moveTo>
                      <a:pt x="1270" y="1"/>
                    </a:moveTo>
                    <a:lnTo>
                      <a:pt x="988" y="71"/>
                    </a:lnTo>
                    <a:lnTo>
                      <a:pt x="706" y="142"/>
                    </a:lnTo>
                    <a:lnTo>
                      <a:pt x="353" y="353"/>
                    </a:lnTo>
                    <a:lnTo>
                      <a:pt x="142" y="635"/>
                    </a:lnTo>
                    <a:lnTo>
                      <a:pt x="1" y="988"/>
                    </a:lnTo>
                    <a:lnTo>
                      <a:pt x="1" y="1270"/>
                    </a:lnTo>
                    <a:lnTo>
                      <a:pt x="71" y="1622"/>
                    </a:lnTo>
                    <a:lnTo>
                      <a:pt x="283" y="1904"/>
                    </a:lnTo>
                    <a:lnTo>
                      <a:pt x="565" y="2045"/>
                    </a:lnTo>
                    <a:lnTo>
                      <a:pt x="988" y="2116"/>
                    </a:lnTo>
                    <a:lnTo>
                      <a:pt x="1270" y="2116"/>
                    </a:lnTo>
                    <a:lnTo>
                      <a:pt x="1552" y="2045"/>
                    </a:lnTo>
                    <a:lnTo>
                      <a:pt x="1763" y="1904"/>
                    </a:lnTo>
                    <a:lnTo>
                      <a:pt x="1904" y="1763"/>
                    </a:lnTo>
                    <a:lnTo>
                      <a:pt x="2045" y="1552"/>
                    </a:lnTo>
                    <a:lnTo>
                      <a:pt x="2115" y="1340"/>
                    </a:lnTo>
                    <a:lnTo>
                      <a:pt x="2115" y="917"/>
                    </a:lnTo>
                    <a:lnTo>
                      <a:pt x="2045" y="706"/>
                    </a:lnTo>
                    <a:lnTo>
                      <a:pt x="1974" y="494"/>
                    </a:lnTo>
                    <a:lnTo>
                      <a:pt x="1833" y="283"/>
                    </a:lnTo>
                    <a:lnTo>
                      <a:pt x="1693" y="142"/>
                    </a:lnTo>
                    <a:lnTo>
                      <a:pt x="1481" y="71"/>
                    </a:lnTo>
                    <a:lnTo>
                      <a:pt x="1270" y="1"/>
                    </a:lnTo>
                    <a:close/>
                  </a:path>
                </a:pathLst>
              </a:custGeom>
              <a:solidFill>
                <a:srgbClr val="D0E0E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31;p2"/>
              <p:cNvSpPr/>
              <p:nvPr/>
            </p:nvSpPr>
            <p:spPr>
              <a:xfrm>
                <a:off x="3813500" y="1635475"/>
                <a:ext cx="35275" cy="40550"/>
              </a:xfrm>
              <a:custGeom>
                <a:avLst/>
                <a:gdLst/>
                <a:ahLst/>
                <a:cxnLst/>
                <a:rect l="l" t="t" r="r" b="b"/>
                <a:pathLst>
                  <a:path w="1411" h="1622" extrusionOk="0">
                    <a:moveTo>
                      <a:pt x="564" y="0"/>
                    </a:moveTo>
                    <a:lnTo>
                      <a:pt x="423" y="71"/>
                    </a:lnTo>
                    <a:lnTo>
                      <a:pt x="212" y="353"/>
                    </a:lnTo>
                    <a:lnTo>
                      <a:pt x="71" y="775"/>
                    </a:lnTo>
                    <a:lnTo>
                      <a:pt x="0" y="1198"/>
                    </a:lnTo>
                    <a:lnTo>
                      <a:pt x="71" y="1339"/>
                    </a:lnTo>
                    <a:lnTo>
                      <a:pt x="141" y="1480"/>
                    </a:lnTo>
                    <a:lnTo>
                      <a:pt x="282" y="1551"/>
                    </a:lnTo>
                    <a:lnTo>
                      <a:pt x="494" y="1621"/>
                    </a:lnTo>
                    <a:lnTo>
                      <a:pt x="705" y="1551"/>
                    </a:lnTo>
                    <a:lnTo>
                      <a:pt x="1058" y="1410"/>
                    </a:lnTo>
                    <a:lnTo>
                      <a:pt x="1269" y="1269"/>
                    </a:lnTo>
                    <a:lnTo>
                      <a:pt x="1340" y="1128"/>
                    </a:lnTo>
                    <a:lnTo>
                      <a:pt x="1410" y="916"/>
                    </a:lnTo>
                    <a:lnTo>
                      <a:pt x="1410" y="775"/>
                    </a:lnTo>
                    <a:lnTo>
                      <a:pt x="1199" y="493"/>
                    </a:lnTo>
                    <a:lnTo>
                      <a:pt x="987" y="212"/>
                    </a:lnTo>
                    <a:lnTo>
                      <a:pt x="846" y="71"/>
                    </a:lnTo>
                    <a:lnTo>
                      <a:pt x="705" y="0"/>
                    </a:lnTo>
                    <a:close/>
                  </a:path>
                </a:pathLst>
              </a:custGeom>
              <a:solidFill>
                <a:srgbClr val="D0E0E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32;p2"/>
              <p:cNvSpPr/>
              <p:nvPr/>
            </p:nvSpPr>
            <p:spPr>
              <a:xfrm>
                <a:off x="3774725" y="1668950"/>
                <a:ext cx="51125" cy="45825"/>
              </a:xfrm>
              <a:custGeom>
                <a:avLst/>
                <a:gdLst/>
                <a:ahLst/>
                <a:cxnLst/>
                <a:rect l="l" t="t" r="r" b="b"/>
                <a:pathLst>
                  <a:path w="2045" h="1833" extrusionOk="0">
                    <a:moveTo>
                      <a:pt x="776" y="0"/>
                    </a:moveTo>
                    <a:lnTo>
                      <a:pt x="424" y="141"/>
                    </a:lnTo>
                    <a:lnTo>
                      <a:pt x="283" y="212"/>
                    </a:lnTo>
                    <a:lnTo>
                      <a:pt x="142" y="353"/>
                    </a:lnTo>
                    <a:lnTo>
                      <a:pt x="71" y="564"/>
                    </a:lnTo>
                    <a:lnTo>
                      <a:pt x="1" y="705"/>
                    </a:lnTo>
                    <a:lnTo>
                      <a:pt x="1" y="987"/>
                    </a:lnTo>
                    <a:lnTo>
                      <a:pt x="71" y="1199"/>
                    </a:lnTo>
                    <a:lnTo>
                      <a:pt x="283" y="1480"/>
                    </a:lnTo>
                    <a:lnTo>
                      <a:pt x="565" y="1692"/>
                    </a:lnTo>
                    <a:lnTo>
                      <a:pt x="917" y="1833"/>
                    </a:lnTo>
                    <a:lnTo>
                      <a:pt x="1551" y="1833"/>
                    </a:lnTo>
                    <a:lnTo>
                      <a:pt x="1833" y="1621"/>
                    </a:lnTo>
                    <a:lnTo>
                      <a:pt x="1904" y="1480"/>
                    </a:lnTo>
                    <a:lnTo>
                      <a:pt x="1974" y="1340"/>
                    </a:lnTo>
                    <a:lnTo>
                      <a:pt x="2045" y="917"/>
                    </a:lnTo>
                    <a:lnTo>
                      <a:pt x="1974" y="635"/>
                    </a:lnTo>
                    <a:lnTo>
                      <a:pt x="1904" y="423"/>
                    </a:lnTo>
                    <a:lnTo>
                      <a:pt x="1763" y="282"/>
                    </a:lnTo>
                    <a:lnTo>
                      <a:pt x="1551" y="141"/>
                    </a:lnTo>
                    <a:lnTo>
                      <a:pt x="1199" y="0"/>
                    </a:lnTo>
                    <a:close/>
                  </a:path>
                </a:pathLst>
              </a:custGeom>
              <a:solidFill>
                <a:srgbClr val="D0E0E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3" name="Google Shape;33;p2"/>
            <p:cNvSpPr/>
            <p:nvPr/>
          </p:nvSpPr>
          <p:spPr>
            <a:xfrm>
              <a:off x="1177875" y="2516525"/>
              <a:ext cx="652000" cy="1566525"/>
            </a:xfrm>
            <a:custGeom>
              <a:avLst/>
              <a:gdLst/>
              <a:ahLst/>
              <a:cxnLst/>
              <a:rect l="l" t="t" r="r" b="b"/>
              <a:pathLst>
                <a:path w="26080" h="62661" extrusionOk="0">
                  <a:moveTo>
                    <a:pt x="19525" y="13956"/>
                  </a:moveTo>
                  <a:lnTo>
                    <a:pt x="19807" y="14027"/>
                  </a:lnTo>
                  <a:lnTo>
                    <a:pt x="20088" y="14168"/>
                  </a:lnTo>
                  <a:lnTo>
                    <a:pt x="19595" y="14168"/>
                  </a:lnTo>
                  <a:lnTo>
                    <a:pt x="19243" y="14097"/>
                  </a:lnTo>
                  <a:lnTo>
                    <a:pt x="19313" y="14027"/>
                  </a:lnTo>
                  <a:lnTo>
                    <a:pt x="19313" y="13956"/>
                  </a:lnTo>
                  <a:close/>
                  <a:moveTo>
                    <a:pt x="16353" y="15366"/>
                  </a:moveTo>
                  <a:lnTo>
                    <a:pt x="16635" y="15507"/>
                  </a:lnTo>
                  <a:lnTo>
                    <a:pt x="16776" y="15648"/>
                  </a:lnTo>
                  <a:lnTo>
                    <a:pt x="16917" y="15930"/>
                  </a:lnTo>
                  <a:lnTo>
                    <a:pt x="16917" y="16353"/>
                  </a:lnTo>
                  <a:lnTo>
                    <a:pt x="16846" y="16423"/>
                  </a:lnTo>
                  <a:lnTo>
                    <a:pt x="16776" y="16564"/>
                  </a:lnTo>
                  <a:lnTo>
                    <a:pt x="16494" y="16705"/>
                  </a:lnTo>
                  <a:lnTo>
                    <a:pt x="16141" y="16776"/>
                  </a:lnTo>
                  <a:lnTo>
                    <a:pt x="15648" y="16846"/>
                  </a:lnTo>
                  <a:lnTo>
                    <a:pt x="14802" y="16917"/>
                  </a:lnTo>
                  <a:lnTo>
                    <a:pt x="14309" y="16846"/>
                  </a:lnTo>
                  <a:lnTo>
                    <a:pt x="13956" y="16776"/>
                  </a:lnTo>
                  <a:lnTo>
                    <a:pt x="13815" y="16635"/>
                  </a:lnTo>
                  <a:lnTo>
                    <a:pt x="13745" y="16494"/>
                  </a:lnTo>
                  <a:lnTo>
                    <a:pt x="13815" y="16282"/>
                  </a:lnTo>
                  <a:lnTo>
                    <a:pt x="14027" y="16141"/>
                  </a:lnTo>
                  <a:lnTo>
                    <a:pt x="14238" y="15930"/>
                  </a:lnTo>
                  <a:lnTo>
                    <a:pt x="14943" y="15577"/>
                  </a:lnTo>
                  <a:lnTo>
                    <a:pt x="15296" y="15436"/>
                  </a:lnTo>
                  <a:lnTo>
                    <a:pt x="15648" y="15366"/>
                  </a:lnTo>
                  <a:close/>
                  <a:moveTo>
                    <a:pt x="18397" y="17269"/>
                  </a:moveTo>
                  <a:lnTo>
                    <a:pt x="18820" y="17480"/>
                  </a:lnTo>
                  <a:lnTo>
                    <a:pt x="18890" y="17692"/>
                  </a:lnTo>
                  <a:lnTo>
                    <a:pt x="18890" y="17833"/>
                  </a:lnTo>
                  <a:lnTo>
                    <a:pt x="18820" y="17974"/>
                  </a:lnTo>
                  <a:lnTo>
                    <a:pt x="18749" y="18115"/>
                  </a:lnTo>
                  <a:lnTo>
                    <a:pt x="18326" y="18890"/>
                  </a:lnTo>
                  <a:lnTo>
                    <a:pt x="18044" y="19383"/>
                  </a:lnTo>
                  <a:lnTo>
                    <a:pt x="17763" y="19665"/>
                  </a:lnTo>
                  <a:lnTo>
                    <a:pt x="17551" y="19736"/>
                  </a:lnTo>
                  <a:lnTo>
                    <a:pt x="17340" y="19736"/>
                  </a:lnTo>
                  <a:lnTo>
                    <a:pt x="17199" y="19595"/>
                  </a:lnTo>
                  <a:lnTo>
                    <a:pt x="17128" y="19313"/>
                  </a:lnTo>
                  <a:lnTo>
                    <a:pt x="17058" y="18961"/>
                  </a:lnTo>
                  <a:lnTo>
                    <a:pt x="17128" y="18608"/>
                  </a:lnTo>
                  <a:lnTo>
                    <a:pt x="17199" y="18256"/>
                  </a:lnTo>
                  <a:lnTo>
                    <a:pt x="17340" y="17903"/>
                  </a:lnTo>
                  <a:lnTo>
                    <a:pt x="17481" y="17621"/>
                  </a:lnTo>
                  <a:lnTo>
                    <a:pt x="17763" y="17410"/>
                  </a:lnTo>
                  <a:lnTo>
                    <a:pt x="18044" y="17269"/>
                  </a:lnTo>
                  <a:close/>
                  <a:moveTo>
                    <a:pt x="13886" y="20441"/>
                  </a:moveTo>
                  <a:lnTo>
                    <a:pt x="13674" y="21005"/>
                  </a:lnTo>
                  <a:lnTo>
                    <a:pt x="13604" y="21568"/>
                  </a:lnTo>
                  <a:lnTo>
                    <a:pt x="13534" y="21850"/>
                  </a:lnTo>
                  <a:lnTo>
                    <a:pt x="13252" y="22344"/>
                  </a:lnTo>
                  <a:lnTo>
                    <a:pt x="13111" y="22555"/>
                  </a:lnTo>
                  <a:lnTo>
                    <a:pt x="12970" y="22696"/>
                  </a:lnTo>
                  <a:lnTo>
                    <a:pt x="12758" y="22767"/>
                  </a:lnTo>
                  <a:lnTo>
                    <a:pt x="12617" y="22696"/>
                  </a:lnTo>
                  <a:lnTo>
                    <a:pt x="12406" y="22485"/>
                  </a:lnTo>
                  <a:lnTo>
                    <a:pt x="12335" y="22344"/>
                  </a:lnTo>
                  <a:lnTo>
                    <a:pt x="12265" y="22132"/>
                  </a:lnTo>
                  <a:lnTo>
                    <a:pt x="12265" y="21921"/>
                  </a:lnTo>
                  <a:lnTo>
                    <a:pt x="12406" y="21639"/>
                  </a:lnTo>
                  <a:lnTo>
                    <a:pt x="12617" y="21287"/>
                  </a:lnTo>
                  <a:lnTo>
                    <a:pt x="12970" y="21005"/>
                  </a:lnTo>
                  <a:lnTo>
                    <a:pt x="13322" y="20723"/>
                  </a:lnTo>
                  <a:lnTo>
                    <a:pt x="13886" y="20441"/>
                  </a:lnTo>
                  <a:close/>
                  <a:moveTo>
                    <a:pt x="6979" y="22767"/>
                  </a:moveTo>
                  <a:lnTo>
                    <a:pt x="7401" y="22837"/>
                  </a:lnTo>
                  <a:lnTo>
                    <a:pt x="7824" y="23049"/>
                  </a:lnTo>
                  <a:lnTo>
                    <a:pt x="8247" y="23190"/>
                  </a:lnTo>
                  <a:lnTo>
                    <a:pt x="8811" y="23472"/>
                  </a:lnTo>
                  <a:lnTo>
                    <a:pt x="8600" y="23683"/>
                  </a:lnTo>
                  <a:lnTo>
                    <a:pt x="8247" y="23894"/>
                  </a:lnTo>
                  <a:lnTo>
                    <a:pt x="7754" y="24035"/>
                  </a:lnTo>
                  <a:lnTo>
                    <a:pt x="7260" y="24176"/>
                  </a:lnTo>
                  <a:lnTo>
                    <a:pt x="6767" y="24176"/>
                  </a:lnTo>
                  <a:lnTo>
                    <a:pt x="6415" y="24106"/>
                  </a:lnTo>
                  <a:lnTo>
                    <a:pt x="6274" y="23965"/>
                  </a:lnTo>
                  <a:lnTo>
                    <a:pt x="6203" y="23824"/>
                  </a:lnTo>
                  <a:lnTo>
                    <a:pt x="6133" y="23683"/>
                  </a:lnTo>
                  <a:lnTo>
                    <a:pt x="6133" y="23472"/>
                  </a:lnTo>
                  <a:lnTo>
                    <a:pt x="6203" y="23190"/>
                  </a:lnTo>
                  <a:lnTo>
                    <a:pt x="6274" y="23049"/>
                  </a:lnTo>
                  <a:lnTo>
                    <a:pt x="6415" y="22908"/>
                  </a:lnTo>
                  <a:lnTo>
                    <a:pt x="6556" y="22837"/>
                  </a:lnTo>
                  <a:lnTo>
                    <a:pt x="6979" y="22767"/>
                  </a:lnTo>
                  <a:close/>
                  <a:moveTo>
                    <a:pt x="9868" y="23965"/>
                  </a:moveTo>
                  <a:lnTo>
                    <a:pt x="9868" y="24247"/>
                  </a:lnTo>
                  <a:lnTo>
                    <a:pt x="9868" y="24458"/>
                  </a:lnTo>
                  <a:lnTo>
                    <a:pt x="9727" y="24317"/>
                  </a:lnTo>
                  <a:lnTo>
                    <a:pt x="9727" y="24247"/>
                  </a:lnTo>
                  <a:lnTo>
                    <a:pt x="9727" y="24106"/>
                  </a:lnTo>
                  <a:lnTo>
                    <a:pt x="9868" y="23965"/>
                  </a:lnTo>
                  <a:close/>
                  <a:moveTo>
                    <a:pt x="9868" y="24599"/>
                  </a:moveTo>
                  <a:lnTo>
                    <a:pt x="9939" y="26079"/>
                  </a:lnTo>
                  <a:lnTo>
                    <a:pt x="9868" y="26502"/>
                  </a:lnTo>
                  <a:lnTo>
                    <a:pt x="9798" y="26925"/>
                  </a:lnTo>
                  <a:lnTo>
                    <a:pt x="9657" y="27348"/>
                  </a:lnTo>
                  <a:lnTo>
                    <a:pt x="9445" y="27701"/>
                  </a:lnTo>
                  <a:lnTo>
                    <a:pt x="9234" y="27912"/>
                  </a:lnTo>
                  <a:lnTo>
                    <a:pt x="9023" y="27912"/>
                  </a:lnTo>
                  <a:lnTo>
                    <a:pt x="8952" y="27771"/>
                  </a:lnTo>
                  <a:lnTo>
                    <a:pt x="8882" y="27630"/>
                  </a:lnTo>
                  <a:lnTo>
                    <a:pt x="8670" y="27066"/>
                  </a:lnTo>
                  <a:lnTo>
                    <a:pt x="8670" y="26502"/>
                  </a:lnTo>
                  <a:lnTo>
                    <a:pt x="8741" y="26150"/>
                  </a:lnTo>
                  <a:lnTo>
                    <a:pt x="8952" y="25798"/>
                  </a:lnTo>
                  <a:lnTo>
                    <a:pt x="9164" y="25586"/>
                  </a:lnTo>
                  <a:lnTo>
                    <a:pt x="9657" y="25163"/>
                  </a:lnTo>
                  <a:lnTo>
                    <a:pt x="9798" y="24952"/>
                  </a:lnTo>
                  <a:lnTo>
                    <a:pt x="9868" y="24599"/>
                  </a:lnTo>
                  <a:close/>
                  <a:moveTo>
                    <a:pt x="19313" y="28335"/>
                  </a:moveTo>
                  <a:lnTo>
                    <a:pt x="19243" y="28687"/>
                  </a:lnTo>
                  <a:lnTo>
                    <a:pt x="19243" y="29040"/>
                  </a:lnTo>
                  <a:lnTo>
                    <a:pt x="19313" y="29181"/>
                  </a:lnTo>
                  <a:lnTo>
                    <a:pt x="19454" y="29322"/>
                  </a:lnTo>
                  <a:lnTo>
                    <a:pt x="19595" y="29392"/>
                  </a:lnTo>
                  <a:lnTo>
                    <a:pt x="19807" y="29392"/>
                  </a:lnTo>
                  <a:lnTo>
                    <a:pt x="19313" y="30238"/>
                  </a:lnTo>
                  <a:lnTo>
                    <a:pt x="19031" y="30661"/>
                  </a:lnTo>
                  <a:lnTo>
                    <a:pt x="18679" y="31084"/>
                  </a:lnTo>
                  <a:lnTo>
                    <a:pt x="18538" y="31013"/>
                  </a:lnTo>
                  <a:lnTo>
                    <a:pt x="18397" y="30872"/>
                  </a:lnTo>
                  <a:lnTo>
                    <a:pt x="18326" y="30731"/>
                  </a:lnTo>
                  <a:lnTo>
                    <a:pt x="18256" y="30590"/>
                  </a:lnTo>
                  <a:lnTo>
                    <a:pt x="18326" y="30168"/>
                  </a:lnTo>
                  <a:lnTo>
                    <a:pt x="18467" y="29745"/>
                  </a:lnTo>
                  <a:lnTo>
                    <a:pt x="18679" y="29251"/>
                  </a:lnTo>
                  <a:lnTo>
                    <a:pt x="18961" y="28899"/>
                  </a:lnTo>
                  <a:lnTo>
                    <a:pt x="19313" y="28335"/>
                  </a:lnTo>
                  <a:close/>
                  <a:moveTo>
                    <a:pt x="21569" y="28758"/>
                  </a:moveTo>
                  <a:lnTo>
                    <a:pt x="22062" y="28969"/>
                  </a:lnTo>
                  <a:lnTo>
                    <a:pt x="22555" y="29181"/>
                  </a:lnTo>
                  <a:lnTo>
                    <a:pt x="23049" y="29533"/>
                  </a:lnTo>
                  <a:lnTo>
                    <a:pt x="23472" y="29886"/>
                  </a:lnTo>
                  <a:lnTo>
                    <a:pt x="23754" y="30238"/>
                  </a:lnTo>
                  <a:lnTo>
                    <a:pt x="23824" y="30450"/>
                  </a:lnTo>
                  <a:lnTo>
                    <a:pt x="23824" y="30661"/>
                  </a:lnTo>
                  <a:lnTo>
                    <a:pt x="23754" y="30872"/>
                  </a:lnTo>
                  <a:lnTo>
                    <a:pt x="23613" y="31013"/>
                  </a:lnTo>
                  <a:lnTo>
                    <a:pt x="23401" y="31225"/>
                  </a:lnTo>
                  <a:lnTo>
                    <a:pt x="23190" y="31366"/>
                  </a:lnTo>
                  <a:lnTo>
                    <a:pt x="22908" y="31436"/>
                  </a:lnTo>
                  <a:lnTo>
                    <a:pt x="22696" y="31366"/>
                  </a:lnTo>
                  <a:lnTo>
                    <a:pt x="22485" y="31295"/>
                  </a:lnTo>
                  <a:lnTo>
                    <a:pt x="22203" y="31154"/>
                  </a:lnTo>
                  <a:lnTo>
                    <a:pt x="21780" y="30802"/>
                  </a:lnTo>
                  <a:lnTo>
                    <a:pt x="21428" y="30309"/>
                  </a:lnTo>
                  <a:lnTo>
                    <a:pt x="21216" y="29745"/>
                  </a:lnTo>
                  <a:lnTo>
                    <a:pt x="21146" y="29251"/>
                  </a:lnTo>
                  <a:lnTo>
                    <a:pt x="21146" y="28969"/>
                  </a:lnTo>
                  <a:lnTo>
                    <a:pt x="21216" y="28758"/>
                  </a:lnTo>
                  <a:close/>
                  <a:moveTo>
                    <a:pt x="20934" y="33410"/>
                  </a:moveTo>
                  <a:lnTo>
                    <a:pt x="21075" y="33692"/>
                  </a:lnTo>
                  <a:lnTo>
                    <a:pt x="21133" y="33749"/>
                  </a:lnTo>
                  <a:lnTo>
                    <a:pt x="21005" y="34326"/>
                  </a:lnTo>
                  <a:lnTo>
                    <a:pt x="20511" y="34467"/>
                  </a:lnTo>
                  <a:lnTo>
                    <a:pt x="20018" y="34538"/>
                  </a:lnTo>
                  <a:lnTo>
                    <a:pt x="20018" y="34538"/>
                  </a:lnTo>
                  <a:lnTo>
                    <a:pt x="20159" y="34185"/>
                  </a:lnTo>
                  <a:lnTo>
                    <a:pt x="20441" y="33903"/>
                  </a:lnTo>
                  <a:lnTo>
                    <a:pt x="20934" y="33410"/>
                  </a:lnTo>
                  <a:close/>
                  <a:moveTo>
                    <a:pt x="22767" y="34115"/>
                  </a:moveTo>
                  <a:lnTo>
                    <a:pt x="23260" y="34185"/>
                  </a:lnTo>
                  <a:lnTo>
                    <a:pt x="23754" y="34256"/>
                  </a:lnTo>
                  <a:lnTo>
                    <a:pt x="24247" y="34467"/>
                  </a:lnTo>
                  <a:lnTo>
                    <a:pt x="24670" y="34749"/>
                  </a:lnTo>
                  <a:lnTo>
                    <a:pt x="24811" y="34890"/>
                  </a:lnTo>
                  <a:lnTo>
                    <a:pt x="24881" y="35031"/>
                  </a:lnTo>
                  <a:lnTo>
                    <a:pt x="24881" y="35172"/>
                  </a:lnTo>
                  <a:lnTo>
                    <a:pt x="24811" y="35313"/>
                  </a:lnTo>
                  <a:lnTo>
                    <a:pt x="24599" y="35454"/>
                  </a:lnTo>
                  <a:lnTo>
                    <a:pt x="24247" y="35524"/>
                  </a:lnTo>
                  <a:lnTo>
                    <a:pt x="23824" y="35454"/>
                  </a:lnTo>
                  <a:lnTo>
                    <a:pt x="23613" y="35383"/>
                  </a:lnTo>
                  <a:lnTo>
                    <a:pt x="23401" y="35242"/>
                  </a:lnTo>
                  <a:lnTo>
                    <a:pt x="23190" y="35031"/>
                  </a:lnTo>
                  <a:lnTo>
                    <a:pt x="23049" y="34820"/>
                  </a:lnTo>
                  <a:lnTo>
                    <a:pt x="22837" y="34467"/>
                  </a:lnTo>
                  <a:lnTo>
                    <a:pt x="22767" y="34115"/>
                  </a:lnTo>
                  <a:close/>
                  <a:moveTo>
                    <a:pt x="7260" y="35877"/>
                  </a:moveTo>
                  <a:lnTo>
                    <a:pt x="6626" y="36723"/>
                  </a:lnTo>
                  <a:lnTo>
                    <a:pt x="5851" y="37498"/>
                  </a:lnTo>
                  <a:lnTo>
                    <a:pt x="5146" y="37991"/>
                  </a:lnTo>
                  <a:lnTo>
                    <a:pt x="4441" y="38485"/>
                  </a:lnTo>
                  <a:lnTo>
                    <a:pt x="4723" y="38273"/>
                  </a:lnTo>
                  <a:lnTo>
                    <a:pt x="4935" y="37991"/>
                  </a:lnTo>
                  <a:lnTo>
                    <a:pt x="5569" y="37216"/>
                  </a:lnTo>
                  <a:lnTo>
                    <a:pt x="5921" y="36793"/>
                  </a:lnTo>
                  <a:lnTo>
                    <a:pt x="6344" y="36370"/>
                  </a:lnTo>
                  <a:lnTo>
                    <a:pt x="6767" y="36088"/>
                  </a:lnTo>
                  <a:lnTo>
                    <a:pt x="7260" y="35877"/>
                  </a:lnTo>
                  <a:close/>
                  <a:moveTo>
                    <a:pt x="21639" y="37568"/>
                  </a:moveTo>
                  <a:lnTo>
                    <a:pt x="21569" y="37921"/>
                  </a:lnTo>
                  <a:lnTo>
                    <a:pt x="21357" y="38344"/>
                  </a:lnTo>
                  <a:lnTo>
                    <a:pt x="20934" y="38978"/>
                  </a:lnTo>
                  <a:lnTo>
                    <a:pt x="20723" y="39331"/>
                  </a:lnTo>
                  <a:lnTo>
                    <a:pt x="20511" y="39612"/>
                  </a:lnTo>
                  <a:lnTo>
                    <a:pt x="20229" y="39824"/>
                  </a:lnTo>
                  <a:lnTo>
                    <a:pt x="19948" y="40035"/>
                  </a:lnTo>
                  <a:lnTo>
                    <a:pt x="19807" y="40035"/>
                  </a:lnTo>
                  <a:lnTo>
                    <a:pt x="19736" y="39894"/>
                  </a:lnTo>
                  <a:lnTo>
                    <a:pt x="19736" y="39824"/>
                  </a:lnTo>
                  <a:lnTo>
                    <a:pt x="19807" y="39612"/>
                  </a:lnTo>
                  <a:lnTo>
                    <a:pt x="20088" y="39260"/>
                  </a:lnTo>
                  <a:lnTo>
                    <a:pt x="20441" y="38767"/>
                  </a:lnTo>
                  <a:lnTo>
                    <a:pt x="21287" y="37921"/>
                  </a:lnTo>
                  <a:lnTo>
                    <a:pt x="21639" y="37568"/>
                  </a:lnTo>
                  <a:close/>
                  <a:moveTo>
                    <a:pt x="7754" y="38203"/>
                  </a:moveTo>
                  <a:lnTo>
                    <a:pt x="7824" y="38767"/>
                  </a:lnTo>
                  <a:lnTo>
                    <a:pt x="7824" y="39331"/>
                  </a:lnTo>
                  <a:lnTo>
                    <a:pt x="7824" y="39894"/>
                  </a:lnTo>
                  <a:lnTo>
                    <a:pt x="7683" y="40388"/>
                  </a:lnTo>
                  <a:lnTo>
                    <a:pt x="7613" y="40811"/>
                  </a:lnTo>
                  <a:lnTo>
                    <a:pt x="7331" y="41163"/>
                  </a:lnTo>
                  <a:lnTo>
                    <a:pt x="7260" y="41234"/>
                  </a:lnTo>
                  <a:lnTo>
                    <a:pt x="7190" y="41163"/>
                  </a:lnTo>
                  <a:lnTo>
                    <a:pt x="7120" y="40952"/>
                  </a:lnTo>
                  <a:lnTo>
                    <a:pt x="7120" y="40529"/>
                  </a:lnTo>
                  <a:lnTo>
                    <a:pt x="7260" y="39965"/>
                  </a:lnTo>
                  <a:lnTo>
                    <a:pt x="7542" y="38837"/>
                  </a:lnTo>
                  <a:lnTo>
                    <a:pt x="7754" y="38203"/>
                  </a:lnTo>
                  <a:close/>
                  <a:moveTo>
                    <a:pt x="22908" y="38203"/>
                  </a:moveTo>
                  <a:lnTo>
                    <a:pt x="23472" y="38555"/>
                  </a:lnTo>
                  <a:lnTo>
                    <a:pt x="23824" y="38908"/>
                  </a:lnTo>
                  <a:lnTo>
                    <a:pt x="24036" y="39260"/>
                  </a:lnTo>
                  <a:lnTo>
                    <a:pt x="24106" y="39612"/>
                  </a:lnTo>
                  <a:lnTo>
                    <a:pt x="24106" y="40035"/>
                  </a:lnTo>
                  <a:lnTo>
                    <a:pt x="23965" y="40317"/>
                  </a:lnTo>
                  <a:lnTo>
                    <a:pt x="23754" y="40670"/>
                  </a:lnTo>
                  <a:lnTo>
                    <a:pt x="23542" y="40952"/>
                  </a:lnTo>
                  <a:lnTo>
                    <a:pt x="23331" y="41163"/>
                  </a:lnTo>
                  <a:lnTo>
                    <a:pt x="23049" y="41304"/>
                  </a:lnTo>
                  <a:lnTo>
                    <a:pt x="22767" y="41375"/>
                  </a:lnTo>
                  <a:lnTo>
                    <a:pt x="22555" y="41375"/>
                  </a:lnTo>
                  <a:lnTo>
                    <a:pt x="22414" y="41234"/>
                  </a:lnTo>
                  <a:lnTo>
                    <a:pt x="22344" y="41022"/>
                  </a:lnTo>
                  <a:lnTo>
                    <a:pt x="22344" y="40670"/>
                  </a:lnTo>
                  <a:lnTo>
                    <a:pt x="22414" y="40247"/>
                  </a:lnTo>
                  <a:lnTo>
                    <a:pt x="22696" y="39190"/>
                  </a:lnTo>
                  <a:lnTo>
                    <a:pt x="22908" y="38203"/>
                  </a:lnTo>
                  <a:close/>
                  <a:moveTo>
                    <a:pt x="3102" y="42784"/>
                  </a:moveTo>
                  <a:lnTo>
                    <a:pt x="3172" y="42925"/>
                  </a:lnTo>
                  <a:lnTo>
                    <a:pt x="3172" y="43137"/>
                  </a:lnTo>
                  <a:lnTo>
                    <a:pt x="2961" y="43630"/>
                  </a:lnTo>
                  <a:lnTo>
                    <a:pt x="2538" y="44405"/>
                  </a:lnTo>
                  <a:lnTo>
                    <a:pt x="1904" y="44828"/>
                  </a:lnTo>
                  <a:lnTo>
                    <a:pt x="1481" y="44828"/>
                  </a:lnTo>
                  <a:lnTo>
                    <a:pt x="1481" y="44687"/>
                  </a:lnTo>
                  <a:lnTo>
                    <a:pt x="1622" y="44405"/>
                  </a:lnTo>
                  <a:lnTo>
                    <a:pt x="1904" y="43983"/>
                  </a:lnTo>
                  <a:lnTo>
                    <a:pt x="2256" y="43489"/>
                  </a:lnTo>
                  <a:lnTo>
                    <a:pt x="2679" y="43066"/>
                  </a:lnTo>
                  <a:lnTo>
                    <a:pt x="3102" y="42784"/>
                  </a:lnTo>
                  <a:close/>
                  <a:moveTo>
                    <a:pt x="4441" y="43419"/>
                  </a:moveTo>
                  <a:lnTo>
                    <a:pt x="4935" y="43771"/>
                  </a:lnTo>
                  <a:lnTo>
                    <a:pt x="5075" y="43912"/>
                  </a:lnTo>
                  <a:lnTo>
                    <a:pt x="5146" y="44194"/>
                  </a:lnTo>
                  <a:lnTo>
                    <a:pt x="5146" y="44405"/>
                  </a:lnTo>
                  <a:lnTo>
                    <a:pt x="5146" y="44617"/>
                  </a:lnTo>
                  <a:lnTo>
                    <a:pt x="5005" y="45110"/>
                  </a:lnTo>
                  <a:lnTo>
                    <a:pt x="4794" y="45392"/>
                  </a:lnTo>
                  <a:lnTo>
                    <a:pt x="4653" y="45463"/>
                  </a:lnTo>
                  <a:lnTo>
                    <a:pt x="4512" y="45463"/>
                  </a:lnTo>
                  <a:lnTo>
                    <a:pt x="4441" y="45392"/>
                  </a:lnTo>
                  <a:lnTo>
                    <a:pt x="4300" y="45251"/>
                  </a:lnTo>
                  <a:lnTo>
                    <a:pt x="4300" y="44969"/>
                  </a:lnTo>
                  <a:lnTo>
                    <a:pt x="4300" y="44617"/>
                  </a:lnTo>
                  <a:lnTo>
                    <a:pt x="4300" y="44053"/>
                  </a:lnTo>
                  <a:lnTo>
                    <a:pt x="4441" y="43419"/>
                  </a:lnTo>
                  <a:close/>
                  <a:moveTo>
                    <a:pt x="12688" y="43912"/>
                  </a:moveTo>
                  <a:lnTo>
                    <a:pt x="13322" y="44053"/>
                  </a:lnTo>
                  <a:lnTo>
                    <a:pt x="13956" y="44335"/>
                  </a:lnTo>
                  <a:lnTo>
                    <a:pt x="14450" y="44687"/>
                  </a:lnTo>
                  <a:lnTo>
                    <a:pt x="14661" y="44899"/>
                  </a:lnTo>
                  <a:lnTo>
                    <a:pt x="14873" y="45181"/>
                  </a:lnTo>
                  <a:lnTo>
                    <a:pt x="14943" y="45322"/>
                  </a:lnTo>
                  <a:lnTo>
                    <a:pt x="15014" y="45392"/>
                  </a:lnTo>
                  <a:lnTo>
                    <a:pt x="15014" y="45533"/>
                  </a:lnTo>
                  <a:lnTo>
                    <a:pt x="14873" y="45674"/>
                  </a:lnTo>
                  <a:lnTo>
                    <a:pt x="14661" y="45674"/>
                  </a:lnTo>
                  <a:lnTo>
                    <a:pt x="14379" y="45533"/>
                  </a:lnTo>
                  <a:lnTo>
                    <a:pt x="14027" y="45322"/>
                  </a:lnTo>
                  <a:lnTo>
                    <a:pt x="13674" y="45040"/>
                  </a:lnTo>
                  <a:lnTo>
                    <a:pt x="13040" y="44405"/>
                  </a:lnTo>
                  <a:lnTo>
                    <a:pt x="12688" y="43912"/>
                  </a:lnTo>
                  <a:close/>
                  <a:moveTo>
                    <a:pt x="12617" y="46168"/>
                  </a:moveTo>
                  <a:lnTo>
                    <a:pt x="12688" y="46238"/>
                  </a:lnTo>
                  <a:lnTo>
                    <a:pt x="12688" y="46520"/>
                  </a:lnTo>
                  <a:lnTo>
                    <a:pt x="12688" y="46872"/>
                  </a:lnTo>
                  <a:lnTo>
                    <a:pt x="12547" y="47859"/>
                  </a:lnTo>
                  <a:lnTo>
                    <a:pt x="12406" y="48353"/>
                  </a:lnTo>
                  <a:lnTo>
                    <a:pt x="12265" y="48705"/>
                  </a:lnTo>
                  <a:lnTo>
                    <a:pt x="12053" y="48987"/>
                  </a:lnTo>
                  <a:lnTo>
                    <a:pt x="11912" y="49057"/>
                  </a:lnTo>
                  <a:lnTo>
                    <a:pt x="11771" y="49057"/>
                  </a:lnTo>
                  <a:lnTo>
                    <a:pt x="11701" y="48987"/>
                  </a:lnTo>
                  <a:lnTo>
                    <a:pt x="11701" y="48916"/>
                  </a:lnTo>
                  <a:lnTo>
                    <a:pt x="11701" y="48494"/>
                  </a:lnTo>
                  <a:lnTo>
                    <a:pt x="11771" y="48000"/>
                  </a:lnTo>
                  <a:lnTo>
                    <a:pt x="11983" y="47436"/>
                  </a:lnTo>
                  <a:lnTo>
                    <a:pt x="12194" y="46872"/>
                  </a:lnTo>
                  <a:lnTo>
                    <a:pt x="12406" y="46449"/>
                  </a:lnTo>
                  <a:lnTo>
                    <a:pt x="12547" y="46238"/>
                  </a:lnTo>
                  <a:lnTo>
                    <a:pt x="12617" y="46168"/>
                  </a:lnTo>
                  <a:close/>
                  <a:moveTo>
                    <a:pt x="2186" y="49128"/>
                  </a:moveTo>
                  <a:lnTo>
                    <a:pt x="2256" y="49692"/>
                  </a:lnTo>
                  <a:lnTo>
                    <a:pt x="2186" y="49833"/>
                  </a:lnTo>
                  <a:lnTo>
                    <a:pt x="2115" y="49974"/>
                  </a:lnTo>
                  <a:lnTo>
                    <a:pt x="1904" y="50185"/>
                  </a:lnTo>
                  <a:lnTo>
                    <a:pt x="1622" y="50256"/>
                  </a:lnTo>
                  <a:lnTo>
                    <a:pt x="1340" y="50185"/>
                  </a:lnTo>
                  <a:lnTo>
                    <a:pt x="1128" y="49974"/>
                  </a:lnTo>
                  <a:lnTo>
                    <a:pt x="987" y="49762"/>
                  </a:lnTo>
                  <a:lnTo>
                    <a:pt x="987" y="49621"/>
                  </a:lnTo>
                  <a:lnTo>
                    <a:pt x="1058" y="49480"/>
                  </a:lnTo>
                  <a:lnTo>
                    <a:pt x="1269" y="49128"/>
                  </a:lnTo>
                  <a:lnTo>
                    <a:pt x="1481" y="49269"/>
                  </a:lnTo>
                  <a:lnTo>
                    <a:pt x="1692" y="49410"/>
                  </a:lnTo>
                  <a:lnTo>
                    <a:pt x="1904" y="49339"/>
                  </a:lnTo>
                  <a:lnTo>
                    <a:pt x="2186" y="49128"/>
                  </a:lnTo>
                  <a:close/>
                  <a:moveTo>
                    <a:pt x="14732" y="49551"/>
                  </a:moveTo>
                  <a:lnTo>
                    <a:pt x="16423" y="50185"/>
                  </a:lnTo>
                  <a:lnTo>
                    <a:pt x="16635" y="50185"/>
                  </a:lnTo>
                  <a:lnTo>
                    <a:pt x="16705" y="50256"/>
                  </a:lnTo>
                  <a:lnTo>
                    <a:pt x="16705" y="50397"/>
                  </a:lnTo>
                  <a:lnTo>
                    <a:pt x="16635" y="50538"/>
                  </a:lnTo>
                  <a:lnTo>
                    <a:pt x="16141" y="50538"/>
                  </a:lnTo>
                  <a:lnTo>
                    <a:pt x="15859" y="50467"/>
                  </a:lnTo>
                  <a:lnTo>
                    <a:pt x="15578" y="50256"/>
                  </a:lnTo>
                  <a:lnTo>
                    <a:pt x="15155" y="49903"/>
                  </a:lnTo>
                  <a:lnTo>
                    <a:pt x="14732" y="49551"/>
                  </a:lnTo>
                  <a:close/>
                  <a:moveTo>
                    <a:pt x="11208" y="42925"/>
                  </a:moveTo>
                  <a:lnTo>
                    <a:pt x="12194" y="45040"/>
                  </a:lnTo>
                  <a:lnTo>
                    <a:pt x="12194" y="45392"/>
                  </a:lnTo>
                  <a:lnTo>
                    <a:pt x="12194" y="45674"/>
                  </a:lnTo>
                  <a:lnTo>
                    <a:pt x="12265" y="46027"/>
                  </a:lnTo>
                  <a:lnTo>
                    <a:pt x="12194" y="46379"/>
                  </a:lnTo>
                  <a:lnTo>
                    <a:pt x="12124" y="46661"/>
                  </a:lnTo>
                  <a:lnTo>
                    <a:pt x="11912" y="46943"/>
                  </a:lnTo>
                  <a:lnTo>
                    <a:pt x="11419" y="47507"/>
                  </a:lnTo>
                  <a:lnTo>
                    <a:pt x="11208" y="47789"/>
                  </a:lnTo>
                  <a:lnTo>
                    <a:pt x="10996" y="48071"/>
                  </a:lnTo>
                  <a:lnTo>
                    <a:pt x="10855" y="48423"/>
                  </a:lnTo>
                  <a:lnTo>
                    <a:pt x="10785" y="48775"/>
                  </a:lnTo>
                  <a:lnTo>
                    <a:pt x="10855" y="49128"/>
                  </a:lnTo>
                  <a:lnTo>
                    <a:pt x="10926" y="49410"/>
                  </a:lnTo>
                  <a:lnTo>
                    <a:pt x="10996" y="49621"/>
                  </a:lnTo>
                  <a:lnTo>
                    <a:pt x="11137" y="49833"/>
                  </a:lnTo>
                  <a:lnTo>
                    <a:pt x="11278" y="49974"/>
                  </a:lnTo>
                  <a:lnTo>
                    <a:pt x="11419" y="50115"/>
                  </a:lnTo>
                  <a:lnTo>
                    <a:pt x="11560" y="50185"/>
                  </a:lnTo>
                  <a:lnTo>
                    <a:pt x="11771" y="50256"/>
                  </a:lnTo>
                  <a:lnTo>
                    <a:pt x="12194" y="50185"/>
                  </a:lnTo>
                  <a:lnTo>
                    <a:pt x="12617" y="49974"/>
                  </a:lnTo>
                  <a:lnTo>
                    <a:pt x="13040" y="49621"/>
                  </a:lnTo>
                  <a:lnTo>
                    <a:pt x="13322" y="49057"/>
                  </a:lnTo>
                  <a:lnTo>
                    <a:pt x="13674" y="50326"/>
                  </a:lnTo>
                  <a:lnTo>
                    <a:pt x="13815" y="51031"/>
                  </a:lnTo>
                  <a:lnTo>
                    <a:pt x="13886" y="51524"/>
                  </a:lnTo>
                  <a:lnTo>
                    <a:pt x="13745" y="51947"/>
                  </a:lnTo>
                  <a:lnTo>
                    <a:pt x="13393" y="52864"/>
                  </a:lnTo>
                  <a:lnTo>
                    <a:pt x="13252" y="53286"/>
                  </a:lnTo>
                  <a:lnTo>
                    <a:pt x="13040" y="53568"/>
                  </a:lnTo>
                  <a:lnTo>
                    <a:pt x="12899" y="53639"/>
                  </a:lnTo>
                  <a:lnTo>
                    <a:pt x="12829" y="53709"/>
                  </a:lnTo>
                  <a:lnTo>
                    <a:pt x="12758" y="53639"/>
                  </a:lnTo>
                  <a:lnTo>
                    <a:pt x="12688" y="53498"/>
                  </a:lnTo>
                  <a:lnTo>
                    <a:pt x="12617" y="53286"/>
                  </a:lnTo>
                  <a:lnTo>
                    <a:pt x="12688" y="52934"/>
                  </a:lnTo>
                  <a:lnTo>
                    <a:pt x="12899" y="52159"/>
                  </a:lnTo>
                  <a:lnTo>
                    <a:pt x="13181" y="51454"/>
                  </a:lnTo>
                  <a:lnTo>
                    <a:pt x="13393" y="51101"/>
                  </a:lnTo>
                  <a:lnTo>
                    <a:pt x="13040" y="51383"/>
                  </a:lnTo>
                  <a:lnTo>
                    <a:pt x="12688" y="51665"/>
                  </a:lnTo>
                  <a:lnTo>
                    <a:pt x="12335" y="52018"/>
                  </a:lnTo>
                  <a:lnTo>
                    <a:pt x="12053" y="52441"/>
                  </a:lnTo>
                  <a:lnTo>
                    <a:pt x="11912" y="52229"/>
                  </a:lnTo>
                  <a:lnTo>
                    <a:pt x="11701" y="52088"/>
                  </a:lnTo>
                  <a:lnTo>
                    <a:pt x="11278" y="51736"/>
                  </a:lnTo>
                  <a:lnTo>
                    <a:pt x="10855" y="51454"/>
                  </a:lnTo>
                  <a:lnTo>
                    <a:pt x="10714" y="51242"/>
                  </a:lnTo>
                  <a:lnTo>
                    <a:pt x="10573" y="51101"/>
                  </a:lnTo>
                  <a:lnTo>
                    <a:pt x="10503" y="50820"/>
                  </a:lnTo>
                  <a:lnTo>
                    <a:pt x="10432" y="50397"/>
                  </a:lnTo>
                  <a:lnTo>
                    <a:pt x="10432" y="49480"/>
                  </a:lnTo>
                  <a:lnTo>
                    <a:pt x="10644" y="47859"/>
                  </a:lnTo>
                  <a:lnTo>
                    <a:pt x="10855" y="45392"/>
                  </a:lnTo>
                  <a:lnTo>
                    <a:pt x="10996" y="44194"/>
                  </a:lnTo>
                  <a:lnTo>
                    <a:pt x="11208" y="42925"/>
                  </a:lnTo>
                  <a:close/>
                  <a:moveTo>
                    <a:pt x="10573" y="52441"/>
                  </a:moveTo>
                  <a:lnTo>
                    <a:pt x="11067" y="52934"/>
                  </a:lnTo>
                  <a:lnTo>
                    <a:pt x="11349" y="53498"/>
                  </a:lnTo>
                  <a:lnTo>
                    <a:pt x="11630" y="54062"/>
                  </a:lnTo>
                  <a:lnTo>
                    <a:pt x="11701" y="54696"/>
                  </a:lnTo>
                  <a:lnTo>
                    <a:pt x="10644" y="54273"/>
                  </a:lnTo>
                  <a:lnTo>
                    <a:pt x="10573" y="52441"/>
                  </a:lnTo>
                  <a:close/>
                  <a:moveTo>
                    <a:pt x="8655" y="54760"/>
                  </a:moveTo>
                  <a:lnTo>
                    <a:pt x="8600" y="55260"/>
                  </a:lnTo>
                  <a:lnTo>
                    <a:pt x="8388" y="56106"/>
                  </a:lnTo>
                  <a:lnTo>
                    <a:pt x="8177" y="56811"/>
                  </a:lnTo>
                  <a:lnTo>
                    <a:pt x="7965" y="57375"/>
                  </a:lnTo>
                  <a:lnTo>
                    <a:pt x="7824" y="57586"/>
                  </a:lnTo>
                  <a:lnTo>
                    <a:pt x="7683" y="57727"/>
                  </a:lnTo>
                  <a:lnTo>
                    <a:pt x="7472" y="57797"/>
                  </a:lnTo>
                  <a:lnTo>
                    <a:pt x="7331" y="57868"/>
                  </a:lnTo>
                  <a:lnTo>
                    <a:pt x="7120" y="57868"/>
                  </a:lnTo>
                  <a:lnTo>
                    <a:pt x="6908" y="57727"/>
                  </a:lnTo>
                  <a:lnTo>
                    <a:pt x="6838" y="57656"/>
                  </a:lnTo>
                  <a:lnTo>
                    <a:pt x="6908" y="57516"/>
                  </a:lnTo>
                  <a:lnTo>
                    <a:pt x="7049" y="57163"/>
                  </a:lnTo>
                  <a:lnTo>
                    <a:pt x="7683" y="56035"/>
                  </a:lnTo>
                  <a:lnTo>
                    <a:pt x="8655" y="54760"/>
                  </a:lnTo>
                  <a:close/>
                  <a:moveTo>
                    <a:pt x="10714" y="58361"/>
                  </a:moveTo>
                  <a:lnTo>
                    <a:pt x="10926" y="59066"/>
                  </a:lnTo>
                  <a:lnTo>
                    <a:pt x="10926" y="59771"/>
                  </a:lnTo>
                  <a:lnTo>
                    <a:pt x="10785" y="60476"/>
                  </a:lnTo>
                  <a:lnTo>
                    <a:pt x="10714" y="60828"/>
                  </a:lnTo>
                  <a:lnTo>
                    <a:pt x="10503" y="61181"/>
                  </a:lnTo>
                  <a:lnTo>
                    <a:pt x="10221" y="61533"/>
                  </a:lnTo>
                  <a:lnTo>
                    <a:pt x="10080" y="61604"/>
                  </a:lnTo>
                  <a:lnTo>
                    <a:pt x="10009" y="61674"/>
                  </a:lnTo>
                  <a:lnTo>
                    <a:pt x="9868" y="61674"/>
                  </a:lnTo>
                  <a:lnTo>
                    <a:pt x="9798" y="61604"/>
                  </a:lnTo>
                  <a:lnTo>
                    <a:pt x="9586" y="61392"/>
                  </a:lnTo>
                  <a:lnTo>
                    <a:pt x="9445" y="61040"/>
                  </a:lnTo>
                  <a:lnTo>
                    <a:pt x="9304" y="60687"/>
                  </a:lnTo>
                  <a:lnTo>
                    <a:pt x="9234" y="60053"/>
                  </a:lnTo>
                  <a:lnTo>
                    <a:pt x="9304" y="59419"/>
                  </a:lnTo>
                  <a:lnTo>
                    <a:pt x="9375" y="59066"/>
                  </a:lnTo>
                  <a:lnTo>
                    <a:pt x="9516" y="58855"/>
                  </a:lnTo>
                  <a:lnTo>
                    <a:pt x="9727" y="58784"/>
                  </a:lnTo>
                  <a:lnTo>
                    <a:pt x="10221" y="58714"/>
                  </a:lnTo>
                  <a:lnTo>
                    <a:pt x="10432" y="58643"/>
                  </a:lnTo>
                  <a:lnTo>
                    <a:pt x="10714" y="58361"/>
                  </a:lnTo>
                  <a:close/>
                  <a:moveTo>
                    <a:pt x="24458" y="0"/>
                  </a:moveTo>
                  <a:lnTo>
                    <a:pt x="24599" y="3736"/>
                  </a:lnTo>
                  <a:lnTo>
                    <a:pt x="24670" y="6485"/>
                  </a:lnTo>
                  <a:lnTo>
                    <a:pt x="24599" y="7965"/>
                  </a:lnTo>
                  <a:lnTo>
                    <a:pt x="24247" y="9727"/>
                  </a:lnTo>
                  <a:lnTo>
                    <a:pt x="24036" y="10573"/>
                  </a:lnTo>
                  <a:lnTo>
                    <a:pt x="23754" y="11278"/>
                  </a:lnTo>
                  <a:lnTo>
                    <a:pt x="23401" y="11983"/>
                  </a:lnTo>
                  <a:lnTo>
                    <a:pt x="22978" y="12617"/>
                  </a:lnTo>
                  <a:lnTo>
                    <a:pt x="22414" y="13251"/>
                  </a:lnTo>
                  <a:lnTo>
                    <a:pt x="21780" y="13886"/>
                  </a:lnTo>
                  <a:lnTo>
                    <a:pt x="21639" y="13674"/>
                  </a:lnTo>
                  <a:lnTo>
                    <a:pt x="21498" y="13463"/>
                  </a:lnTo>
                  <a:lnTo>
                    <a:pt x="21005" y="13110"/>
                  </a:lnTo>
                  <a:lnTo>
                    <a:pt x="20441" y="12899"/>
                  </a:lnTo>
                  <a:lnTo>
                    <a:pt x="19807" y="12758"/>
                  </a:lnTo>
                  <a:lnTo>
                    <a:pt x="19243" y="12758"/>
                  </a:lnTo>
                  <a:lnTo>
                    <a:pt x="18961" y="12828"/>
                  </a:lnTo>
                  <a:lnTo>
                    <a:pt x="18749" y="12969"/>
                  </a:lnTo>
                  <a:lnTo>
                    <a:pt x="18538" y="13110"/>
                  </a:lnTo>
                  <a:lnTo>
                    <a:pt x="18397" y="13322"/>
                  </a:lnTo>
                  <a:lnTo>
                    <a:pt x="18326" y="13533"/>
                  </a:lnTo>
                  <a:lnTo>
                    <a:pt x="18256" y="13886"/>
                  </a:lnTo>
                  <a:lnTo>
                    <a:pt x="18256" y="14027"/>
                  </a:lnTo>
                  <a:lnTo>
                    <a:pt x="18326" y="14238"/>
                  </a:lnTo>
                  <a:lnTo>
                    <a:pt x="18608" y="14450"/>
                  </a:lnTo>
                  <a:lnTo>
                    <a:pt x="18890" y="14661"/>
                  </a:lnTo>
                  <a:lnTo>
                    <a:pt x="19313" y="14802"/>
                  </a:lnTo>
                  <a:lnTo>
                    <a:pt x="20088" y="14802"/>
                  </a:lnTo>
                  <a:lnTo>
                    <a:pt x="20441" y="14732"/>
                  </a:lnTo>
                  <a:lnTo>
                    <a:pt x="20723" y="14520"/>
                  </a:lnTo>
                  <a:lnTo>
                    <a:pt x="20652" y="14661"/>
                  </a:lnTo>
                  <a:lnTo>
                    <a:pt x="20441" y="14872"/>
                  </a:lnTo>
                  <a:lnTo>
                    <a:pt x="19595" y="15436"/>
                  </a:lnTo>
                  <a:lnTo>
                    <a:pt x="18115" y="16141"/>
                  </a:lnTo>
                  <a:lnTo>
                    <a:pt x="18044" y="15718"/>
                  </a:lnTo>
                  <a:lnTo>
                    <a:pt x="17903" y="15436"/>
                  </a:lnTo>
                  <a:lnTo>
                    <a:pt x="17692" y="15084"/>
                  </a:lnTo>
                  <a:lnTo>
                    <a:pt x="17481" y="14872"/>
                  </a:lnTo>
                  <a:lnTo>
                    <a:pt x="17269" y="14732"/>
                  </a:lnTo>
                  <a:lnTo>
                    <a:pt x="16987" y="14591"/>
                  </a:lnTo>
                  <a:lnTo>
                    <a:pt x="16705" y="14450"/>
                  </a:lnTo>
                  <a:lnTo>
                    <a:pt x="15789" y="14450"/>
                  </a:lnTo>
                  <a:lnTo>
                    <a:pt x="15155" y="14591"/>
                  </a:lnTo>
                  <a:lnTo>
                    <a:pt x="14520" y="14872"/>
                  </a:lnTo>
                  <a:lnTo>
                    <a:pt x="13886" y="15225"/>
                  </a:lnTo>
                  <a:lnTo>
                    <a:pt x="13393" y="15648"/>
                  </a:lnTo>
                  <a:lnTo>
                    <a:pt x="12970" y="16071"/>
                  </a:lnTo>
                  <a:lnTo>
                    <a:pt x="12758" y="16494"/>
                  </a:lnTo>
                  <a:lnTo>
                    <a:pt x="12688" y="16776"/>
                  </a:lnTo>
                  <a:lnTo>
                    <a:pt x="12617" y="16987"/>
                  </a:lnTo>
                  <a:lnTo>
                    <a:pt x="12688" y="17198"/>
                  </a:lnTo>
                  <a:lnTo>
                    <a:pt x="12758" y="17339"/>
                  </a:lnTo>
                  <a:lnTo>
                    <a:pt x="12899" y="17551"/>
                  </a:lnTo>
                  <a:lnTo>
                    <a:pt x="13111" y="17692"/>
                  </a:lnTo>
                  <a:lnTo>
                    <a:pt x="13393" y="17833"/>
                  </a:lnTo>
                  <a:lnTo>
                    <a:pt x="13745" y="17974"/>
                  </a:lnTo>
                  <a:lnTo>
                    <a:pt x="14168" y="18044"/>
                  </a:lnTo>
                  <a:lnTo>
                    <a:pt x="14661" y="18115"/>
                  </a:lnTo>
                  <a:lnTo>
                    <a:pt x="14027" y="18467"/>
                  </a:lnTo>
                  <a:lnTo>
                    <a:pt x="13393" y="18820"/>
                  </a:lnTo>
                  <a:lnTo>
                    <a:pt x="12617" y="19172"/>
                  </a:lnTo>
                  <a:lnTo>
                    <a:pt x="11842" y="19454"/>
                  </a:lnTo>
                  <a:lnTo>
                    <a:pt x="11067" y="19665"/>
                  </a:lnTo>
                  <a:lnTo>
                    <a:pt x="10291" y="19806"/>
                  </a:lnTo>
                  <a:lnTo>
                    <a:pt x="9516" y="19877"/>
                  </a:lnTo>
                  <a:lnTo>
                    <a:pt x="8811" y="19736"/>
                  </a:lnTo>
                  <a:lnTo>
                    <a:pt x="9023" y="19383"/>
                  </a:lnTo>
                  <a:lnTo>
                    <a:pt x="9445" y="19031"/>
                  </a:lnTo>
                  <a:lnTo>
                    <a:pt x="9939" y="18679"/>
                  </a:lnTo>
                  <a:lnTo>
                    <a:pt x="10503" y="18397"/>
                  </a:lnTo>
                  <a:lnTo>
                    <a:pt x="11067" y="18256"/>
                  </a:lnTo>
                  <a:lnTo>
                    <a:pt x="11630" y="18115"/>
                  </a:lnTo>
                  <a:lnTo>
                    <a:pt x="11912" y="18185"/>
                  </a:lnTo>
                  <a:lnTo>
                    <a:pt x="12124" y="18185"/>
                  </a:lnTo>
                  <a:lnTo>
                    <a:pt x="12335" y="18326"/>
                  </a:lnTo>
                  <a:lnTo>
                    <a:pt x="12547" y="18467"/>
                  </a:lnTo>
                  <a:lnTo>
                    <a:pt x="12265" y="18185"/>
                  </a:lnTo>
                  <a:lnTo>
                    <a:pt x="11912" y="17974"/>
                  </a:lnTo>
                  <a:lnTo>
                    <a:pt x="11560" y="17833"/>
                  </a:lnTo>
                  <a:lnTo>
                    <a:pt x="11278" y="17692"/>
                  </a:lnTo>
                  <a:lnTo>
                    <a:pt x="10644" y="17621"/>
                  </a:lnTo>
                  <a:lnTo>
                    <a:pt x="10009" y="17692"/>
                  </a:lnTo>
                  <a:lnTo>
                    <a:pt x="9445" y="17903"/>
                  </a:lnTo>
                  <a:lnTo>
                    <a:pt x="8952" y="18185"/>
                  </a:lnTo>
                  <a:lnTo>
                    <a:pt x="8529" y="18538"/>
                  </a:lnTo>
                  <a:lnTo>
                    <a:pt x="8177" y="18961"/>
                  </a:lnTo>
                  <a:lnTo>
                    <a:pt x="7965" y="19383"/>
                  </a:lnTo>
                  <a:lnTo>
                    <a:pt x="7895" y="19877"/>
                  </a:lnTo>
                  <a:lnTo>
                    <a:pt x="7895" y="20229"/>
                  </a:lnTo>
                  <a:lnTo>
                    <a:pt x="8036" y="20441"/>
                  </a:lnTo>
                  <a:lnTo>
                    <a:pt x="8177" y="20582"/>
                  </a:lnTo>
                  <a:lnTo>
                    <a:pt x="8318" y="20793"/>
                  </a:lnTo>
                  <a:lnTo>
                    <a:pt x="8529" y="20864"/>
                  </a:lnTo>
                  <a:lnTo>
                    <a:pt x="8811" y="21005"/>
                  </a:lnTo>
                  <a:lnTo>
                    <a:pt x="9164" y="21075"/>
                  </a:lnTo>
                  <a:lnTo>
                    <a:pt x="10009" y="21075"/>
                  </a:lnTo>
                  <a:lnTo>
                    <a:pt x="11067" y="21005"/>
                  </a:lnTo>
                  <a:lnTo>
                    <a:pt x="10009" y="22062"/>
                  </a:lnTo>
                  <a:lnTo>
                    <a:pt x="9023" y="23260"/>
                  </a:lnTo>
                  <a:lnTo>
                    <a:pt x="8882" y="22908"/>
                  </a:lnTo>
                  <a:lnTo>
                    <a:pt x="8670" y="22626"/>
                  </a:lnTo>
                  <a:lnTo>
                    <a:pt x="8529" y="22414"/>
                  </a:lnTo>
                  <a:lnTo>
                    <a:pt x="8318" y="22203"/>
                  </a:lnTo>
                  <a:lnTo>
                    <a:pt x="8106" y="22062"/>
                  </a:lnTo>
                  <a:lnTo>
                    <a:pt x="7824" y="21991"/>
                  </a:lnTo>
                  <a:lnTo>
                    <a:pt x="7401" y="21921"/>
                  </a:lnTo>
                  <a:lnTo>
                    <a:pt x="6908" y="21991"/>
                  </a:lnTo>
                  <a:lnTo>
                    <a:pt x="6415" y="22132"/>
                  </a:lnTo>
                  <a:lnTo>
                    <a:pt x="5992" y="22414"/>
                  </a:lnTo>
                  <a:lnTo>
                    <a:pt x="5639" y="22767"/>
                  </a:lnTo>
                  <a:lnTo>
                    <a:pt x="5357" y="23119"/>
                  </a:lnTo>
                  <a:lnTo>
                    <a:pt x="5146" y="23542"/>
                  </a:lnTo>
                  <a:lnTo>
                    <a:pt x="5075" y="23965"/>
                  </a:lnTo>
                  <a:lnTo>
                    <a:pt x="5146" y="24388"/>
                  </a:lnTo>
                  <a:lnTo>
                    <a:pt x="5287" y="24599"/>
                  </a:lnTo>
                  <a:lnTo>
                    <a:pt x="5428" y="24811"/>
                  </a:lnTo>
                  <a:lnTo>
                    <a:pt x="5639" y="24952"/>
                  </a:lnTo>
                  <a:lnTo>
                    <a:pt x="5851" y="25093"/>
                  </a:lnTo>
                  <a:lnTo>
                    <a:pt x="6556" y="25375"/>
                  </a:lnTo>
                  <a:lnTo>
                    <a:pt x="7472" y="25516"/>
                  </a:lnTo>
                  <a:lnTo>
                    <a:pt x="7260" y="25868"/>
                  </a:lnTo>
                  <a:lnTo>
                    <a:pt x="7190" y="26291"/>
                  </a:lnTo>
                  <a:lnTo>
                    <a:pt x="7120" y="26643"/>
                  </a:lnTo>
                  <a:lnTo>
                    <a:pt x="7120" y="27066"/>
                  </a:lnTo>
                  <a:lnTo>
                    <a:pt x="7190" y="27278"/>
                  </a:lnTo>
                  <a:lnTo>
                    <a:pt x="7260" y="27348"/>
                  </a:lnTo>
                  <a:lnTo>
                    <a:pt x="7331" y="27419"/>
                  </a:lnTo>
                  <a:lnTo>
                    <a:pt x="7472" y="27419"/>
                  </a:lnTo>
                  <a:lnTo>
                    <a:pt x="7542" y="27278"/>
                  </a:lnTo>
                  <a:lnTo>
                    <a:pt x="7824" y="26996"/>
                  </a:lnTo>
                  <a:lnTo>
                    <a:pt x="7824" y="27419"/>
                  </a:lnTo>
                  <a:lnTo>
                    <a:pt x="7895" y="27771"/>
                  </a:lnTo>
                  <a:lnTo>
                    <a:pt x="7965" y="28124"/>
                  </a:lnTo>
                  <a:lnTo>
                    <a:pt x="8106" y="28405"/>
                  </a:lnTo>
                  <a:lnTo>
                    <a:pt x="8247" y="28617"/>
                  </a:lnTo>
                  <a:lnTo>
                    <a:pt x="8459" y="28828"/>
                  </a:lnTo>
                  <a:lnTo>
                    <a:pt x="8670" y="28899"/>
                  </a:lnTo>
                  <a:lnTo>
                    <a:pt x="8952" y="29040"/>
                  </a:lnTo>
                  <a:lnTo>
                    <a:pt x="9445" y="29040"/>
                  </a:lnTo>
                  <a:lnTo>
                    <a:pt x="9657" y="28969"/>
                  </a:lnTo>
                  <a:lnTo>
                    <a:pt x="9939" y="28828"/>
                  </a:lnTo>
                  <a:lnTo>
                    <a:pt x="10221" y="28687"/>
                  </a:lnTo>
                  <a:lnTo>
                    <a:pt x="10432" y="28476"/>
                  </a:lnTo>
                  <a:lnTo>
                    <a:pt x="10644" y="28194"/>
                  </a:lnTo>
                  <a:lnTo>
                    <a:pt x="10855" y="27842"/>
                  </a:lnTo>
                  <a:lnTo>
                    <a:pt x="10926" y="27489"/>
                  </a:lnTo>
                  <a:lnTo>
                    <a:pt x="10996" y="26855"/>
                  </a:lnTo>
                  <a:lnTo>
                    <a:pt x="10996" y="26079"/>
                  </a:lnTo>
                  <a:lnTo>
                    <a:pt x="10926" y="25304"/>
                  </a:lnTo>
                  <a:lnTo>
                    <a:pt x="10855" y="24599"/>
                  </a:lnTo>
                  <a:lnTo>
                    <a:pt x="10644" y="24035"/>
                  </a:lnTo>
                  <a:lnTo>
                    <a:pt x="10503" y="23824"/>
                  </a:lnTo>
                  <a:lnTo>
                    <a:pt x="10362" y="23754"/>
                  </a:lnTo>
                  <a:lnTo>
                    <a:pt x="10221" y="23754"/>
                  </a:lnTo>
                  <a:lnTo>
                    <a:pt x="10009" y="23824"/>
                  </a:lnTo>
                  <a:lnTo>
                    <a:pt x="10785" y="22978"/>
                  </a:lnTo>
                  <a:lnTo>
                    <a:pt x="11560" y="22132"/>
                  </a:lnTo>
                  <a:lnTo>
                    <a:pt x="11489" y="22555"/>
                  </a:lnTo>
                  <a:lnTo>
                    <a:pt x="11560" y="22908"/>
                  </a:lnTo>
                  <a:lnTo>
                    <a:pt x="11630" y="23190"/>
                  </a:lnTo>
                  <a:lnTo>
                    <a:pt x="11701" y="23472"/>
                  </a:lnTo>
                  <a:lnTo>
                    <a:pt x="11912" y="23613"/>
                  </a:lnTo>
                  <a:lnTo>
                    <a:pt x="12053" y="23754"/>
                  </a:lnTo>
                  <a:lnTo>
                    <a:pt x="12335" y="23894"/>
                  </a:lnTo>
                  <a:lnTo>
                    <a:pt x="12829" y="23894"/>
                  </a:lnTo>
                  <a:lnTo>
                    <a:pt x="13111" y="23824"/>
                  </a:lnTo>
                  <a:lnTo>
                    <a:pt x="13674" y="23613"/>
                  </a:lnTo>
                  <a:lnTo>
                    <a:pt x="14238" y="23260"/>
                  </a:lnTo>
                  <a:lnTo>
                    <a:pt x="14661" y="22767"/>
                  </a:lnTo>
                  <a:lnTo>
                    <a:pt x="14873" y="22344"/>
                  </a:lnTo>
                  <a:lnTo>
                    <a:pt x="15014" y="21991"/>
                  </a:lnTo>
                  <a:lnTo>
                    <a:pt x="15155" y="21639"/>
                  </a:lnTo>
                  <a:lnTo>
                    <a:pt x="15155" y="21357"/>
                  </a:lnTo>
                  <a:lnTo>
                    <a:pt x="15155" y="20793"/>
                  </a:lnTo>
                  <a:lnTo>
                    <a:pt x="15084" y="20300"/>
                  </a:lnTo>
                  <a:lnTo>
                    <a:pt x="15084" y="19806"/>
                  </a:lnTo>
                  <a:lnTo>
                    <a:pt x="15084" y="19595"/>
                  </a:lnTo>
                  <a:lnTo>
                    <a:pt x="15155" y="19383"/>
                  </a:lnTo>
                  <a:lnTo>
                    <a:pt x="15296" y="19172"/>
                  </a:lnTo>
                  <a:lnTo>
                    <a:pt x="15578" y="18890"/>
                  </a:lnTo>
                  <a:lnTo>
                    <a:pt x="15859" y="18608"/>
                  </a:lnTo>
                  <a:lnTo>
                    <a:pt x="16282" y="18397"/>
                  </a:lnTo>
                  <a:lnTo>
                    <a:pt x="16000" y="19243"/>
                  </a:lnTo>
                  <a:lnTo>
                    <a:pt x="15930" y="19524"/>
                  </a:lnTo>
                  <a:lnTo>
                    <a:pt x="15930" y="19877"/>
                  </a:lnTo>
                  <a:lnTo>
                    <a:pt x="15930" y="20088"/>
                  </a:lnTo>
                  <a:lnTo>
                    <a:pt x="16000" y="20300"/>
                  </a:lnTo>
                  <a:lnTo>
                    <a:pt x="16141" y="20441"/>
                  </a:lnTo>
                  <a:lnTo>
                    <a:pt x="16282" y="20511"/>
                  </a:lnTo>
                  <a:lnTo>
                    <a:pt x="16494" y="20582"/>
                  </a:lnTo>
                  <a:lnTo>
                    <a:pt x="17199" y="20582"/>
                  </a:lnTo>
                  <a:lnTo>
                    <a:pt x="17763" y="20370"/>
                  </a:lnTo>
                  <a:lnTo>
                    <a:pt x="18326" y="20088"/>
                  </a:lnTo>
                  <a:lnTo>
                    <a:pt x="18890" y="19736"/>
                  </a:lnTo>
                  <a:lnTo>
                    <a:pt x="19384" y="19313"/>
                  </a:lnTo>
                  <a:lnTo>
                    <a:pt x="19807" y="18820"/>
                  </a:lnTo>
                  <a:lnTo>
                    <a:pt x="20159" y="18326"/>
                  </a:lnTo>
                  <a:lnTo>
                    <a:pt x="20300" y="17833"/>
                  </a:lnTo>
                  <a:lnTo>
                    <a:pt x="20300" y="17621"/>
                  </a:lnTo>
                  <a:lnTo>
                    <a:pt x="20229" y="17410"/>
                  </a:lnTo>
                  <a:lnTo>
                    <a:pt x="20159" y="17128"/>
                  </a:lnTo>
                  <a:lnTo>
                    <a:pt x="20018" y="16917"/>
                  </a:lnTo>
                  <a:lnTo>
                    <a:pt x="19736" y="16705"/>
                  </a:lnTo>
                  <a:lnTo>
                    <a:pt x="19454" y="16564"/>
                  </a:lnTo>
                  <a:lnTo>
                    <a:pt x="20582" y="15930"/>
                  </a:lnTo>
                  <a:lnTo>
                    <a:pt x="21357" y="15436"/>
                  </a:lnTo>
                  <a:lnTo>
                    <a:pt x="21639" y="15154"/>
                  </a:lnTo>
                  <a:lnTo>
                    <a:pt x="21992" y="14802"/>
                  </a:lnTo>
                  <a:lnTo>
                    <a:pt x="22837" y="13745"/>
                  </a:lnTo>
                  <a:lnTo>
                    <a:pt x="22133" y="15366"/>
                  </a:lnTo>
                  <a:lnTo>
                    <a:pt x="21357" y="16987"/>
                  </a:lnTo>
                  <a:lnTo>
                    <a:pt x="19666" y="20088"/>
                  </a:lnTo>
                  <a:lnTo>
                    <a:pt x="16212" y="26220"/>
                  </a:lnTo>
                  <a:lnTo>
                    <a:pt x="15507" y="27630"/>
                  </a:lnTo>
                  <a:lnTo>
                    <a:pt x="14873" y="29040"/>
                  </a:lnTo>
                  <a:lnTo>
                    <a:pt x="14168" y="30450"/>
                  </a:lnTo>
                  <a:lnTo>
                    <a:pt x="13745" y="31154"/>
                  </a:lnTo>
                  <a:lnTo>
                    <a:pt x="13322" y="31789"/>
                  </a:lnTo>
                  <a:lnTo>
                    <a:pt x="12758" y="32494"/>
                  </a:lnTo>
                  <a:lnTo>
                    <a:pt x="12053" y="33128"/>
                  </a:lnTo>
                  <a:lnTo>
                    <a:pt x="11278" y="33833"/>
                  </a:lnTo>
                  <a:lnTo>
                    <a:pt x="10432" y="34467"/>
                  </a:lnTo>
                  <a:lnTo>
                    <a:pt x="9657" y="34961"/>
                  </a:lnTo>
                  <a:lnTo>
                    <a:pt x="9023" y="35313"/>
                  </a:lnTo>
                  <a:lnTo>
                    <a:pt x="8600" y="35524"/>
                  </a:lnTo>
                  <a:lnTo>
                    <a:pt x="8388" y="35524"/>
                  </a:lnTo>
                  <a:lnTo>
                    <a:pt x="8388" y="35383"/>
                  </a:lnTo>
                  <a:lnTo>
                    <a:pt x="8247" y="35313"/>
                  </a:lnTo>
                  <a:lnTo>
                    <a:pt x="7754" y="35383"/>
                  </a:lnTo>
                  <a:lnTo>
                    <a:pt x="6979" y="35524"/>
                  </a:lnTo>
                  <a:lnTo>
                    <a:pt x="6062" y="35877"/>
                  </a:lnTo>
                  <a:lnTo>
                    <a:pt x="5146" y="36300"/>
                  </a:lnTo>
                  <a:lnTo>
                    <a:pt x="4300" y="36793"/>
                  </a:lnTo>
                  <a:lnTo>
                    <a:pt x="3948" y="37005"/>
                  </a:lnTo>
                  <a:lnTo>
                    <a:pt x="3666" y="37287"/>
                  </a:lnTo>
                  <a:lnTo>
                    <a:pt x="3454" y="37568"/>
                  </a:lnTo>
                  <a:lnTo>
                    <a:pt x="3313" y="37780"/>
                  </a:lnTo>
                  <a:lnTo>
                    <a:pt x="3243" y="38203"/>
                  </a:lnTo>
                  <a:lnTo>
                    <a:pt x="3172" y="38555"/>
                  </a:lnTo>
                  <a:lnTo>
                    <a:pt x="3172" y="38837"/>
                  </a:lnTo>
                  <a:lnTo>
                    <a:pt x="3243" y="39049"/>
                  </a:lnTo>
                  <a:lnTo>
                    <a:pt x="3313" y="39260"/>
                  </a:lnTo>
                  <a:lnTo>
                    <a:pt x="3454" y="39401"/>
                  </a:lnTo>
                  <a:lnTo>
                    <a:pt x="3666" y="39472"/>
                  </a:lnTo>
                  <a:lnTo>
                    <a:pt x="3877" y="39542"/>
                  </a:lnTo>
                  <a:lnTo>
                    <a:pt x="4300" y="39612"/>
                  </a:lnTo>
                  <a:lnTo>
                    <a:pt x="4864" y="39472"/>
                  </a:lnTo>
                  <a:lnTo>
                    <a:pt x="5428" y="39260"/>
                  </a:lnTo>
                  <a:lnTo>
                    <a:pt x="5992" y="38978"/>
                  </a:lnTo>
                  <a:lnTo>
                    <a:pt x="4935" y="40176"/>
                  </a:lnTo>
                  <a:lnTo>
                    <a:pt x="4089" y="41093"/>
                  </a:lnTo>
                  <a:lnTo>
                    <a:pt x="3172" y="41868"/>
                  </a:lnTo>
                  <a:lnTo>
                    <a:pt x="1974" y="42714"/>
                  </a:lnTo>
                  <a:lnTo>
                    <a:pt x="1551" y="43066"/>
                  </a:lnTo>
                  <a:lnTo>
                    <a:pt x="1058" y="43630"/>
                  </a:lnTo>
                  <a:lnTo>
                    <a:pt x="705" y="44194"/>
                  </a:lnTo>
                  <a:lnTo>
                    <a:pt x="424" y="44758"/>
                  </a:lnTo>
                  <a:lnTo>
                    <a:pt x="353" y="45040"/>
                  </a:lnTo>
                  <a:lnTo>
                    <a:pt x="353" y="45322"/>
                  </a:lnTo>
                  <a:lnTo>
                    <a:pt x="424" y="45533"/>
                  </a:lnTo>
                  <a:lnTo>
                    <a:pt x="494" y="45745"/>
                  </a:lnTo>
                  <a:lnTo>
                    <a:pt x="705" y="45886"/>
                  </a:lnTo>
                  <a:lnTo>
                    <a:pt x="1058" y="45956"/>
                  </a:lnTo>
                  <a:lnTo>
                    <a:pt x="1410" y="45956"/>
                  </a:lnTo>
                  <a:lnTo>
                    <a:pt x="1974" y="45886"/>
                  </a:lnTo>
                  <a:lnTo>
                    <a:pt x="1622" y="47013"/>
                  </a:lnTo>
                  <a:lnTo>
                    <a:pt x="1340" y="48141"/>
                  </a:lnTo>
                  <a:lnTo>
                    <a:pt x="987" y="48282"/>
                  </a:lnTo>
                  <a:lnTo>
                    <a:pt x="705" y="48494"/>
                  </a:lnTo>
                  <a:lnTo>
                    <a:pt x="424" y="48705"/>
                  </a:lnTo>
                  <a:lnTo>
                    <a:pt x="212" y="48987"/>
                  </a:lnTo>
                  <a:lnTo>
                    <a:pt x="1" y="49833"/>
                  </a:lnTo>
                  <a:lnTo>
                    <a:pt x="1" y="50256"/>
                  </a:lnTo>
                  <a:lnTo>
                    <a:pt x="71" y="50679"/>
                  </a:lnTo>
                  <a:lnTo>
                    <a:pt x="212" y="51031"/>
                  </a:lnTo>
                  <a:lnTo>
                    <a:pt x="494" y="51313"/>
                  </a:lnTo>
                  <a:lnTo>
                    <a:pt x="917" y="51524"/>
                  </a:lnTo>
                  <a:lnTo>
                    <a:pt x="1481" y="51595"/>
                  </a:lnTo>
                  <a:lnTo>
                    <a:pt x="2045" y="51524"/>
                  </a:lnTo>
                  <a:lnTo>
                    <a:pt x="2468" y="51383"/>
                  </a:lnTo>
                  <a:lnTo>
                    <a:pt x="2820" y="51172"/>
                  </a:lnTo>
                  <a:lnTo>
                    <a:pt x="3031" y="50820"/>
                  </a:lnTo>
                  <a:lnTo>
                    <a:pt x="3243" y="50397"/>
                  </a:lnTo>
                  <a:lnTo>
                    <a:pt x="3384" y="49974"/>
                  </a:lnTo>
                  <a:lnTo>
                    <a:pt x="3454" y="49057"/>
                  </a:lnTo>
                  <a:lnTo>
                    <a:pt x="3313" y="48634"/>
                  </a:lnTo>
                  <a:lnTo>
                    <a:pt x="3102" y="48282"/>
                  </a:lnTo>
                  <a:lnTo>
                    <a:pt x="2820" y="48000"/>
                  </a:lnTo>
                  <a:lnTo>
                    <a:pt x="2468" y="47789"/>
                  </a:lnTo>
                  <a:lnTo>
                    <a:pt x="2750" y="46731"/>
                  </a:lnTo>
                  <a:lnTo>
                    <a:pt x="3102" y="45745"/>
                  </a:lnTo>
                  <a:lnTo>
                    <a:pt x="3243" y="46027"/>
                  </a:lnTo>
                  <a:lnTo>
                    <a:pt x="3454" y="46309"/>
                  </a:lnTo>
                  <a:lnTo>
                    <a:pt x="3666" y="46520"/>
                  </a:lnTo>
                  <a:lnTo>
                    <a:pt x="3877" y="46661"/>
                  </a:lnTo>
                  <a:lnTo>
                    <a:pt x="4159" y="46802"/>
                  </a:lnTo>
                  <a:lnTo>
                    <a:pt x="5005" y="46802"/>
                  </a:lnTo>
                  <a:lnTo>
                    <a:pt x="5569" y="46590"/>
                  </a:lnTo>
                  <a:lnTo>
                    <a:pt x="6062" y="46168"/>
                  </a:lnTo>
                  <a:lnTo>
                    <a:pt x="6274" y="45956"/>
                  </a:lnTo>
                  <a:lnTo>
                    <a:pt x="6485" y="45674"/>
                  </a:lnTo>
                  <a:lnTo>
                    <a:pt x="6556" y="45392"/>
                  </a:lnTo>
                  <a:lnTo>
                    <a:pt x="6626" y="45110"/>
                  </a:lnTo>
                  <a:lnTo>
                    <a:pt x="6697" y="44758"/>
                  </a:lnTo>
                  <a:lnTo>
                    <a:pt x="6626" y="44405"/>
                  </a:lnTo>
                  <a:lnTo>
                    <a:pt x="6485" y="44123"/>
                  </a:lnTo>
                  <a:lnTo>
                    <a:pt x="6274" y="43842"/>
                  </a:lnTo>
                  <a:lnTo>
                    <a:pt x="5851" y="43278"/>
                  </a:lnTo>
                  <a:lnTo>
                    <a:pt x="5710" y="43066"/>
                  </a:lnTo>
                  <a:lnTo>
                    <a:pt x="5569" y="42714"/>
                  </a:lnTo>
                  <a:lnTo>
                    <a:pt x="4864" y="42220"/>
                  </a:lnTo>
                  <a:lnTo>
                    <a:pt x="5569" y="41093"/>
                  </a:lnTo>
                  <a:lnTo>
                    <a:pt x="6344" y="40035"/>
                  </a:lnTo>
                  <a:lnTo>
                    <a:pt x="6203" y="40458"/>
                  </a:lnTo>
                  <a:lnTo>
                    <a:pt x="6133" y="40881"/>
                  </a:lnTo>
                  <a:lnTo>
                    <a:pt x="6133" y="41304"/>
                  </a:lnTo>
                  <a:lnTo>
                    <a:pt x="6133" y="41586"/>
                  </a:lnTo>
                  <a:lnTo>
                    <a:pt x="6274" y="41868"/>
                  </a:lnTo>
                  <a:lnTo>
                    <a:pt x="6415" y="42150"/>
                  </a:lnTo>
                  <a:lnTo>
                    <a:pt x="6556" y="42291"/>
                  </a:lnTo>
                  <a:lnTo>
                    <a:pt x="6767" y="42432"/>
                  </a:lnTo>
                  <a:lnTo>
                    <a:pt x="6979" y="42502"/>
                  </a:lnTo>
                  <a:lnTo>
                    <a:pt x="7190" y="42502"/>
                  </a:lnTo>
                  <a:lnTo>
                    <a:pt x="7472" y="42432"/>
                  </a:lnTo>
                  <a:lnTo>
                    <a:pt x="7683" y="42291"/>
                  </a:lnTo>
                  <a:lnTo>
                    <a:pt x="7965" y="42150"/>
                  </a:lnTo>
                  <a:lnTo>
                    <a:pt x="8177" y="41868"/>
                  </a:lnTo>
                  <a:lnTo>
                    <a:pt x="8459" y="41445"/>
                  </a:lnTo>
                  <a:lnTo>
                    <a:pt x="8670" y="41022"/>
                  </a:lnTo>
                  <a:lnTo>
                    <a:pt x="8811" y="40529"/>
                  </a:lnTo>
                  <a:lnTo>
                    <a:pt x="8811" y="40035"/>
                  </a:lnTo>
                  <a:lnTo>
                    <a:pt x="8811" y="39542"/>
                  </a:lnTo>
                  <a:lnTo>
                    <a:pt x="8741" y="39049"/>
                  </a:lnTo>
                  <a:lnTo>
                    <a:pt x="8600" y="38062"/>
                  </a:lnTo>
                  <a:lnTo>
                    <a:pt x="8600" y="37568"/>
                  </a:lnTo>
                  <a:lnTo>
                    <a:pt x="8670" y="37146"/>
                  </a:lnTo>
                  <a:lnTo>
                    <a:pt x="8952" y="36582"/>
                  </a:lnTo>
                  <a:lnTo>
                    <a:pt x="9375" y="36018"/>
                  </a:lnTo>
                  <a:lnTo>
                    <a:pt x="9939" y="35454"/>
                  </a:lnTo>
                  <a:lnTo>
                    <a:pt x="10573" y="34890"/>
                  </a:lnTo>
                  <a:lnTo>
                    <a:pt x="11842" y="33762"/>
                  </a:lnTo>
                  <a:lnTo>
                    <a:pt x="12829" y="32776"/>
                  </a:lnTo>
                  <a:lnTo>
                    <a:pt x="12124" y="34608"/>
                  </a:lnTo>
                  <a:lnTo>
                    <a:pt x="11419" y="36370"/>
                  </a:lnTo>
                  <a:lnTo>
                    <a:pt x="10785" y="38203"/>
                  </a:lnTo>
                  <a:lnTo>
                    <a:pt x="10221" y="40035"/>
                  </a:lnTo>
                  <a:lnTo>
                    <a:pt x="9798" y="41868"/>
                  </a:lnTo>
                  <a:lnTo>
                    <a:pt x="9445" y="43771"/>
                  </a:lnTo>
                  <a:lnTo>
                    <a:pt x="9164" y="45674"/>
                  </a:lnTo>
                  <a:lnTo>
                    <a:pt x="9023" y="47577"/>
                  </a:lnTo>
                  <a:lnTo>
                    <a:pt x="9023" y="49551"/>
                  </a:lnTo>
                  <a:lnTo>
                    <a:pt x="8952" y="51383"/>
                  </a:lnTo>
                  <a:lnTo>
                    <a:pt x="8811" y="53357"/>
                  </a:lnTo>
                  <a:lnTo>
                    <a:pt x="8685" y="54492"/>
                  </a:lnTo>
                  <a:lnTo>
                    <a:pt x="8670" y="54485"/>
                  </a:lnTo>
                  <a:lnTo>
                    <a:pt x="8529" y="54485"/>
                  </a:lnTo>
                  <a:lnTo>
                    <a:pt x="8318" y="54555"/>
                  </a:lnTo>
                  <a:lnTo>
                    <a:pt x="8106" y="54696"/>
                  </a:lnTo>
                  <a:lnTo>
                    <a:pt x="7683" y="55119"/>
                  </a:lnTo>
                  <a:lnTo>
                    <a:pt x="7190" y="55683"/>
                  </a:lnTo>
                  <a:lnTo>
                    <a:pt x="6697" y="56317"/>
                  </a:lnTo>
                  <a:lnTo>
                    <a:pt x="6344" y="56952"/>
                  </a:lnTo>
                  <a:lnTo>
                    <a:pt x="6133" y="57445"/>
                  </a:lnTo>
                  <a:lnTo>
                    <a:pt x="6062" y="57656"/>
                  </a:lnTo>
                  <a:lnTo>
                    <a:pt x="6062" y="57797"/>
                  </a:lnTo>
                  <a:lnTo>
                    <a:pt x="6133" y="58150"/>
                  </a:lnTo>
                  <a:lnTo>
                    <a:pt x="6274" y="58432"/>
                  </a:lnTo>
                  <a:lnTo>
                    <a:pt x="6415" y="58573"/>
                  </a:lnTo>
                  <a:lnTo>
                    <a:pt x="6556" y="58714"/>
                  </a:lnTo>
                  <a:lnTo>
                    <a:pt x="6767" y="58784"/>
                  </a:lnTo>
                  <a:lnTo>
                    <a:pt x="6979" y="58855"/>
                  </a:lnTo>
                  <a:lnTo>
                    <a:pt x="7472" y="58714"/>
                  </a:lnTo>
                  <a:lnTo>
                    <a:pt x="7965" y="58502"/>
                  </a:lnTo>
                  <a:lnTo>
                    <a:pt x="8459" y="58150"/>
                  </a:lnTo>
                  <a:lnTo>
                    <a:pt x="8882" y="57727"/>
                  </a:lnTo>
                  <a:lnTo>
                    <a:pt x="9234" y="57304"/>
                  </a:lnTo>
                  <a:lnTo>
                    <a:pt x="9164" y="57938"/>
                  </a:lnTo>
                  <a:lnTo>
                    <a:pt x="9023" y="58784"/>
                  </a:lnTo>
                  <a:lnTo>
                    <a:pt x="8811" y="59771"/>
                  </a:lnTo>
                  <a:lnTo>
                    <a:pt x="8670" y="60758"/>
                  </a:lnTo>
                  <a:lnTo>
                    <a:pt x="8670" y="61251"/>
                  </a:lnTo>
                  <a:lnTo>
                    <a:pt x="8741" y="61674"/>
                  </a:lnTo>
                  <a:lnTo>
                    <a:pt x="8811" y="62027"/>
                  </a:lnTo>
                  <a:lnTo>
                    <a:pt x="8952" y="62379"/>
                  </a:lnTo>
                  <a:lnTo>
                    <a:pt x="9234" y="62590"/>
                  </a:lnTo>
                  <a:lnTo>
                    <a:pt x="9586" y="62661"/>
                  </a:lnTo>
                  <a:lnTo>
                    <a:pt x="10009" y="62661"/>
                  </a:lnTo>
                  <a:lnTo>
                    <a:pt x="10573" y="62520"/>
                  </a:lnTo>
                  <a:lnTo>
                    <a:pt x="11067" y="62308"/>
                  </a:lnTo>
                  <a:lnTo>
                    <a:pt x="11489" y="61956"/>
                  </a:lnTo>
                  <a:lnTo>
                    <a:pt x="11771" y="61604"/>
                  </a:lnTo>
                  <a:lnTo>
                    <a:pt x="11912" y="61181"/>
                  </a:lnTo>
                  <a:lnTo>
                    <a:pt x="12053" y="60687"/>
                  </a:lnTo>
                  <a:lnTo>
                    <a:pt x="12053" y="60194"/>
                  </a:lnTo>
                  <a:lnTo>
                    <a:pt x="11983" y="59630"/>
                  </a:lnTo>
                  <a:lnTo>
                    <a:pt x="11842" y="59066"/>
                  </a:lnTo>
                  <a:lnTo>
                    <a:pt x="11560" y="57938"/>
                  </a:lnTo>
                  <a:lnTo>
                    <a:pt x="11208" y="56881"/>
                  </a:lnTo>
                  <a:lnTo>
                    <a:pt x="10855" y="55965"/>
                  </a:lnTo>
                  <a:lnTo>
                    <a:pt x="10785" y="55542"/>
                  </a:lnTo>
                  <a:lnTo>
                    <a:pt x="10714" y="55190"/>
                  </a:lnTo>
                  <a:lnTo>
                    <a:pt x="10714" y="55190"/>
                  </a:lnTo>
                  <a:lnTo>
                    <a:pt x="10996" y="55331"/>
                  </a:lnTo>
                  <a:lnTo>
                    <a:pt x="11349" y="55471"/>
                  </a:lnTo>
                  <a:lnTo>
                    <a:pt x="12335" y="55471"/>
                  </a:lnTo>
                  <a:lnTo>
                    <a:pt x="12617" y="55401"/>
                  </a:lnTo>
                  <a:lnTo>
                    <a:pt x="13252" y="55119"/>
                  </a:lnTo>
                  <a:lnTo>
                    <a:pt x="13815" y="54696"/>
                  </a:lnTo>
                  <a:lnTo>
                    <a:pt x="14309" y="54203"/>
                  </a:lnTo>
                  <a:lnTo>
                    <a:pt x="14732" y="53639"/>
                  </a:lnTo>
                  <a:lnTo>
                    <a:pt x="15084" y="53005"/>
                  </a:lnTo>
                  <a:lnTo>
                    <a:pt x="15296" y="53357"/>
                  </a:lnTo>
                  <a:lnTo>
                    <a:pt x="15437" y="53568"/>
                  </a:lnTo>
                  <a:lnTo>
                    <a:pt x="15648" y="53709"/>
                  </a:lnTo>
                  <a:lnTo>
                    <a:pt x="15789" y="53709"/>
                  </a:lnTo>
                  <a:lnTo>
                    <a:pt x="15930" y="53639"/>
                  </a:lnTo>
                  <a:lnTo>
                    <a:pt x="16000" y="53498"/>
                  </a:lnTo>
                  <a:lnTo>
                    <a:pt x="16071" y="53145"/>
                  </a:lnTo>
                  <a:lnTo>
                    <a:pt x="16141" y="52652"/>
                  </a:lnTo>
                  <a:lnTo>
                    <a:pt x="16071" y="52229"/>
                  </a:lnTo>
                  <a:lnTo>
                    <a:pt x="16000" y="52159"/>
                  </a:lnTo>
                  <a:lnTo>
                    <a:pt x="15859" y="52088"/>
                  </a:lnTo>
                  <a:lnTo>
                    <a:pt x="15718" y="52159"/>
                  </a:lnTo>
                  <a:lnTo>
                    <a:pt x="15578" y="52300"/>
                  </a:lnTo>
                  <a:lnTo>
                    <a:pt x="15507" y="52018"/>
                  </a:lnTo>
                  <a:lnTo>
                    <a:pt x="15366" y="51665"/>
                  </a:lnTo>
                  <a:lnTo>
                    <a:pt x="15789" y="51806"/>
                  </a:lnTo>
                  <a:lnTo>
                    <a:pt x="16635" y="51806"/>
                  </a:lnTo>
                  <a:lnTo>
                    <a:pt x="17058" y="51665"/>
                  </a:lnTo>
                  <a:lnTo>
                    <a:pt x="17481" y="51454"/>
                  </a:lnTo>
                  <a:lnTo>
                    <a:pt x="17763" y="51172"/>
                  </a:lnTo>
                  <a:lnTo>
                    <a:pt x="17833" y="51031"/>
                  </a:lnTo>
                  <a:lnTo>
                    <a:pt x="17903" y="50820"/>
                  </a:lnTo>
                  <a:lnTo>
                    <a:pt x="17903" y="50538"/>
                  </a:lnTo>
                  <a:lnTo>
                    <a:pt x="17903" y="50326"/>
                  </a:lnTo>
                  <a:lnTo>
                    <a:pt x="17833" y="50115"/>
                  </a:lnTo>
                  <a:lnTo>
                    <a:pt x="17692" y="49903"/>
                  </a:lnTo>
                  <a:lnTo>
                    <a:pt x="17551" y="49762"/>
                  </a:lnTo>
                  <a:lnTo>
                    <a:pt x="17340" y="49621"/>
                  </a:lnTo>
                  <a:lnTo>
                    <a:pt x="16776" y="49480"/>
                  </a:lnTo>
                  <a:lnTo>
                    <a:pt x="16212" y="49410"/>
                  </a:lnTo>
                  <a:lnTo>
                    <a:pt x="15155" y="49480"/>
                  </a:lnTo>
                  <a:lnTo>
                    <a:pt x="14661" y="49551"/>
                  </a:lnTo>
                  <a:lnTo>
                    <a:pt x="14520" y="49410"/>
                  </a:lnTo>
                  <a:lnTo>
                    <a:pt x="14450" y="49057"/>
                  </a:lnTo>
                  <a:lnTo>
                    <a:pt x="14238" y="48212"/>
                  </a:lnTo>
                  <a:lnTo>
                    <a:pt x="13956" y="46943"/>
                  </a:lnTo>
                  <a:lnTo>
                    <a:pt x="14450" y="47084"/>
                  </a:lnTo>
                  <a:lnTo>
                    <a:pt x="14873" y="47154"/>
                  </a:lnTo>
                  <a:lnTo>
                    <a:pt x="15225" y="47154"/>
                  </a:lnTo>
                  <a:lnTo>
                    <a:pt x="15578" y="47013"/>
                  </a:lnTo>
                  <a:lnTo>
                    <a:pt x="15789" y="46872"/>
                  </a:lnTo>
                  <a:lnTo>
                    <a:pt x="16000" y="46590"/>
                  </a:lnTo>
                  <a:lnTo>
                    <a:pt x="16141" y="46309"/>
                  </a:lnTo>
                  <a:lnTo>
                    <a:pt x="16212" y="46027"/>
                  </a:lnTo>
                  <a:lnTo>
                    <a:pt x="16212" y="45674"/>
                  </a:lnTo>
                  <a:lnTo>
                    <a:pt x="16141" y="45322"/>
                  </a:lnTo>
                  <a:lnTo>
                    <a:pt x="16071" y="44969"/>
                  </a:lnTo>
                  <a:lnTo>
                    <a:pt x="15859" y="44617"/>
                  </a:lnTo>
                  <a:lnTo>
                    <a:pt x="15648" y="44264"/>
                  </a:lnTo>
                  <a:lnTo>
                    <a:pt x="15366" y="43912"/>
                  </a:lnTo>
                  <a:lnTo>
                    <a:pt x="15084" y="43630"/>
                  </a:lnTo>
                  <a:lnTo>
                    <a:pt x="14661" y="43419"/>
                  </a:lnTo>
                  <a:lnTo>
                    <a:pt x="14238" y="43278"/>
                  </a:lnTo>
                  <a:lnTo>
                    <a:pt x="13886" y="43207"/>
                  </a:lnTo>
                  <a:lnTo>
                    <a:pt x="13111" y="43207"/>
                  </a:lnTo>
                  <a:lnTo>
                    <a:pt x="12829" y="43137"/>
                  </a:lnTo>
                  <a:lnTo>
                    <a:pt x="12476" y="43066"/>
                  </a:lnTo>
                  <a:lnTo>
                    <a:pt x="12194" y="42855"/>
                  </a:lnTo>
                  <a:lnTo>
                    <a:pt x="11912" y="42502"/>
                  </a:lnTo>
                  <a:lnTo>
                    <a:pt x="11701" y="42150"/>
                  </a:lnTo>
                  <a:lnTo>
                    <a:pt x="11630" y="41727"/>
                  </a:lnTo>
                  <a:lnTo>
                    <a:pt x="11560" y="41375"/>
                  </a:lnTo>
                  <a:lnTo>
                    <a:pt x="11630" y="40952"/>
                  </a:lnTo>
                  <a:lnTo>
                    <a:pt x="11842" y="40176"/>
                  </a:lnTo>
                  <a:lnTo>
                    <a:pt x="12124" y="39331"/>
                  </a:lnTo>
                  <a:lnTo>
                    <a:pt x="12829" y="37146"/>
                  </a:lnTo>
                  <a:lnTo>
                    <a:pt x="13674" y="35031"/>
                  </a:lnTo>
                  <a:lnTo>
                    <a:pt x="14591" y="32987"/>
                  </a:lnTo>
                  <a:lnTo>
                    <a:pt x="15648" y="30943"/>
                  </a:lnTo>
                  <a:lnTo>
                    <a:pt x="16705" y="28899"/>
                  </a:lnTo>
                  <a:lnTo>
                    <a:pt x="17763" y="26925"/>
                  </a:lnTo>
                  <a:lnTo>
                    <a:pt x="20018" y="22908"/>
                  </a:lnTo>
                  <a:lnTo>
                    <a:pt x="19877" y="23542"/>
                  </a:lnTo>
                  <a:lnTo>
                    <a:pt x="19807" y="24247"/>
                  </a:lnTo>
                  <a:lnTo>
                    <a:pt x="19736" y="25657"/>
                  </a:lnTo>
                  <a:lnTo>
                    <a:pt x="19736" y="26361"/>
                  </a:lnTo>
                  <a:lnTo>
                    <a:pt x="19595" y="26996"/>
                  </a:lnTo>
                  <a:lnTo>
                    <a:pt x="19525" y="27560"/>
                  </a:lnTo>
                  <a:lnTo>
                    <a:pt x="19313" y="28053"/>
                  </a:lnTo>
                  <a:lnTo>
                    <a:pt x="19031" y="28405"/>
                  </a:lnTo>
                  <a:lnTo>
                    <a:pt x="18608" y="28828"/>
                  </a:lnTo>
                  <a:lnTo>
                    <a:pt x="18256" y="29181"/>
                  </a:lnTo>
                  <a:lnTo>
                    <a:pt x="17833" y="29533"/>
                  </a:lnTo>
                  <a:lnTo>
                    <a:pt x="17481" y="29956"/>
                  </a:lnTo>
                  <a:lnTo>
                    <a:pt x="17410" y="30238"/>
                  </a:lnTo>
                  <a:lnTo>
                    <a:pt x="17340" y="30450"/>
                  </a:lnTo>
                  <a:lnTo>
                    <a:pt x="17340" y="30731"/>
                  </a:lnTo>
                  <a:lnTo>
                    <a:pt x="17340" y="31013"/>
                  </a:lnTo>
                  <a:lnTo>
                    <a:pt x="17481" y="31295"/>
                  </a:lnTo>
                  <a:lnTo>
                    <a:pt x="17622" y="31577"/>
                  </a:lnTo>
                  <a:lnTo>
                    <a:pt x="17833" y="31789"/>
                  </a:lnTo>
                  <a:lnTo>
                    <a:pt x="17974" y="32000"/>
                  </a:lnTo>
                  <a:lnTo>
                    <a:pt x="18185" y="32071"/>
                  </a:lnTo>
                  <a:lnTo>
                    <a:pt x="18397" y="32141"/>
                  </a:lnTo>
                  <a:lnTo>
                    <a:pt x="18608" y="32141"/>
                  </a:lnTo>
                  <a:lnTo>
                    <a:pt x="18749" y="32071"/>
                  </a:lnTo>
                  <a:lnTo>
                    <a:pt x="19172" y="31859"/>
                  </a:lnTo>
                  <a:lnTo>
                    <a:pt x="19525" y="31577"/>
                  </a:lnTo>
                  <a:lnTo>
                    <a:pt x="19807" y="31225"/>
                  </a:lnTo>
                  <a:lnTo>
                    <a:pt x="20370" y="30450"/>
                  </a:lnTo>
                  <a:lnTo>
                    <a:pt x="21146" y="32564"/>
                  </a:lnTo>
                  <a:lnTo>
                    <a:pt x="20511" y="32705"/>
                  </a:lnTo>
                  <a:lnTo>
                    <a:pt x="20088" y="32916"/>
                  </a:lnTo>
                  <a:lnTo>
                    <a:pt x="19666" y="33198"/>
                  </a:lnTo>
                  <a:lnTo>
                    <a:pt x="19384" y="33551"/>
                  </a:lnTo>
                  <a:lnTo>
                    <a:pt x="19172" y="33903"/>
                  </a:lnTo>
                  <a:lnTo>
                    <a:pt x="19031" y="34256"/>
                  </a:lnTo>
                  <a:lnTo>
                    <a:pt x="19031" y="34608"/>
                  </a:lnTo>
                  <a:lnTo>
                    <a:pt x="19102" y="34961"/>
                  </a:lnTo>
                  <a:lnTo>
                    <a:pt x="19172" y="35242"/>
                  </a:lnTo>
                  <a:lnTo>
                    <a:pt x="19384" y="35454"/>
                  </a:lnTo>
                  <a:lnTo>
                    <a:pt x="19595" y="35665"/>
                  </a:lnTo>
                  <a:lnTo>
                    <a:pt x="19948" y="35806"/>
                  </a:lnTo>
                  <a:lnTo>
                    <a:pt x="20300" y="35806"/>
                  </a:lnTo>
                  <a:lnTo>
                    <a:pt x="20723" y="35736"/>
                  </a:lnTo>
                  <a:lnTo>
                    <a:pt x="21216" y="35595"/>
                  </a:lnTo>
                  <a:lnTo>
                    <a:pt x="21780" y="35242"/>
                  </a:lnTo>
                  <a:lnTo>
                    <a:pt x="21780" y="35736"/>
                  </a:lnTo>
                  <a:lnTo>
                    <a:pt x="21780" y="36159"/>
                  </a:lnTo>
                  <a:lnTo>
                    <a:pt x="21639" y="36441"/>
                  </a:lnTo>
                  <a:lnTo>
                    <a:pt x="21498" y="36723"/>
                  </a:lnTo>
                  <a:lnTo>
                    <a:pt x="21287" y="36934"/>
                  </a:lnTo>
                  <a:lnTo>
                    <a:pt x="21075" y="37075"/>
                  </a:lnTo>
                  <a:lnTo>
                    <a:pt x="20511" y="37427"/>
                  </a:lnTo>
                  <a:lnTo>
                    <a:pt x="19877" y="37709"/>
                  </a:lnTo>
                  <a:lnTo>
                    <a:pt x="19595" y="37850"/>
                  </a:lnTo>
                  <a:lnTo>
                    <a:pt x="19384" y="38062"/>
                  </a:lnTo>
                  <a:lnTo>
                    <a:pt x="19172" y="38344"/>
                  </a:lnTo>
                  <a:lnTo>
                    <a:pt x="18961" y="38626"/>
                  </a:lnTo>
                  <a:lnTo>
                    <a:pt x="18890" y="39049"/>
                  </a:lnTo>
                  <a:lnTo>
                    <a:pt x="18820" y="39542"/>
                  </a:lnTo>
                  <a:lnTo>
                    <a:pt x="18820" y="40106"/>
                  </a:lnTo>
                  <a:lnTo>
                    <a:pt x="18890" y="40388"/>
                  </a:lnTo>
                  <a:lnTo>
                    <a:pt x="19031" y="40599"/>
                  </a:lnTo>
                  <a:lnTo>
                    <a:pt x="19172" y="40740"/>
                  </a:lnTo>
                  <a:lnTo>
                    <a:pt x="19313" y="40881"/>
                  </a:lnTo>
                  <a:lnTo>
                    <a:pt x="19666" y="41022"/>
                  </a:lnTo>
                  <a:lnTo>
                    <a:pt x="20088" y="41022"/>
                  </a:lnTo>
                  <a:lnTo>
                    <a:pt x="20511" y="40881"/>
                  </a:lnTo>
                  <a:lnTo>
                    <a:pt x="20934" y="40599"/>
                  </a:lnTo>
                  <a:lnTo>
                    <a:pt x="21357" y="40176"/>
                  </a:lnTo>
                  <a:lnTo>
                    <a:pt x="21428" y="40599"/>
                  </a:lnTo>
                  <a:lnTo>
                    <a:pt x="21569" y="41022"/>
                  </a:lnTo>
                  <a:lnTo>
                    <a:pt x="21710" y="41375"/>
                  </a:lnTo>
                  <a:lnTo>
                    <a:pt x="21851" y="41657"/>
                  </a:lnTo>
                  <a:lnTo>
                    <a:pt x="22062" y="41938"/>
                  </a:lnTo>
                  <a:lnTo>
                    <a:pt x="22344" y="42220"/>
                  </a:lnTo>
                  <a:lnTo>
                    <a:pt x="22626" y="42361"/>
                  </a:lnTo>
                  <a:lnTo>
                    <a:pt x="22908" y="42502"/>
                  </a:lnTo>
                  <a:lnTo>
                    <a:pt x="23190" y="42573"/>
                  </a:lnTo>
                  <a:lnTo>
                    <a:pt x="23472" y="42643"/>
                  </a:lnTo>
                  <a:lnTo>
                    <a:pt x="23754" y="42573"/>
                  </a:lnTo>
                  <a:lnTo>
                    <a:pt x="24036" y="42432"/>
                  </a:lnTo>
                  <a:lnTo>
                    <a:pt x="24317" y="42220"/>
                  </a:lnTo>
                  <a:lnTo>
                    <a:pt x="24529" y="41938"/>
                  </a:lnTo>
                  <a:lnTo>
                    <a:pt x="24811" y="41586"/>
                  </a:lnTo>
                  <a:lnTo>
                    <a:pt x="25022" y="41163"/>
                  </a:lnTo>
                  <a:lnTo>
                    <a:pt x="25163" y="40670"/>
                  </a:lnTo>
                  <a:lnTo>
                    <a:pt x="25234" y="40317"/>
                  </a:lnTo>
                  <a:lnTo>
                    <a:pt x="25163" y="39894"/>
                  </a:lnTo>
                  <a:lnTo>
                    <a:pt x="25093" y="39542"/>
                  </a:lnTo>
                  <a:lnTo>
                    <a:pt x="25022" y="39190"/>
                  </a:lnTo>
                  <a:lnTo>
                    <a:pt x="24811" y="38837"/>
                  </a:lnTo>
                  <a:lnTo>
                    <a:pt x="24388" y="38203"/>
                  </a:lnTo>
                  <a:lnTo>
                    <a:pt x="23542" y="37005"/>
                  </a:lnTo>
                  <a:lnTo>
                    <a:pt x="23190" y="36370"/>
                  </a:lnTo>
                  <a:lnTo>
                    <a:pt x="23049" y="36088"/>
                  </a:lnTo>
                  <a:lnTo>
                    <a:pt x="22978" y="35736"/>
                  </a:lnTo>
                  <a:lnTo>
                    <a:pt x="23260" y="35947"/>
                  </a:lnTo>
                  <a:lnTo>
                    <a:pt x="23542" y="36159"/>
                  </a:lnTo>
                  <a:lnTo>
                    <a:pt x="23824" y="36300"/>
                  </a:lnTo>
                  <a:lnTo>
                    <a:pt x="24177" y="36370"/>
                  </a:lnTo>
                  <a:lnTo>
                    <a:pt x="24811" y="36441"/>
                  </a:lnTo>
                  <a:lnTo>
                    <a:pt x="25093" y="36370"/>
                  </a:lnTo>
                  <a:lnTo>
                    <a:pt x="25375" y="36300"/>
                  </a:lnTo>
                  <a:lnTo>
                    <a:pt x="25586" y="36229"/>
                  </a:lnTo>
                  <a:lnTo>
                    <a:pt x="25798" y="36088"/>
                  </a:lnTo>
                  <a:lnTo>
                    <a:pt x="25939" y="35877"/>
                  </a:lnTo>
                  <a:lnTo>
                    <a:pt x="26080" y="35665"/>
                  </a:lnTo>
                  <a:lnTo>
                    <a:pt x="26080" y="35383"/>
                  </a:lnTo>
                  <a:lnTo>
                    <a:pt x="26080" y="35101"/>
                  </a:lnTo>
                  <a:lnTo>
                    <a:pt x="26009" y="34749"/>
                  </a:lnTo>
                  <a:lnTo>
                    <a:pt x="25798" y="34326"/>
                  </a:lnTo>
                  <a:lnTo>
                    <a:pt x="25586" y="34044"/>
                  </a:lnTo>
                  <a:lnTo>
                    <a:pt x="25375" y="33762"/>
                  </a:lnTo>
                  <a:lnTo>
                    <a:pt x="25163" y="33551"/>
                  </a:lnTo>
                  <a:lnTo>
                    <a:pt x="24881" y="33410"/>
                  </a:lnTo>
                  <a:lnTo>
                    <a:pt x="24388" y="33198"/>
                  </a:lnTo>
                  <a:lnTo>
                    <a:pt x="23824" y="33057"/>
                  </a:lnTo>
                  <a:lnTo>
                    <a:pt x="23260" y="32916"/>
                  </a:lnTo>
                  <a:lnTo>
                    <a:pt x="22767" y="32705"/>
                  </a:lnTo>
                  <a:lnTo>
                    <a:pt x="22555" y="32564"/>
                  </a:lnTo>
                  <a:lnTo>
                    <a:pt x="22344" y="32353"/>
                  </a:lnTo>
                  <a:lnTo>
                    <a:pt x="22133" y="32141"/>
                  </a:lnTo>
                  <a:lnTo>
                    <a:pt x="21992" y="31789"/>
                  </a:lnTo>
                  <a:lnTo>
                    <a:pt x="22273" y="32000"/>
                  </a:lnTo>
                  <a:lnTo>
                    <a:pt x="22626" y="32141"/>
                  </a:lnTo>
                  <a:lnTo>
                    <a:pt x="22908" y="32212"/>
                  </a:lnTo>
                  <a:lnTo>
                    <a:pt x="23190" y="32282"/>
                  </a:lnTo>
                  <a:lnTo>
                    <a:pt x="23472" y="32212"/>
                  </a:lnTo>
                  <a:lnTo>
                    <a:pt x="23754" y="32141"/>
                  </a:lnTo>
                  <a:lnTo>
                    <a:pt x="24036" y="32071"/>
                  </a:lnTo>
                  <a:lnTo>
                    <a:pt x="24247" y="31859"/>
                  </a:lnTo>
                  <a:lnTo>
                    <a:pt x="24458" y="31718"/>
                  </a:lnTo>
                  <a:lnTo>
                    <a:pt x="24599" y="31507"/>
                  </a:lnTo>
                  <a:lnTo>
                    <a:pt x="24740" y="31225"/>
                  </a:lnTo>
                  <a:lnTo>
                    <a:pt x="24881" y="30943"/>
                  </a:lnTo>
                  <a:lnTo>
                    <a:pt x="24881" y="30661"/>
                  </a:lnTo>
                  <a:lnTo>
                    <a:pt x="24881" y="30309"/>
                  </a:lnTo>
                  <a:lnTo>
                    <a:pt x="24881" y="30027"/>
                  </a:lnTo>
                  <a:lnTo>
                    <a:pt x="24811" y="29674"/>
                  </a:lnTo>
                  <a:lnTo>
                    <a:pt x="24529" y="29110"/>
                  </a:lnTo>
                  <a:lnTo>
                    <a:pt x="24106" y="28687"/>
                  </a:lnTo>
                  <a:lnTo>
                    <a:pt x="23542" y="28265"/>
                  </a:lnTo>
                  <a:lnTo>
                    <a:pt x="22978" y="27912"/>
                  </a:lnTo>
                  <a:lnTo>
                    <a:pt x="22344" y="27630"/>
                  </a:lnTo>
                  <a:lnTo>
                    <a:pt x="21710" y="27489"/>
                  </a:lnTo>
                  <a:lnTo>
                    <a:pt x="21075" y="27419"/>
                  </a:lnTo>
                  <a:lnTo>
                    <a:pt x="20511" y="27489"/>
                  </a:lnTo>
                  <a:lnTo>
                    <a:pt x="20229" y="25727"/>
                  </a:lnTo>
                  <a:lnTo>
                    <a:pt x="20229" y="24881"/>
                  </a:lnTo>
                  <a:lnTo>
                    <a:pt x="20229" y="24035"/>
                  </a:lnTo>
                  <a:lnTo>
                    <a:pt x="20300" y="23260"/>
                  </a:lnTo>
                  <a:lnTo>
                    <a:pt x="20441" y="22485"/>
                  </a:lnTo>
                  <a:lnTo>
                    <a:pt x="20723" y="21709"/>
                  </a:lnTo>
                  <a:lnTo>
                    <a:pt x="21075" y="20934"/>
                  </a:lnTo>
                  <a:lnTo>
                    <a:pt x="21992" y="19172"/>
                  </a:lnTo>
                  <a:lnTo>
                    <a:pt x="22908" y="17410"/>
                  </a:lnTo>
                  <a:lnTo>
                    <a:pt x="23683" y="15648"/>
                  </a:lnTo>
                  <a:lnTo>
                    <a:pt x="24458" y="13815"/>
                  </a:lnTo>
                  <a:lnTo>
                    <a:pt x="25022" y="12124"/>
                  </a:lnTo>
                  <a:lnTo>
                    <a:pt x="25516" y="10432"/>
                  </a:lnTo>
                  <a:lnTo>
                    <a:pt x="25868" y="8670"/>
                  </a:lnTo>
                  <a:lnTo>
                    <a:pt x="26009" y="7824"/>
                  </a:lnTo>
                  <a:lnTo>
                    <a:pt x="26080" y="6908"/>
                  </a:lnTo>
                  <a:lnTo>
                    <a:pt x="26009" y="5498"/>
                  </a:lnTo>
                  <a:lnTo>
                    <a:pt x="25868" y="4300"/>
                  </a:lnTo>
                  <a:lnTo>
                    <a:pt x="25727" y="3031"/>
                  </a:lnTo>
                  <a:lnTo>
                    <a:pt x="25516" y="1762"/>
                  </a:lnTo>
                  <a:lnTo>
                    <a:pt x="25234" y="776"/>
                  </a:lnTo>
                  <a:lnTo>
                    <a:pt x="25022" y="423"/>
                  </a:lnTo>
                  <a:lnTo>
                    <a:pt x="24881" y="141"/>
                  </a:lnTo>
                  <a:lnTo>
                    <a:pt x="24670" y="0"/>
                  </a:lnTo>
                  <a:close/>
                </a:path>
              </a:pathLst>
            </a:custGeom>
            <a:solidFill>
              <a:srgbClr val="BDCC6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4" name="Google Shape;34;p2"/>
            <p:cNvGrpSpPr/>
            <p:nvPr/>
          </p:nvGrpSpPr>
          <p:grpSpPr>
            <a:xfrm>
              <a:off x="1583150" y="1350000"/>
              <a:ext cx="216775" cy="269625"/>
              <a:chOff x="3876925" y="1350000"/>
              <a:chExt cx="216775" cy="269625"/>
            </a:xfrm>
          </p:grpSpPr>
          <p:sp>
            <p:nvSpPr>
              <p:cNvPr id="35" name="Google Shape;35;p2"/>
              <p:cNvSpPr/>
              <p:nvPr/>
            </p:nvSpPr>
            <p:spPr>
              <a:xfrm>
                <a:off x="3876925" y="1350000"/>
                <a:ext cx="216775" cy="269625"/>
              </a:xfrm>
              <a:custGeom>
                <a:avLst/>
                <a:gdLst/>
                <a:ahLst/>
                <a:cxnLst/>
                <a:rect l="l" t="t" r="r" b="b"/>
                <a:pathLst>
                  <a:path w="8671" h="10785" extrusionOk="0">
                    <a:moveTo>
                      <a:pt x="6908" y="1622"/>
                    </a:moveTo>
                    <a:lnTo>
                      <a:pt x="7120" y="1763"/>
                    </a:lnTo>
                    <a:lnTo>
                      <a:pt x="7190" y="1904"/>
                    </a:lnTo>
                    <a:lnTo>
                      <a:pt x="7190" y="2045"/>
                    </a:lnTo>
                    <a:lnTo>
                      <a:pt x="7120" y="2256"/>
                    </a:lnTo>
                    <a:lnTo>
                      <a:pt x="6908" y="2679"/>
                    </a:lnTo>
                    <a:lnTo>
                      <a:pt x="6556" y="3172"/>
                    </a:lnTo>
                    <a:lnTo>
                      <a:pt x="5781" y="4089"/>
                    </a:lnTo>
                    <a:lnTo>
                      <a:pt x="5287" y="4512"/>
                    </a:lnTo>
                    <a:lnTo>
                      <a:pt x="5287" y="4018"/>
                    </a:lnTo>
                    <a:lnTo>
                      <a:pt x="5358" y="3525"/>
                    </a:lnTo>
                    <a:lnTo>
                      <a:pt x="5499" y="3031"/>
                    </a:lnTo>
                    <a:lnTo>
                      <a:pt x="5710" y="2538"/>
                    </a:lnTo>
                    <a:lnTo>
                      <a:pt x="5922" y="2327"/>
                    </a:lnTo>
                    <a:lnTo>
                      <a:pt x="6274" y="1974"/>
                    </a:lnTo>
                    <a:lnTo>
                      <a:pt x="6626" y="1692"/>
                    </a:lnTo>
                    <a:lnTo>
                      <a:pt x="6767" y="1622"/>
                    </a:lnTo>
                    <a:close/>
                    <a:moveTo>
                      <a:pt x="3596" y="2186"/>
                    </a:moveTo>
                    <a:lnTo>
                      <a:pt x="3666" y="2256"/>
                    </a:lnTo>
                    <a:lnTo>
                      <a:pt x="3807" y="2538"/>
                    </a:lnTo>
                    <a:lnTo>
                      <a:pt x="3877" y="2890"/>
                    </a:lnTo>
                    <a:lnTo>
                      <a:pt x="3948" y="3313"/>
                    </a:lnTo>
                    <a:lnTo>
                      <a:pt x="4018" y="4230"/>
                    </a:lnTo>
                    <a:lnTo>
                      <a:pt x="4018" y="4794"/>
                    </a:lnTo>
                    <a:lnTo>
                      <a:pt x="3737" y="4441"/>
                    </a:lnTo>
                    <a:lnTo>
                      <a:pt x="3525" y="4018"/>
                    </a:lnTo>
                    <a:lnTo>
                      <a:pt x="3314" y="3595"/>
                    </a:lnTo>
                    <a:lnTo>
                      <a:pt x="3102" y="3172"/>
                    </a:lnTo>
                    <a:lnTo>
                      <a:pt x="3102" y="2750"/>
                    </a:lnTo>
                    <a:lnTo>
                      <a:pt x="3102" y="2538"/>
                    </a:lnTo>
                    <a:lnTo>
                      <a:pt x="3173" y="2397"/>
                    </a:lnTo>
                    <a:lnTo>
                      <a:pt x="3314" y="2256"/>
                    </a:lnTo>
                    <a:lnTo>
                      <a:pt x="3455" y="2186"/>
                    </a:lnTo>
                    <a:close/>
                    <a:moveTo>
                      <a:pt x="1199" y="4512"/>
                    </a:moveTo>
                    <a:lnTo>
                      <a:pt x="1622" y="4653"/>
                    </a:lnTo>
                    <a:lnTo>
                      <a:pt x="2115" y="4794"/>
                    </a:lnTo>
                    <a:lnTo>
                      <a:pt x="2538" y="5076"/>
                    </a:lnTo>
                    <a:lnTo>
                      <a:pt x="3173" y="5428"/>
                    </a:lnTo>
                    <a:lnTo>
                      <a:pt x="2679" y="5639"/>
                    </a:lnTo>
                    <a:lnTo>
                      <a:pt x="2186" y="5710"/>
                    </a:lnTo>
                    <a:lnTo>
                      <a:pt x="1904" y="5639"/>
                    </a:lnTo>
                    <a:lnTo>
                      <a:pt x="1622" y="5569"/>
                    </a:lnTo>
                    <a:lnTo>
                      <a:pt x="1411" y="5428"/>
                    </a:lnTo>
                    <a:lnTo>
                      <a:pt x="1199" y="5216"/>
                    </a:lnTo>
                    <a:lnTo>
                      <a:pt x="917" y="4794"/>
                    </a:lnTo>
                    <a:lnTo>
                      <a:pt x="917" y="4653"/>
                    </a:lnTo>
                    <a:lnTo>
                      <a:pt x="988" y="4582"/>
                    </a:lnTo>
                    <a:lnTo>
                      <a:pt x="1058" y="4512"/>
                    </a:lnTo>
                    <a:close/>
                    <a:moveTo>
                      <a:pt x="3666" y="6485"/>
                    </a:moveTo>
                    <a:lnTo>
                      <a:pt x="3807" y="7120"/>
                    </a:lnTo>
                    <a:lnTo>
                      <a:pt x="3807" y="7754"/>
                    </a:lnTo>
                    <a:lnTo>
                      <a:pt x="3807" y="8388"/>
                    </a:lnTo>
                    <a:lnTo>
                      <a:pt x="3666" y="9093"/>
                    </a:lnTo>
                    <a:lnTo>
                      <a:pt x="3525" y="9305"/>
                    </a:lnTo>
                    <a:lnTo>
                      <a:pt x="3314" y="9516"/>
                    </a:lnTo>
                    <a:lnTo>
                      <a:pt x="2961" y="9516"/>
                    </a:lnTo>
                    <a:lnTo>
                      <a:pt x="2820" y="9375"/>
                    </a:lnTo>
                    <a:lnTo>
                      <a:pt x="2750" y="9234"/>
                    </a:lnTo>
                    <a:lnTo>
                      <a:pt x="2538" y="8670"/>
                    </a:lnTo>
                    <a:lnTo>
                      <a:pt x="2538" y="8036"/>
                    </a:lnTo>
                    <a:lnTo>
                      <a:pt x="2609" y="7754"/>
                    </a:lnTo>
                    <a:lnTo>
                      <a:pt x="2679" y="7401"/>
                    </a:lnTo>
                    <a:lnTo>
                      <a:pt x="2891" y="7120"/>
                    </a:lnTo>
                    <a:lnTo>
                      <a:pt x="3102" y="6838"/>
                    </a:lnTo>
                    <a:lnTo>
                      <a:pt x="3384" y="6626"/>
                    </a:lnTo>
                    <a:lnTo>
                      <a:pt x="3666" y="6485"/>
                    </a:lnTo>
                    <a:close/>
                    <a:moveTo>
                      <a:pt x="7261" y="1"/>
                    </a:moveTo>
                    <a:lnTo>
                      <a:pt x="6767" y="71"/>
                    </a:lnTo>
                    <a:lnTo>
                      <a:pt x="6274" y="283"/>
                    </a:lnTo>
                    <a:lnTo>
                      <a:pt x="5781" y="565"/>
                    </a:lnTo>
                    <a:lnTo>
                      <a:pt x="5358" y="917"/>
                    </a:lnTo>
                    <a:lnTo>
                      <a:pt x="5005" y="1269"/>
                    </a:lnTo>
                    <a:lnTo>
                      <a:pt x="4723" y="1692"/>
                    </a:lnTo>
                    <a:lnTo>
                      <a:pt x="4582" y="1340"/>
                    </a:lnTo>
                    <a:lnTo>
                      <a:pt x="4441" y="1128"/>
                    </a:lnTo>
                    <a:lnTo>
                      <a:pt x="4230" y="917"/>
                    </a:lnTo>
                    <a:lnTo>
                      <a:pt x="4018" y="846"/>
                    </a:lnTo>
                    <a:lnTo>
                      <a:pt x="3525" y="846"/>
                    </a:lnTo>
                    <a:lnTo>
                      <a:pt x="3314" y="987"/>
                    </a:lnTo>
                    <a:lnTo>
                      <a:pt x="3102" y="1128"/>
                    </a:lnTo>
                    <a:lnTo>
                      <a:pt x="2679" y="1551"/>
                    </a:lnTo>
                    <a:lnTo>
                      <a:pt x="2327" y="2045"/>
                    </a:lnTo>
                    <a:lnTo>
                      <a:pt x="2115" y="2609"/>
                    </a:lnTo>
                    <a:lnTo>
                      <a:pt x="2045" y="2890"/>
                    </a:lnTo>
                    <a:lnTo>
                      <a:pt x="2045"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552" y="7542"/>
                    </a:lnTo>
                    <a:lnTo>
                      <a:pt x="1481" y="8036"/>
                    </a:lnTo>
                    <a:lnTo>
                      <a:pt x="1411" y="8459"/>
                    </a:lnTo>
                    <a:lnTo>
                      <a:pt x="1340" y="8882"/>
                    </a:lnTo>
                    <a:lnTo>
                      <a:pt x="1411" y="9375"/>
                    </a:lnTo>
                    <a:lnTo>
                      <a:pt x="1552" y="9798"/>
                    </a:ln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7966" y="283"/>
                    </a:lnTo>
                    <a:lnTo>
                      <a:pt x="7754" y="142"/>
                    </a:lnTo>
                    <a:lnTo>
                      <a:pt x="7472" y="71"/>
                    </a:lnTo>
                    <a:lnTo>
                      <a:pt x="7261" y="1"/>
                    </a:lnTo>
                    <a:close/>
                  </a:path>
                </a:pathLst>
              </a:custGeom>
              <a:solidFill>
                <a:srgbClr val="F7CA0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6;p2"/>
              <p:cNvSpPr/>
              <p:nvPr/>
            </p:nvSpPr>
            <p:spPr>
              <a:xfrm>
                <a:off x="3876925" y="1350000"/>
                <a:ext cx="216775" cy="269625"/>
              </a:xfrm>
              <a:custGeom>
                <a:avLst/>
                <a:gdLst/>
                <a:ahLst/>
                <a:cxnLst/>
                <a:rect l="l" t="t" r="r" b="b"/>
                <a:pathLst>
                  <a:path w="8671" h="10785" fill="none" extrusionOk="0">
                    <a:moveTo>
                      <a:pt x="1763" y="10150"/>
                    </a:move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8177" y="424"/>
                    </a:lnTo>
                    <a:lnTo>
                      <a:pt x="7966" y="283"/>
                    </a:lnTo>
                    <a:lnTo>
                      <a:pt x="7754" y="142"/>
                    </a:lnTo>
                    <a:lnTo>
                      <a:pt x="7472" y="71"/>
                    </a:lnTo>
                    <a:lnTo>
                      <a:pt x="7261" y="1"/>
                    </a:lnTo>
                    <a:lnTo>
                      <a:pt x="6767" y="71"/>
                    </a:lnTo>
                    <a:lnTo>
                      <a:pt x="6274" y="283"/>
                    </a:lnTo>
                    <a:lnTo>
                      <a:pt x="5781" y="565"/>
                    </a:lnTo>
                    <a:lnTo>
                      <a:pt x="5358" y="917"/>
                    </a:lnTo>
                    <a:lnTo>
                      <a:pt x="5005" y="1269"/>
                    </a:lnTo>
                    <a:lnTo>
                      <a:pt x="4723" y="1692"/>
                    </a:lnTo>
                    <a:lnTo>
                      <a:pt x="4723" y="1692"/>
                    </a:lnTo>
                    <a:lnTo>
                      <a:pt x="4582" y="1340"/>
                    </a:lnTo>
                    <a:lnTo>
                      <a:pt x="4441" y="1128"/>
                    </a:lnTo>
                    <a:lnTo>
                      <a:pt x="4230" y="917"/>
                    </a:lnTo>
                    <a:lnTo>
                      <a:pt x="4018" y="846"/>
                    </a:lnTo>
                    <a:lnTo>
                      <a:pt x="3807" y="846"/>
                    </a:lnTo>
                    <a:lnTo>
                      <a:pt x="3525" y="846"/>
                    </a:lnTo>
                    <a:lnTo>
                      <a:pt x="3314" y="987"/>
                    </a:lnTo>
                    <a:lnTo>
                      <a:pt x="3102" y="1128"/>
                    </a:lnTo>
                    <a:lnTo>
                      <a:pt x="2679" y="1551"/>
                    </a:lnTo>
                    <a:lnTo>
                      <a:pt x="2327" y="2045"/>
                    </a:lnTo>
                    <a:lnTo>
                      <a:pt x="2115" y="2609"/>
                    </a:lnTo>
                    <a:lnTo>
                      <a:pt x="2045" y="2890"/>
                    </a:lnTo>
                    <a:lnTo>
                      <a:pt x="2045" y="3172"/>
                    </a:lnTo>
                    <a:lnTo>
                      <a:pt x="2045" y="3172"/>
                    </a:lnTo>
                    <a:lnTo>
                      <a:pt x="1622"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974" y="6767"/>
                    </a:lnTo>
                    <a:lnTo>
                      <a:pt x="1552" y="7542"/>
                    </a:lnTo>
                    <a:lnTo>
                      <a:pt x="1481" y="8036"/>
                    </a:lnTo>
                    <a:lnTo>
                      <a:pt x="1411" y="8459"/>
                    </a:lnTo>
                    <a:lnTo>
                      <a:pt x="1340" y="8882"/>
                    </a:lnTo>
                    <a:lnTo>
                      <a:pt x="1411" y="9375"/>
                    </a:lnTo>
                    <a:lnTo>
                      <a:pt x="1552" y="9798"/>
                    </a:lnTo>
                    <a:lnTo>
                      <a:pt x="1763" y="10150"/>
                    </a:lnTo>
                    <a:lnTo>
                      <a:pt x="1763" y="10150"/>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2"/>
              <p:cNvSpPr/>
              <p:nvPr/>
            </p:nvSpPr>
            <p:spPr>
              <a:xfrm>
                <a:off x="3940375" y="1512125"/>
                <a:ext cx="31725" cy="75800"/>
              </a:xfrm>
              <a:custGeom>
                <a:avLst/>
                <a:gdLst/>
                <a:ahLst/>
                <a:cxnLst/>
                <a:rect l="l" t="t" r="r" b="b"/>
                <a:pathLst>
                  <a:path w="1269" h="3032" fill="none" extrusionOk="0">
                    <a:moveTo>
                      <a:pt x="1128" y="2608"/>
                    </a:moveTo>
                    <a:lnTo>
                      <a:pt x="1128" y="2608"/>
                    </a:lnTo>
                    <a:lnTo>
                      <a:pt x="987" y="2820"/>
                    </a:lnTo>
                    <a:lnTo>
                      <a:pt x="776" y="3031"/>
                    </a:lnTo>
                    <a:lnTo>
                      <a:pt x="635" y="3031"/>
                    </a:lnTo>
                    <a:lnTo>
                      <a:pt x="423" y="3031"/>
                    </a:lnTo>
                    <a:lnTo>
                      <a:pt x="282" y="2890"/>
                    </a:lnTo>
                    <a:lnTo>
                      <a:pt x="212" y="2749"/>
                    </a:lnTo>
                    <a:lnTo>
                      <a:pt x="0" y="2185"/>
                    </a:lnTo>
                    <a:lnTo>
                      <a:pt x="0" y="1551"/>
                    </a:lnTo>
                    <a:lnTo>
                      <a:pt x="71" y="1269"/>
                    </a:lnTo>
                    <a:lnTo>
                      <a:pt x="141" y="916"/>
                    </a:lnTo>
                    <a:lnTo>
                      <a:pt x="353" y="635"/>
                    </a:lnTo>
                    <a:lnTo>
                      <a:pt x="564" y="353"/>
                    </a:lnTo>
                    <a:lnTo>
                      <a:pt x="846" y="141"/>
                    </a:lnTo>
                    <a:lnTo>
                      <a:pt x="1128" y="0"/>
                    </a:lnTo>
                    <a:lnTo>
                      <a:pt x="1128" y="0"/>
                    </a:lnTo>
                    <a:lnTo>
                      <a:pt x="1269" y="635"/>
                    </a:lnTo>
                    <a:lnTo>
                      <a:pt x="1269" y="1269"/>
                    </a:lnTo>
                    <a:lnTo>
                      <a:pt x="1269" y="1903"/>
                    </a:lnTo>
                    <a:lnTo>
                      <a:pt x="1128" y="2608"/>
                    </a:lnTo>
                    <a:lnTo>
                      <a:pt x="1128" y="2608"/>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8;p2"/>
              <p:cNvSpPr/>
              <p:nvPr/>
            </p:nvSpPr>
            <p:spPr>
              <a:xfrm>
                <a:off x="3954475" y="1404625"/>
                <a:ext cx="22925" cy="65225"/>
              </a:xfrm>
              <a:custGeom>
                <a:avLst/>
                <a:gdLst/>
                <a:ahLst/>
                <a:cxnLst/>
                <a:rect l="l" t="t" r="r" b="b"/>
                <a:pathLst>
                  <a:path w="917" h="2609" fill="none" extrusionOk="0">
                    <a:moveTo>
                      <a:pt x="353" y="1"/>
                    </a:moveTo>
                    <a:lnTo>
                      <a:pt x="353" y="1"/>
                    </a:lnTo>
                    <a:lnTo>
                      <a:pt x="494" y="1"/>
                    </a:lnTo>
                    <a:lnTo>
                      <a:pt x="564" y="71"/>
                    </a:lnTo>
                    <a:lnTo>
                      <a:pt x="705" y="353"/>
                    </a:lnTo>
                    <a:lnTo>
                      <a:pt x="775" y="705"/>
                    </a:lnTo>
                    <a:lnTo>
                      <a:pt x="846" y="1128"/>
                    </a:lnTo>
                    <a:lnTo>
                      <a:pt x="916" y="2045"/>
                    </a:lnTo>
                    <a:lnTo>
                      <a:pt x="916" y="2609"/>
                    </a:lnTo>
                    <a:lnTo>
                      <a:pt x="916" y="2609"/>
                    </a:lnTo>
                    <a:lnTo>
                      <a:pt x="635" y="2256"/>
                    </a:lnTo>
                    <a:lnTo>
                      <a:pt x="423" y="1833"/>
                    </a:lnTo>
                    <a:lnTo>
                      <a:pt x="212" y="1410"/>
                    </a:lnTo>
                    <a:lnTo>
                      <a:pt x="0" y="987"/>
                    </a:lnTo>
                    <a:lnTo>
                      <a:pt x="0" y="565"/>
                    </a:lnTo>
                    <a:lnTo>
                      <a:pt x="0" y="353"/>
                    </a:lnTo>
                    <a:lnTo>
                      <a:pt x="71" y="212"/>
                    </a:lnTo>
                    <a:lnTo>
                      <a:pt x="212" y="71"/>
                    </a:lnTo>
                    <a:lnTo>
                      <a:pt x="353" y="1"/>
                    </a:lnTo>
                    <a:lnTo>
                      <a:pt x="353" y="1"/>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9;p2"/>
              <p:cNvSpPr/>
              <p:nvPr/>
            </p:nvSpPr>
            <p:spPr>
              <a:xfrm>
                <a:off x="3899850" y="1462775"/>
                <a:ext cx="56400" cy="29975"/>
              </a:xfrm>
              <a:custGeom>
                <a:avLst/>
                <a:gdLst/>
                <a:ahLst/>
                <a:cxnLst/>
                <a:rect l="l" t="t" r="r" b="b"/>
                <a:pathLst>
                  <a:path w="2256" h="1199" fill="none" extrusionOk="0">
                    <a:moveTo>
                      <a:pt x="282" y="705"/>
                    </a:moveTo>
                    <a:lnTo>
                      <a:pt x="282" y="705"/>
                    </a:lnTo>
                    <a:lnTo>
                      <a:pt x="0" y="283"/>
                    </a:lnTo>
                    <a:lnTo>
                      <a:pt x="0" y="142"/>
                    </a:lnTo>
                    <a:lnTo>
                      <a:pt x="71" y="71"/>
                    </a:lnTo>
                    <a:lnTo>
                      <a:pt x="141" y="1"/>
                    </a:lnTo>
                    <a:lnTo>
                      <a:pt x="282" y="1"/>
                    </a:lnTo>
                    <a:lnTo>
                      <a:pt x="705" y="142"/>
                    </a:lnTo>
                    <a:lnTo>
                      <a:pt x="1198" y="283"/>
                    </a:lnTo>
                    <a:lnTo>
                      <a:pt x="1621" y="565"/>
                    </a:lnTo>
                    <a:lnTo>
                      <a:pt x="2256" y="917"/>
                    </a:lnTo>
                    <a:lnTo>
                      <a:pt x="2256" y="917"/>
                    </a:lnTo>
                    <a:lnTo>
                      <a:pt x="1762" y="1128"/>
                    </a:lnTo>
                    <a:lnTo>
                      <a:pt x="1269" y="1199"/>
                    </a:lnTo>
                    <a:lnTo>
                      <a:pt x="987" y="1128"/>
                    </a:lnTo>
                    <a:lnTo>
                      <a:pt x="705" y="1058"/>
                    </a:lnTo>
                    <a:lnTo>
                      <a:pt x="494" y="917"/>
                    </a:lnTo>
                    <a:lnTo>
                      <a:pt x="282" y="705"/>
                    </a:lnTo>
                    <a:lnTo>
                      <a:pt x="282" y="705"/>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0" name="Google Shape;40;p2"/>
            <p:cNvSpPr/>
            <p:nvPr/>
          </p:nvSpPr>
          <p:spPr>
            <a:xfrm>
              <a:off x="1086250" y="2701550"/>
              <a:ext cx="237900" cy="313675"/>
            </a:xfrm>
            <a:custGeom>
              <a:avLst/>
              <a:gdLst/>
              <a:ahLst/>
              <a:cxnLst/>
              <a:rect l="l" t="t" r="r" b="b"/>
              <a:pathLst>
                <a:path w="9516" h="12547" extrusionOk="0">
                  <a:moveTo>
                    <a:pt x="9516" y="0"/>
                  </a:moveTo>
                  <a:lnTo>
                    <a:pt x="9420" y="385"/>
                  </a:lnTo>
                  <a:lnTo>
                    <a:pt x="9445" y="353"/>
                  </a:lnTo>
                  <a:lnTo>
                    <a:pt x="9516" y="0"/>
                  </a:lnTo>
                  <a:close/>
                  <a:moveTo>
                    <a:pt x="5357" y="3947"/>
                  </a:moveTo>
                  <a:lnTo>
                    <a:pt x="4793" y="4582"/>
                  </a:lnTo>
                  <a:lnTo>
                    <a:pt x="3595" y="5921"/>
                  </a:lnTo>
                  <a:lnTo>
                    <a:pt x="2256" y="7471"/>
                  </a:lnTo>
                  <a:lnTo>
                    <a:pt x="1763" y="8106"/>
                  </a:lnTo>
                  <a:lnTo>
                    <a:pt x="1410" y="8599"/>
                  </a:lnTo>
                  <a:lnTo>
                    <a:pt x="1692" y="7894"/>
                  </a:lnTo>
                  <a:lnTo>
                    <a:pt x="2045" y="7190"/>
                  </a:lnTo>
                  <a:lnTo>
                    <a:pt x="2467" y="6485"/>
                  </a:lnTo>
                  <a:lnTo>
                    <a:pt x="2961" y="5921"/>
                  </a:lnTo>
                  <a:lnTo>
                    <a:pt x="3525" y="5357"/>
                  </a:lnTo>
                  <a:lnTo>
                    <a:pt x="4089" y="4864"/>
                  </a:lnTo>
                  <a:lnTo>
                    <a:pt x="4723" y="4370"/>
                  </a:lnTo>
                  <a:lnTo>
                    <a:pt x="5357" y="3947"/>
                  </a:lnTo>
                  <a:close/>
                  <a:moveTo>
                    <a:pt x="6696" y="3242"/>
                  </a:moveTo>
                  <a:lnTo>
                    <a:pt x="6626" y="3806"/>
                  </a:lnTo>
                  <a:lnTo>
                    <a:pt x="6626" y="4300"/>
                  </a:lnTo>
                  <a:lnTo>
                    <a:pt x="6555" y="5357"/>
                  </a:lnTo>
                  <a:lnTo>
                    <a:pt x="6485" y="5850"/>
                  </a:lnTo>
                  <a:lnTo>
                    <a:pt x="6415" y="6344"/>
                  </a:lnTo>
                  <a:lnTo>
                    <a:pt x="6203" y="6837"/>
                  </a:lnTo>
                  <a:lnTo>
                    <a:pt x="5921" y="7331"/>
                  </a:lnTo>
                  <a:lnTo>
                    <a:pt x="5569" y="7753"/>
                  </a:lnTo>
                  <a:lnTo>
                    <a:pt x="5075" y="8176"/>
                  </a:lnTo>
                  <a:lnTo>
                    <a:pt x="4652" y="8529"/>
                  </a:lnTo>
                  <a:lnTo>
                    <a:pt x="4089" y="8811"/>
                  </a:lnTo>
                  <a:lnTo>
                    <a:pt x="3031" y="9375"/>
                  </a:lnTo>
                  <a:lnTo>
                    <a:pt x="2045" y="10009"/>
                  </a:lnTo>
                  <a:lnTo>
                    <a:pt x="2256" y="9445"/>
                  </a:lnTo>
                  <a:lnTo>
                    <a:pt x="2538" y="9022"/>
                  </a:lnTo>
                  <a:lnTo>
                    <a:pt x="3243" y="8106"/>
                  </a:lnTo>
                  <a:lnTo>
                    <a:pt x="3948" y="7260"/>
                  </a:lnTo>
                  <a:lnTo>
                    <a:pt x="4723" y="6414"/>
                  </a:lnTo>
                  <a:lnTo>
                    <a:pt x="4934" y="6062"/>
                  </a:lnTo>
                  <a:lnTo>
                    <a:pt x="5216" y="5639"/>
                  </a:lnTo>
                  <a:lnTo>
                    <a:pt x="5639" y="4652"/>
                  </a:lnTo>
                  <a:lnTo>
                    <a:pt x="6203" y="3806"/>
                  </a:lnTo>
                  <a:lnTo>
                    <a:pt x="6415" y="3454"/>
                  </a:lnTo>
                  <a:lnTo>
                    <a:pt x="6696" y="3242"/>
                  </a:lnTo>
                  <a:close/>
                  <a:moveTo>
                    <a:pt x="9420" y="385"/>
                  </a:moveTo>
                  <a:lnTo>
                    <a:pt x="9163" y="705"/>
                  </a:lnTo>
                  <a:lnTo>
                    <a:pt x="8811" y="1057"/>
                  </a:lnTo>
                  <a:lnTo>
                    <a:pt x="8388" y="1410"/>
                  </a:lnTo>
                  <a:lnTo>
                    <a:pt x="7260" y="2115"/>
                  </a:lnTo>
                  <a:lnTo>
                    <a:pt x="5992" y="2820"/>
                  </a:lnTo>
                  <a:lnTo>
                    <a:pt x="4652" y="3595"/>
                  </a:lnTo>
                  <a:lnTo>
                    <a:pt x="3384" y="4300"/>
                  </a:lnTo>
                  <a:lnTo>
                    <a:pt x="2326" y="5005"/>
                  </a:lnTo>
                  <a:lnTo>
                    <a:pt x="1904" y="5357"/>
                  </a:lnTo>
                  <a:lnTo>
                    <a:pt x="1622" y="5709"/>
                  </a:lnTo>
                  <a:lnTo>
                    <a:pt x="1269" y="6203"/>
                  </a:lnTo>
                  <a:lnTo>
                    <a:pt x="917" y="6696"/>
                  </a:lnTo>
                  <a:lnTo>
                    <a:pt x="705" y="7190"/>
                  </a:lnTo>
                  <a:lnTo>
                    <a:pt x="494" y="7683"/>
                  </a:lnTo>
                  <a:lnTo>
                    <a:pt x="212" y="8811"/>
                  </a:lnTo>
                  <a:lnTo>
                    <a:pt x="1" y="9938"/>
                  </a:lnTo>
                  <a:lnTo>
                    <a:pt x="1" y="10502"/>
                  </a:lnTo>
                  <a:lnTo>
                    <a:pt x="71" y="11560"/>
                  </a:lnTo>
                  <a:lnTo>
                    <a:pt x="141" y="12053"/>
                  </a:lnTo>
                  <a:lnTo>
                    <a:pt x="282" y="12405"/>
                  </a:lnTo>
                  <a:lnTo>
                    <a:pt x="353" y="12476"/>
                  </a:lnTo>
                  <a:lnTo>
                    <a:pt x="423" y="12546"/>
                  </a:lnTo>
                  <a:lnTo>
                    <a:pt x="564" y="12476"/>
                  </a:lnTo>
                  <a:lnTo>
                    <a:pt x="705" y="12405"/>
                  </a:lnTo>
                  <a:lnTo>
                    <a:pt x="987" y="11982"/>
                  </a:lnTo>
                  <a:lnTo>
                    <a:pt x="1410" y="11630"/>
                  </a:lnTo>
                  <a:lnTo>
                    <a:pt x="2256" y="10996"/>
                  </a:lnTo>
                  <a:lnTo>
                    <a:pt x="3172" y="10432"/>
                  </a:lnTo>
                  <a:lnTo>
                    <a:pt x="4159" y="9938"/>
                  </a:lnTo>
                  <a:lnTo>
                    <a:pt x="5075" y="9445"/>
                  </a:lnTo>
                  <a:lnTo>
                    <a:pt x="5921" y="8811"/>
                  </a:lnTo>
                  <a:lnTo>
                    <a:pt x="6344" y="8458"/>
                  </a:lnTo>
                  <a:lnTo>
                    <a:pt x="6696" y="8106"/>
                  </a:lnTo>
                  <a:lnTo>
                    <a:pt x="6978" y="7683"/>
                  </a:lnTo>
                  <a:lnTo>
                    <a:pt x="7260" y="7190"/>
                  </a:lnTo>
                  <a:lnTo>
                    <a:pt x="7401" y="6696"/>
                  </a:lnTo>
                  <a:lnTo>
                    <a:pt x="7472" y="6203"/>
                  </a:lnTo>
                  <a:lnTo>
                    <a:pt x="7472" y="5709"/>
                  </a:lnTo>
                  <a:lnTo>
                    <a:pt x="7401" y="5216"/>
                  </a:lnTo>
                  <a:lnTo>
                    <a:pt x="7331" y="4300"/>
                  </a:lnTo>
                  <a:lnTo>
                    <a:pt x="7331" y="3806"/>
                  </a:lnTo>
                  <a:lnTo>
                    <a:pt x="7401" y="3313"/>
                  </a:lnTo>
                  <a:lnTo>
                    <a:pt x="7542" y="2890"/>
                  </a:lnTo>
                  <a:lnTo>
                    <a:pt x="7824" y="2538"/>
                  </a:lnTo>
                  <a:lnTo>
                    <a:pt x="8459" y="1762"/>
                  </a:lnTo>
                  <a:lnTo>
                    <a:pt x="8811" y="1410"/>
                  </a:lnTo>
                  <a:lnTo>
                    <a:pt x="9163" y="987"/>
                  </a:lnTo>
                  <a:lnTo>
                    <a:pt x="9375" y="564"/>
                  </a:lnTo>
                  <a:lnTo>
                    <a:pt x="9420" y="385"/>
                  </a:lnTo>
                  <a:close/>
                </a:path>
              </a:pathLst>
            </a:custGeom>
            <a:solidFill>
              <a:srgbClr val="B6D7A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41;p2"/>
            <p:cNvSpPr/>
            <p:nvPr/>
          </p:nvSpPr>
          <p:spPr>
            <a:xfrm>
              <a:off x="924150" y="1106825"/>
              <a:ext cx="244950" cy="345400"/>
            </a:xfrm>
            <a:custGeom>
              <a:avLst/>
              <a:gdLst/>
              <a:ahLst/>
              <a:cxnLst/>
              <a:rect l="l" t="t" r="r" b="b"/>
              <a:pathLst>
                <a:path w="9798" h="13816" extrusionOk="0">
                  <a:moveTo>
                    <a:pt x="6203" y="4159"/>
                  </a:moveTo>
                  <a:lnTo>
                    <a:pt x="6414" y="4230"/>
                  </a:lnTo>
                  <a:lnTo>
                    <a:pt x="6485" y="4371"/>
                  </a:lnTo>
                  <a:lnTo>
                    <a:pt x="6485" y="4512"/>
                  </a:lnTo>
                  <a:lnTo>
                    <a:pt x="6414" y="4582"/>
                  </a:lnTo>
                  <a:lnTo>
                    <a:pt x="6273" y="4582"/>
                  </a:lnTo>
                  <a:lnTo>
                    <a:pt x="5921" y="4512"/>
                  </a:lnTo>
                  <a:lnTo>
                    <a:pt x="5850" y="4441"/>
                  </a:lnTo>
                  <a:lnTo>
                    <a:pt x="5850" y="4371"/>
                  </a:lnTo>
                  <a:lnTo>
                    <a:pt x="5921" y="4230"/>
                  </a:lnTo>
                  <a:lnTo>
                    <a:pt x="6062" y="4159"/>
                  </a:lnTo>
                  <a:close/>
                  <a:moveTo>
                    <a:pt x="5709" y="5569"/>
                  </a:moveTo>
                  <a:lnTo>
                    <a:pt x="5004" y="6697"/>
                  </a:lnTo>
                  <a:lnTo>
                    <a:pt x="4088" y="7684"/>
                  </a:lnTo>
                  <a:lnTo>
                    <a:pt x="4440" y="7049"/>
                  </a:lnTo>
                  <a:lnTo>
                    <a:pt x="4793" y="6485"/>
                  </a:lnTo>
                  <a:lnTo>
                    <a:pt x="5216" y="5992"/>
                  </a:lnTo>
                  <a:lnTo>
                    <a:pt x="5709" y="5569"/>
                  </a:lnTo>
                  <a:close/>
                  <a:moveTo>
                    <a:pt x="6414" y="5992"/>
                  </a:moveTo>
                  <a:lnTo>
                    <a:pt x="6837" y="6274"/>
                  </a:lnTo>
                  <a:lnTo>
                    <a:pt x="6766" y="6838"/>
                  </a:lnTo>
                  <a:lnTo>
                    <a:pt x="6625" y="7402"/>
                  </a:lnTo>
                  <a:lnTo>
                    <a:pt x="6344" y="7895"/>
                  </a:lnTo>
                  <a:lnTo>
                    <a:pt x="6062" y="8388"/>
                  </a:lnTo>
                  <a:lnTo>
                    <a:pt x="6062" y="7825"/>
                  </a:lnTo>
                  <a:lnTo>
                    <a:pt x="6132" y="7190"/>
                  </a:lnTo>
                  <a:lnTo>
                    <a:pt x="6203" y="6556"/>
                  </a:lnTo>
                  <a:lnTo>
                    <a:pt x="6414" y="5992"/>
                  </a:lnTo>
                  <a:close/>
                  <a:moveTo>
                    <a:pt x="5568" y="5076"/>
                  </a:moveTo>
                  <a:lnTo>
                    <a:pt x="5075" y="5287"/>
                  </a:lnTo>
                  <a:lnTo>
                    <a:pt x="4652" y="5569"/>
                  </a:lnTo>
                  <a:lnTo>
                    <a:pt x="4229" y="5921"/>
                  </a:lnTo>
                  <a:lnTo>
                    <a:pt x="3947" y="6344"/>
                  </a:lnTo>
                  <a:lnTo>
                    <a:pt x="3383" y="7190"/>
                  </a:lnTo>
                  <a:lnTo>
                    <a:pt x="2819" y="8036"/>
                  </a:lnTo>
                  <a:lnTo>
                    <a:pt x="2678" y="8600"/>
                  </a:lnTo>
                  <a:lnTo>
                    <a:pt x="2608" y="8811"/>
                  </a:lnTo>
                  <a:lnTo>
                    <a:pt x="2467" y="8952"/>
                  </a:lnTo>
                  <a:lnTo>
                    <a:pt x="2326" y="9093"/>
                  </a:lnTo>
                  <a:lnTo>
                    <a:pt x="2115" y="9234"/>
                  </a:lnTo>
                  <a:lnTo>
                    <a:pt x="1551" y="9305"/>
                  </a:lnTo>
                  <a:lnTo>
                    <a:pt x="1269" y="9305"/>
                  </a:lnTo>
                  <a:lnTo>
                    <a:pt x="1057" y="9234"/>
                  </a:lnTo>
                  <a:lnTo>
                    <a:pt x="916" y="9093"/>
                  </a:lnTo>
                  <a:lnTo>
                    <a:pt x="775" y="8952"/>
                  </a:lnTo>
                  <a:lnTo>
                    <a:pt x="705" y="8741"/>
                  </a:lnTo>
                  <a:lnTo>
                    <a:pt x="705" y="8529"/>
                  </a:lnTo>
                  <a:lnTo>
                    <a:pt x="705" y="8247"/>
                  </a:lnTo>
                  <a:lnTo>
                    <a:pt x="846" y="7966"/>
                  </a:lnTo>
                  <a:lnTo>
                    <a:pt x="1128" y="7402"/>
                  </a:lnTo>
                  <a:lnTo>
                    <a:pt x="1551" y="6767"/>
                  </a:lnTo>
                  <a:lnTo>
                    <a:pt x="2115" y="6274"/>
                  </a:lnTo>
                  <a:lnTo>
                    <a:pt x="2749" y="5851"/>
                  </a:lnTo>
                  <a:lnTo>
                    <a:pt x="3454" y="5499"/>
                  </a:lnTo>
                  <a:lnTo>
                    <a:pt x="4159" y="5217"/>
                  </a:lnTo>
                  <a:lnTo>
                    <a:pt x="4863" y="5076"/>
                  </a:lnTo>
                  <a:close/>
                  <a:moveTo>
                    <a:pt x="5709" y="7120"/>
                  </a:moveTo>
                  <a:lnTo>
                    <a:pt x="5427" y="8247"/>
                  </a:lnTo>
                  <a:lnTo>
                    <a:pt x="5286" y="9446"/>
                  </a:lnTo>
                  <a:lnTo>
                    <a:pt x="4863" y="9869"/>
                  </a:lnTo>
                  <a:lnTo>
                    <a:pt x="4511" y="10080"/>
                  </a:lnTo>
                  <a:lnTo>
                    <a:pt x="4229" y="10292"/>
                  </a:lnTo>
                  <a:lnTo>
                    <a:pt x="3947" y="10362"/>
                  </a:lnTo>
                  <a:lnTo>
                    <a:pt x="3665" y="10362"/>
                  </a:lnTo>
                  <a:lnTo>
                    <a:pt x="3595" y="10292"/>
                  </a:lnTo>
                  <a:lnTo>
                    <a:pt x="3524" y="10151"/>
                  </a:lnTo>
                  <a:lnTo>
                    <a:pt x="3383" y="9798"/>
                  </a:lnTo>
                  <a:lnTo>
                    <a:pt x="3454" y="9516"/>
                  </a:lnTo>
                  <a:lnTo>
                    <a:pt x="3665" y="9164"/>
                  </a:lnTo>
                  <a:lnTo>
                    <a:pt x="4370" y="8388"/>
                  </a:lnTo>
                  <a:lnTo>
                    <a:pt x="5216" y="7684"/>
                  </a:lnTo>
                  <a:lnTo>
                    <a:pt x="5709" y="7120"/>
                  </a:lnTo>
                  <a:close/>
                  <a:moveTo>
                    <a:pt x="7894" y="6274"/>
                  </a:moveTo>
                  <a:lnTo>
                    <a:pt x="8388" y="7613"/>
                  </a:lnTo>
                  <a:lnTo>
                    <a:pt x="8670" y="8459"/>
                  </a:lnTo>
                  <a:lnTo>
                    <a:pt x="8810" y="9375"/>
                  </a:lnTo>
                  <a:lnTo>
                    <a:pt x="8881" y="9798"/>
                  </a:lnTo>
                  <a:lnTo>
                    <a:pt x="8881" y="10151"/>
                  </a:lnTo>
                  <a:lnTo>
                    <a:pt x="8810" y="10503"/>
                  </a:lnTo>
                  <a:lnTo>
                    <a:pt x="8670" y="10855"/>
                  </a:lnTo>
                  <a:lnTo>
                    <a:pt x="8529" y="11067"/>
                  </a:lnTo>
                  <a:lnTo>
                    <a:pt x="8247" y="11278"/>
                  </a:lnTo>
                  <a:lnTo>
                    <a:pt x="7894" y="11349"/>
                  </a:lnTo>
                  <a:lnTo>
                    <a:pt x="7471" y="11349"/>
                  </a:lnTo>
                  <a:lnTo>
                    <a:pt x="6978" y="11278"/>
                  </a:lnTo>
                  <a:lnTo>
                    <a:pt x="6625" y="11067"/>
                  </a:lnTo>
                  <a:lnTo>
                    <a:pt x="6414" y="10855"/>
                  </a:lnTo>
                  <a:lnTo>
                    <a:pt x="6344" y="10644"/>
                  </a:lnTo>
                  <a:lnTo>
                    <a:pt x="6273" y="10292"/>
                  </a:lnTo>
                  <a:lnTo>
                    <a:pt x="6344" y="10010"/>
                  </a:lnTo>
                  <a:lnTo>
                    <a:pt x="6625" y="9234"/>
                  </a:lnTo>
                  <a:lnTo>
                    <a:pt x="6978" y="8459"/>
                  </a:lnTo>
                  <a:lnTo>
                    <a:pt x="7401" y="7613"/>
                  </a:lnTo>
                  <a:lnTo>
                    <a:pt x="7753" y="6908"/>
                  </a:lnTo>
                  <a:lnTo>
                    <a:pt x="7894" y="6556"/>
                  </a:lnTo>
                  <a:lnTo>
                    <a:pt x="7894" y="6274"/>
                  </a:lnTo>
                  <a:close/>
                  <a:moveTo>
                    <a:pt x="7189" y="1"/>
                  </a:moveTo>
                  <a:lnTo>
                    <a:pt x="6978" y="71"/>
                  </a:lnTo>
                  <a:lnTo>
                    <a:pt x="6696" y="353"/>
                  </a:lnTo>
                  <a:lnTo>
                    <a:pt x="6485" y="494"/>
                  </a:lnTo>
                  <a:lnTo>
                    <a:pt x="6344" y="706"/>
                  </a:lnTo>
                  <a:lnTo>
                    <a:pt x="6203" y="1199"/>
                  </a:lnTo>
                  <a:lnTo>
                    <a:pt x="6132" y="1692"/>
                  </a:lnTo>
                  <a:lnTo>
                    <a:pt x="6062" y="2256"/>
                  </a:lnTo>
                  <a:lnTo>
                    <a:pt x="5921" y="2891"/>
                  </a:lnTo>
                  <a:lnTo>
                    <a:pt x="5780" y="3384"/>
                  </a:lnTo>
                  <a:lnTo>
                    <a:pt x="5568" y="3877"/>
                  </a:lnTo>
                  <a:lnTo>
                    <a:pt x="5357" y="4089"/>
                  </a:lnTo>
                  <a:lnTo>
                    <a:pt x="5145" y="4300"/>
                  </a:lnTo>
                  <a:lnTo>
                    <a:pt x="4581" y="4582"/>
                  </a:lnTo>
                  <a:lnTo>
                    <a:pt x="4018" y="4864"/>
                  </a:lnTo>
                  <a:lnTo>
                    <a:pt x="2819" y="5217"/>
                  </a:lnTo>
                  <a:lnTo>
                    <a:pt x="2255" y="5428"/>
                  </a:lnTo>
                  <a:lnTo>
                    <a:pt x="1692" y="5710"/>
                  </a:lnTo>
                  <a:lnTo>
                    <a:pt x="1128" y="6062"/>
                  </a:lnTo>
                  <a:lnTo>
                    <a:pt x="634" y="6626"/>
                  </a:lnTo>
                  <a:lnTo>
                    <a:pt x="282" y="7190"/>
                  </a:lnTo>
                  <a:lnTo>
                    <a:pt x="71" y="7825"/>
                  </a:lnTo>
                  <a:lnTo>
                    <a:pt x="0" y="8459"/>
                  </a:lnTo>
                  <a:lnTo>
                    <a:pt x="0" y="9093"/>
                  </a:lnTo>
                  <a:lnTo>
                    <a:pt x="71" y="9375"/>
                  </a:lnTo>
                  <a:lnTo>
                    <a:pt x="211" y="9587"/>
                  </a:lnTo>
                  <a:lnTo>
                    <a:pt x="352" y="9869"/>
                  </a:lnTo>
                  <a:lnTo>
                    <a:pt x="564" y="10010"/>
                  </a:lnTo>
                  <a:lnTo>
                    <a:pt x="846" y="10151"/>
                  </a:lnTo>
                  <a:lnTo>
                    <a:pt x="1128" y="10221"/>
                  </a:lnTo>
                  <a:lnTo>
                    <a:pt x="1903" y="10221"/>
                  </a:lnTo>
                  <a:lnTo>
                    <a:pt x="1339" y="10644"/>
                  </a:lnTo>
                  <a:lnTo>
                    <a:pt x="916" y="10926"/>
                  </a:lnTo>
                  <a:lnTo>
                    <a:pt x="564" y="11278"/>
                  </a:lnTo>
                  <a:lnTo>
                    <a:pt x="282" y="11701"/>
                  </a:lnTo>
                  <a:lnTo>
                    <a:pt x="141" y="12054"/>
                  </a:lnTo>
                  <a:lnTo>
                    <a:pt x="141" y="12195"/>
                  </a:lnTo>
                  <a:lnTo>
                    <a:pt x="211" y="12406"/>
                  </a:lnTo>
                  <a:lnTo>
                    <a:pt x="282" y="12547"/>
                  </a:lnTo>
                  <a:lnTo>
                    <a:pt x="493" y="12758"/>
                  </a:lnTo>
                  <a:lnTo>
                    <a:pt x="775" y="12899"/>
                  </a:lnTo>
                  <a:lnTo>
                    <a:pt x="1057" y="12970"/>
                  </a:lnTo>
                  <a:lnTo>
                    <a:pt x="1269" y="12899"/>
                  </a:lnTo>
                  <a:lnTo>
                    <a:pt x="1410" y="12829"/>
                  </a:lnTo>
                  <a:lnTo>
                    <a:pt x="1551" y="12688"/>
                  </a:lnTo>
                  <a:lnTo>
                    <a:pt x="1692" y="12547"/>
                  </a:lnTo>
                  <a:lnTo>
                    <a:pt x="1903" y="12054"/>
                  </a:lnTo>
                  <a:lnTo>
                    <a:pt x="2044" y="11560"/>
                  </a:lnTo>
                  <a:lnTo>
                    <a:pt x="2115" y="10996"/>
                  </a:lnTo>
                  <a:lnTo>
                    <a:pt x="2185" y="10573"/>
                  </a:lnTo>
                  <a:lnTo>
                    <a:pt x="2326" y="10292"/>
                  </a:lnTo>
                  <a:lnTo>
                    <a:pt x="2467" y="10714"/>
                  </a:lnTo>
                  <a:lnTo>
                    <a:pt x="2678" y="11067"/>
                  </a:lnTo>
                  <a:lnTo>
                    <a:pt x="3031" y="11278"/>
                  </a:lnTo>
                  <a:lnTo>
                    <a:pt x="3313" y="11490"/>
                  </a:lnTo>
                  <a:lnTo>
                    <a:pt x="4088" y="11490"/>
                  </a:lnTo>
                  <a:lnTo>
                    <a:pt x="4511" y="11419"/>
                  </a:lnTo>
                  <a:lnTo>
                    <a:pt x="4863" y="11208"/>
                  </a:lnTo>
                  <a:lnTo>
                    <a:pt x="4581" y="11772"/>
                  </a:lnTo>
                  <a:lnTo>
                    <a:pt x="4300" y="12265"/>
                  </a:lnTo>
                  <a:lnTo>
                    <a:pt x="4018" y="12829"/>
                  </a:lnTo>
                  <a:lnTo>
                    <a:pt x="3947" y="13393"/>
                  </a:lnTo>
                  <a:lnTo>
                    <a:pt x="3947" y="13534"/>
                  </a:lnTo>
                  <a:lnTo>
                    <a:pt x="4018" y="13675"/>
                  </a:lnTo>
                  <a:lnTo>
                    <a:pt x="4159" y="13816"/>
                  </a:lnTo>
                  <a:lnTo>
                    <a:pt x="4370" y="13816"/>
                  </a:lnTo>
                  <a:lnTo>
                    <a:pt x="4722" y="13675"/>
                  </a:lnTo>
                  <a:lnTo>
                    <a:pt x="5145" y="13534"/>
                  </a:lnTo>
                  <a:lnTo>
                    <a:pt x="5357" y="13322"/>
                  </a:lnTo>
                  <a:lnTo>
                    <a:pt x="5498" y="13040"/>
                  </a:lnTo>
                  <a:lnTo>
                    <a:pt x="5568" y="12688"/>
                  </a:lnTo>
                  <a:lnTo>
                    <a:pt x="5568" y="12336"/>
                  </a:lnTo>
                  <a:lnTo>
                    <a:pt x="5427" y="11631"/>
                  </a:lnTo>
                  <a:lnTo>
                    <a:pt x="5427" y="11278"/>
                  </a:lnTo>
                  <a:lnTo>
                    <a:pt x="5498" y="10996"/>
                  </a:lnTo>
                  <a:lnTo>
                    <a:pt x="5709" y="11419"/>
                  </a:lnTo>
                  <a:lnTo>
                    <a:pt x="6062" y="11772"/>
                  </a:lnTo>
                  <a:lnTo>
                    <a:pt x="6485" y="12054"/>
                  </a:lnTo>
                  <a:lnTo>
                    <a:pt x="6978" y="12265"/>
                  </a:lnTo>
                  <a:lnTo>
                    <a:pt x="7471" y="12336"/>
                  </a:lnTo>
                  <a:lnTo>
                    <a:pt x="8035" y="12336"/>
                  </a:lnTo>
                  <a:lnTo>
                    <a:pt x="8529" y="12265"/>
                  </a:lnTo>
                  <a:lnTo>
                    <a:pt x="8951" y="12054"/>
                  </a:lnTo>
                  <a:lnTo>
                    <a:pt x="9374" y="11701"/>
                  </a:lnTo>
                  <a:lnTo>
                    <a:pt x="9656" y="11278"/>
                  </a:lnTo>
                  <a:lnTo>
                    <a:pt x="9797" y="10855"/>
                  </a:lnTo>
                  <a:lnTo>
                    <a:pt x="9797" y="10362"/>
                  </a:lnTo>
                  <a:lnTo>
                    <a:pt x="9797" y="9869"/>
                  </a:lnTo>
                  <a:lnTo>
                    <a:pt x="9656" y="9375"/>
                  </a:lnTo>
                  <a:lnTo>
                    <a:pt x="9445" y="8318"/>
                  </a:lnTo>
                  <a:lnTo>
                    <a:pt x="9092" y="6979"/>
                  </a:lnTo>
                  <a:lnTo>
                    <a:pt x="8881" y="6274"/>
                  </a:lnTo>
                  <a:lnTo>
                    <a:pt x="8599" y="5499"/>
                  </a:lnTo>
                  <a:lnTo>
                    <a:pt x="8247" y="4794"/>
                  </a:lnTo>
                  <a:lnTo>
                    <a:pt x="7894" y="4159"/>
                  </a:lnTo>
                  <a:lnTo>
                    <a:pt x="7401" y="3595"/>
                  </a:lnTo>
                  <a:lnTo>
                    <a:pt x="7119" y="3384"/>
                  </a:lnTo>
                  <a:lnTo>
                    <a:pt x="6837" y="3243"/>
                  </a:lnTo>
                  <a:lnTo>
                    <a:pt x="7119" y="2820"/>
                  </a:lnTo>
                  <a:lnTo>
                    <a:pt x="7330" y="2256"/>
                  </a:lnTo>
                  <a:lnTo>
                    <a:pt x="7542" y="1622"/>
                  </a:lnTo>
                  <a:lnTo>
                    <a:pt x="7612" y="988"/>
                  </a:lnTo>
                  <a:lnTo>
                    <a:pt x="7612" y="424"/>
                  </a:lnTo>
                  <a:lnTo>
                    <a:pt x="7612" y="212"/>
                  </a:lnTo>
                  <a:lnTo>
                    <a:pt x="7471" y="71"/>
                  </a:lnTo>
                  <a:lnTo>
                    <a:pt x="7330" y="1"/>
                  </a:lnTo>
                  <a:close/>
                </a:path>
              </a:pathLst>
            </a:custGeom>
            <a:solidFill>
              <a:srgbClr val="EDDC7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42;p2"/>
            <p:cNvSpPr/>
            <p:nvPr/>
          </p:nvSpPr>
          <p:spPr>
            <a:xfrm>
              <a:off x="1750550" y="2135900"/>
              <a:ext cx="260825" cy="227350"/>
            </a:xfrm>
            <a:custGeom>
              <a:avLst/>
              <a:gdLst/>
              <a:ahLst/>
              <a:cxnLst/>
              <a:rect l="l" t="t" r="r" b="b"/>
              <a:pathLst>
                <a:path w="10433" h="9094" extrusionOk="0">
                  <a:moveTo>
                    <a:pt x="7049" y="1199"/>
                  </a:moveTo>
                  <a:lnTo>
                    <a:pt x="7472" y="1340"/>
                  </a:lnTo>
                  <a:lnTo>
                    <a:pt x="7895" y="1481"/>
                  </a:lnTo>
                  <a:lnTo>
                    <a:pt x="8247" y="1692"/>
                  </a:lnTo>
                  <a:lnTo>
                    <a:pt x="8529" y="2045"/>
                  </a:lnTo>
                  <a:lnTo>
                    <a:pt x="8670" y="2397"/>
                  </a:lnTo>
                  <a:lnTo>
                    <a:pt x="8811" y="2820"/>
                  </a:lnTo>
                  <a:lnTo>
                    <a:pt x="8600" y="2397"/>
                  </a:lnTo>
                  <a:lnTo>
                    <a:pt x="8318" y="2115"/>
                  </a:lnTo>
                  <a:lnTo>
                    <a:pt x="8106" y="1904"/>
                  </a:lnTo>
                  <a:lnTo>
                    <a:pt x="7895" y="1833"/>
                  </a:lnTo>
                  <a:lnTo>
                    <a:pt x="7684" y="1833"/>
                  </a:lnTo>
                  <a:lnTo>
                    <a:pt x="7402" y="1904"/>
                  </a:lnTo>
                  <a:lnTo>
                    <a:pt x="6908" y="1904"/>
                  </a:lnTo>
                  <a:lnTo>
                    <a:pt x="6767" y="1974"/>
                  </a:lnTo>
                  <a:lnTo>
                    <a:pt x="6062" y="2186"/>
                  </a:lnTo>
                  <a:lnTo>
                    <a:pt x="5287" y="2397"/>
                  </a:lnTo>
                  <a:lnTo>
                    <a:pt x="4794" y="2538"/>
                  </a:lnTo>
                  <a:lnTo>
                    <a:pt x="4512" y="2468"/>
                  </a:lnTo>
                  <a:lnTo>
                    <a:pt x="4441" y="2397"/>
                  </a:lnTo>
                  <a:lnTo>
                    <a:pt x="4441" y="2327"/>
                  </a:lnTo>
                  <a:lnTo>
                    <a:pt x="4653" y="2115"/>
                  </a:lnTo>
                  <a:lnTo>
                    <a:pt x="4935" y="1904"/>
                  </a:lnTo>
                  <a:lnTo>
                    <a:pt x="5640" y="1481"/>
                  </a:lnTo>
                  <a:lnTo>
                    <a:pt x="6203" y="1199"/>
                  </a:lnTo>
                  <a:close/>
                  <a:moveTo>
                    <a:pt x="6485" y="3525"/>
                  </a:moveTo>
                  <a:lnTo>
                    <a:pt x="6626" y="3666"/>
                  </a:lnTo>
                  <a:lnTo>
                    <a:pt x="6697" y="3877"/>
                  </a:lnTo>
                  <a:lnTo>
                    <a:pt x="6697" y="4018"/>
                  </a:lnTo>
                  <a:lnTo>
                    <a:pt x="6697" y="4159"/>
                  </a:lnTo>
                  <a:lnTo>
                    <a:pt x="6556" y="4582"/>
                  </a:lnTo>
                  <a:lnTo>
                    <a:pt x="6274" y="4864"/>
                  </a:lnTo>
                  <a:lnTo>
                    <a:pt x="5992" y="5146"/>
                  </a:lnTo>
                  <a:lnTo>
                    <a:pt x="5710" y="5357"/>
                  </a:lnTo>
                  <a:lnTo>
                    <a:pt x="5428" y="5428"/>
                  </a:lnTo>
                  <a:lnTo>
                    <a:pt x="5287" y="5357"/>
                  </a:lnTo>
                  <a:lnTo>
                    <a:pt x="5146" y="5287"/>
                  </a:lnTo>
                  <a:lnTo>
                    <a:pt x="5076" y="5005"/>
                  </a:lnTo>
                  <a:lnTo>
                    <a:pt x="5076" y="4723"/>
                  </a:lnTo>
                  <a:lnTo>
                    <a:pt x="5287" y="4512"/>
                  </a:lnTo>
                  <a:lnTo>
                    <a:pt x="5499" y="4300"/>
                  </a:lnTo>
                  <a:lnTo>
                    <a:pt x="5358" y="4512"/>
                  </a:lnTo>
                  <a:lnTo>
                    <a:pt x="5217" y="4794"/>
                  </a:lnTo>
                  <a:lnTo>
                    <a:pt x="5287" y="5005"/>
                  </a:lnTo>
                  <a:lnTo>
                    <a:pt x="5358" y="5217"/>
                  </a:lnTo>
                  <a:lnTo>
                    <a:pt x="5569" y="5217"/>
                  </a:lnTo>
                  <a:lnTo>
                    <a:pt x="5710" y="5076"/>
                  </a:lnTo>
                  <a:lnTo>
                    <a:pt x="6062" y="4512"/>
                  </a:lnTo>
                  <a:lnTo>
                    <a:pt x="6344" y="3948"/>
                  </a:lnTo>
                  <a:lnTo>
                    <a:pt x="6485" y="3525"/>
                  </a:lnTo>
                  <a:close/>
                  <a:moveTo>
                    <a:pt x="9164" y="5076"/>
                  </a:moveTo>
                  <a:lnTo>
                    <a:pt x="9093" y="5569"/>
                  </a:lnTo>
                  <a:lnTo>
                    <a:pt x="8952" y="5992"/>
                  </a:lnTo>
                  <a:lnTo>
                    <a:pt x="8741" y="6415"/>
                  </a:lnTo>
                  <a:lnTo>
                    <a:pt x="8459" y="6767"/>
                  </a:lnTo>
                  <a:lnTo>
                    <a:pt x="7965" y="7190"/>
                  </a:lnTo>
                  <a:lnTo>
                    <a:pt x="7402" y="7542"/>
                  </a:lnTo>
                  <a:lnTo>
                    <a:pt x="6838" y="7683"/>
                  </a:lnTo>
                  <a:lnTo>
                    <a:pt x="6485" y="7754"/>
                  </a:lnTo>
                  <a:lnTo>
                    <a:pt x="6203" y="7683"/>
                  </a:lnTo>
                  <a:lnTo>
                    <a:pt x="6838" y="6979"/>
                  </a:lnTo>
                  <a:lnTo>
                    <a:pt x="7543" y="6274"/>
                  </a:lnTo>
                  <a:lnTo>
                    <a:pt x="8388" y="5639"/>
                  </a:lnTo>
                  <a:lnTo>
                    <a:pt x="9164" y="5076"/>
                  </a:lnTo>
                  <a:close/>
                  <a:moveTo>
                    <a:pt x="4089" y="3031"/>
                  </a:moveTo>
                  <a:lnTo>
                    <a:pt x="4089" y="3313"/>
                  </a:lnTo>
                  <a:lnTo>
                    <a:pt x="4018" y="3595"/>
                  </a:lnTo>
                  <a:lnTo>
                    <a:pt x="3736" y="4230"/>
                  </a:lnTo>
                  <a:lnTo>
                    <a:pt x="3384" y="4935"/>
                  </a:lnTo>
                  <a:lnTo>
                    <a:pt x="2961" y="5710"/>
                  </a:lnTo>
                  <a:lnTo>
                    <a:pt x="2891" y="6062"/>
                  </a:lnTo>
                  <a:lnTo>
                    <a:pt x="2750" y="6415"/>
                  </a:lnTo>
                  <a:lnTo>
                    <a:pt x="2820" y="6697"/>
                  </a:lnTo>
                  <a:lnTo>
                    <a:pt x="2891" y="6979"/>
                  </a:lnTo>
                  <a:lnTo>
                    <a:pt x="3102" y="7190"/>
                  </a:lnTo>
                  <a:lnTo>
                    <a:pt x="3455" y="7331"/>
                  </a:lnTo>
                  <a:lnTo>
                    <a:pt x="3948" y="7402"/>
                  </a:lnTo>
                  <a:lnTo>
                    <a:pt x="4653" y="7472"/>
                  </a:lnTo>
                  <a:lnTo>
                    <a:pt x="3877" y="7895"/>
                  </a:lnTo>
                  <a:lnTo>
                    <a:pt x="3243" y="8036"/>
                  </a:lnTo>
                  <a:lnTo>
                    <a:pt x="2679" y="8106"/>
                  </a:lnTo>
                  <a:lnTo>
                    <a:pt x="2256" y="8036"/>
                  </a:lnTo>
                  <a:lnTo>
                    <a:pt x="1904" y="7824"/>
                  </a:lnTo>
                  <a:lnTo>
                    <a:pt x="1692" y="7542"/>
                  </a:lnTo>
                  <a:lnTo>
                    <a:pt x="1551" y="7190"/>
                  </a:lnTo>
                  <a:lnTo>
                    <a:pt x="1481" y="6767"/>
                  </a:lnTo>
                  <a:lnTo>
                    <a:pt x="1551" y="6344"/>
                  </a:lnTo>
                  <a:lnTo>
                    <a:pt x="1692" y="5851"/>
                  </a:lnTo>
                  <a:lnTo>
                    <a:pt x="1833" y="5357"/>
                  </a:lnTo>
                  <a:lnTo>
                    <a:pt x="2115" y="4864"/>
                  </a:lnTo>
                  <a:lnTo>
                    <a:pt x="2397" y="4441"/>
                  </a:lnTo>
                  <a:lnTo>
                    <a:pt x="2750" y="4018"/>
                  </a:lnTo>
                  <a:lnTo>
                    <a:pt x="3173" y="3595"/>
                  </a:lnTo>
                  <a:lnTo>
                    <a:pt x="3595" y="3313"/>
                  </a:lnTo>
                  <a:lnTo>
                    <a:pt x="4089" y="3031"/>
                  </a:lnTo>
                  <a:close/>
                  <a:moveTo>
                    <a:pt x="6697" y="1"/>
                  </a:moveTo>
                  <a:lnTo>
                    <a:pt x="6203" y="71"/>
                  </a:lnTo>
                  <a:lnTo>
                    <a:pt x="5780" y="142"/>
                  </a:lnTo>
                  <a:lnTo>
                    <a:pt x="5358" y="353"/>
                  </a:lnTo>
                  <a:lnTo>
                    <a:pt x="4935" y="635"/>
                  </a:lnTo>
                  <a:lnTo>
                    <a:pt x="4723" y="776"/>
                  </a:lnTo>
                  <a:lnTo>
                    <a:pt x="4582" y="987"/>
                  </a:lnTo>
                  <a:lnTo>
                    <a:pt x="4371" y="1410"/>
                  </a:lnTo>
                  <a:lnTo>
                    <a:pt x="4159" y="1833"/>
                  </a:lnTo>
                  <a:lnTo>
                    <a:pt x="4089" y="2045"/>
                  </a:lnTo>
                  <a:lnTo>
                    <a:pt x="3948" y="2186"/>
                  </a:lnTo>
                  <a:lnTo>
                    <a:pt x="3595" y="2468"/>
                  </a:lnTo>
                  <a:lnTo>
                    <a:pt x="3173" y="2679"/>
                  </a:lnTo>
                  <a:lnTo>
                    <a:pt x="2679" y="2820"/>
                  </a:lnTo>
                  <a:lnTo>
                    <a:pt x="2186" y="3172"/>
                  </a:lnTo>
                  <a:lnTo>
                    <a:pt x="1410" y="3807"/>
                  </a:lnTo>
                  <a:lnTo>
                    <a:pt x="988" y="4230"/>
                  </a:lnTo>
                  <a:lnTo>
                    <a:pt x="706" y="4582"/>
                  </a:lnTo>
                  <a:lnTo>
                    <a:pt x="424" y="5076"/>
                  </a:lnTo>
                  <a:lnTo>
                    <a:pt x="212" y="5498"/>
                  </a:lnTo>
                  <a:lnTo>
                    <a:pt x="71" y="5992"/>
                  </a:lnTo>
                  <a:lnTo>
                    <a:pt x="1" y="6556"/>
                  </a:lnTo>
                  <a:lnTo>
                    <a:pt x="71" y="7261"/>
                  </a:lnTo>
                  <a:lnTo>
                    <a:pt x="212" y="7754"/>
                  </a:lnTo>
                  <a:lnTo>
                    <a:pt x="424" y="8177"/>
                  </a:lnTo>
                  <a:lnTo>
                    <a:pt x="635" y="8529"/>
                  </a:lnTo>
                  <a:lnTo>
                    <a:pt x="917" y="8811"/>
                  </a:lnTo>
                  <a:lnTo>
                    <a:pt x="1270" y="8952"/>
                  </a:lnTo>
                  <a:lnTo>
                    <a:pt x="1692" y="9023"/>
                  </a:lnTo>
                  <a:lnTo>
                    <a:pt x="2045" y="9093"/>
                  </a:lnTo>
                  <a:lnTo>
                    <a:pt x="2961" y="9023"/>
                  </a:lnTo>
                  <a:lnTo>
                    <a:pt x="3877" y="8811"/>
                  </a:lnTo>
                  <a:lnTo>
                    <a:pt x="5640" y="8388"/>
                  </a:lnTo>
                  <a:lnTo>
                    <a:pt x="6485" y="8388"/>
                  </a:lnTo>
                  <a:lnTo>
                    <a:pt x="7261" y="8459"/>
                  </a:lnTo>
                  <a:lnTo>
                    <a:pt x="7613" y="8529"/>
                  </a:lnTo>
                  <a:lnTo>
                    <a:pt x="8036" y="8459"/>
                  </a:lnTo>
                  <a:lnTo>
                    <a:pt x="8529" y="8247"/>
                  </a:lnTo>
                  <a:lnTo>
                    <a:pt x="9023" y="7965"/>
                  </a:lnTo>
                  <a:lnTo>
                    <a:pt x="9446" y="7472"/>
                  </a:lnTo>
                  <a:lnTo>
                    <a:pt x="9798" y="6979"/>
                  </a:lnTo>
                  <a:lnTo>
                    <a:pt x="10150" y="6415"/>
                  </a:lnTo>
                  <a:lnTo>
                    <a:pt x="10362" y="5851"/>
                  </a:lnTo>
                  <a:lnTo>
                    <a:pt x="10432" y="5217"/>
                  </a:lnTo>
                  <a:lnTo>
                    <a:pt x="10432" y="4582"/>
                  </a:lnTo>
                  <a:lnTo>
                    <a:pt x="10362" y="4018"/>
                  </a:lnTo>
                  <a:lnTo>
                    <a:pt x="10080" y="3384"/>
                  </a:lnTo>
                  <a:lnTo>
                    <a:pt x="10150" y="2891"/>
                  </a:lnTo>
                  <a:lnTo>
                    <a:pt x="10080" y="2468"/>
                  </a:lnTo>
                  <a:lnTo>
                    <a:pt x="10009" y="1974"/>
                  </a:lnTo>
                  <a:lnTo>
                    <a:pt x="9798" y="1622"/>
                  </a:lnTo>
                  <a:lnTo>
                    <a:pt x="9516" y="1199"/>
                  </a:lnTo>
                  <a:lnTo>
                    <a:pt x="9234" y="917"/>
                  </a:lnTo>
                  <a:lnTo>
                    <a:pt x="8882" y="635"/>
                  </a:lnTo>
                  <a:lnTo>
                    <a:pt x="8459" y="424"/>
                  </a:lnTo>
                  <a:lnTo>
                    <a:pt x="8036" y="212"/>
                  </a:lnTo>
                  <a:lnTo>
                    <a:pt x="7613" y="71"/>
                  </a:lnTo>
                  <a:lnTo>
                    <a:pt x="7120" y="1"/>
                  </a:lnTo>
                  <a:close/>
                </a:path>
              </a:pathLst>
            </a:custGeom>
            <a:solidFill>
              <a:srgbClr val="F9CB9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43;p2"/>
            <p:cNvSpPr/>
            <p:nvPr/>
          </p:nvSpPr>
          <p:spPr>
            <a:xfrm>
              <a:off x="1133825" y="238125"/>
              <a:ext cx="246725" cy="246700"/>
            </a:xfrm>
            <a:custGeom>
              <a:avLst/>
              <a:gdLst/>
              <a:ahLst/>
              <a:cxnLst/>
              <a:rect l="l" t="t" r="r" b="b"/>
              <a:pathLst>
                <a:path w="9869" h="9868" extrusionOk="0">
                  <a:moveTo>
                    <a:pt x="4652" y="564"/>
                  </a:moveTo>
                  <a:lnTo>
                    <a:pt x="4934" y="634"/>
                  </a:lnTo>
                  <a:lnTo>
                    <a:pt x="5216" y="775"/>
                  </a:lnTo>
                  <a:lnTo>
                    <a:pt x="5428" y="987"/>
                  </a:lnTo>
                  <a:lnTo>
                    <a:pt x="5569" y="1198"/>
                  </a:lnTo>
                  <a:lnTo>
                    <a:pt x="5639" y="1480"/>
                  </a:lnTo>
                  <a:lnTo>
                    <a:pt x="5639" y="1762"/>
                  </a:lnTo>
                  <a:lnTo>
                    <a:pt x="5639" y="2044"/>
                  </a:lnTo>
                  <a:lnTo>
                    <a:pt x="5428" y="2608"/>
                  </a:lnTo>
                  <a:lnTo>
                    <a:pt x="4934" y="3736"/>
                  </a:lnTo>
                  <a:lnTo>
                    <a:pt x="4793" y="4229"/>
                  </a:lnTo>
                  <a:lnTo>
                    <a:pt x="4723" y="4370"/>
                  </a:lnTo>
                  <a:lnTo>
                    <a:pt x="4793" y="4511"/>
                  </a:lnTo>
                  <a:lnTo>
                    <a:pt x="3807" y="3877"/>
                  </a:lnTo>
                  <a:lnTo>
                    <a:pt x="2961" y="3172"/>
                  </a:lnTo>
                  <a:lnTo>
                    <a:pt x="2749" y="2960"/>
                  </a:lnTo>
                  <a:lnTo>
                    <a:pt x="2608" y="2749"/>
                  </a:lnTo>
                  <a:lnTo>
                    <a:pt x="2538" y="2467"/>
                  </a:lnTo>
                  <a:lnTo>
                    <a:pt x="2538" y="2255"/>
                  </a:lnTo>
                  <a:lnTo>
                    <a:pt x="2608" y="1974"/>
                  </a:lnTo>
                  <a:lnTo>
                    <a:pt x="2679" y="1762"/>
                  </a:lnTo>
                  <a:lnTo>
                    <a:pt x="2961" y="1339"/>
                  </a:lnTo>
                  <a:lnTo>
                    <a:pt x="3384" y="916"/>
                  </a:lnTo>
                  <a:lnTo>
                    <a:pt x="3877" y="705"/>
                  </a:lnTo>
                  <a:lnTo>
                    <a:pt x="4371" y="564"/>
                  </a:lnTo>
                  <a:close/>
                  <a:moveTo>
                    <a:pt x="8106" y="2749"/>
                  </a:moveTo>
                  <a:lnTo>
                    <a:pt x="8318" y="2819"/>
                  </a:lnTo>
                  <a:lnTo>
                    <a:pt x="8529" y="2890"/>
                  </a:lnTo>
                  <a:lnTo>
                    <a:pt x="8670" y="2960"/>
                  </a:lnTo>
                  <a:lnTo>
                    <a:pt x="8811" y="3172"/>
                  </a:lnTo>
                  <a:lnTo>
                    <a:pt x="8952" y="3454"/>
                  </a:lnTo>
                  <a:lnTo>
                    <a:pt x="9022" y="3806"/>
                  </a:lnTo>
                  <a:lnTo>
                    <a:pt x="9093" y="4300"/>
                  </a:lnTo>
                  <a:lnTo>
                    <a:pt x="9022" y="4652"/>
                  </a:lnTo>
                  <a:lnTo>
                    <a:pt x="8882" y="5004"/>
                  </a:lnTo>
                  <a:lnTo>
                    <a:pt x="8741" y="5216"/>
                  </a:lnTo>
                  <a:lnTo>
                    <a:pt x="8459" y="5357"/>
                  </a:lnTo>
                  <a:lnTo>
                    <a:pt x="8177" y="5498"/>
                  </a:lnTo>
                  <a:lnTo>
                    <a:pt x="7190" y="5498"/>
                  </a:lnTo>
                  <a:lnTo>
                    <a:pt x="6837" y="5357"/>
                  </a:lnTo>
                  <a:lnTo>
                    <a:pt x="6556" y="5286"/>
                  </a:lnTo>
                  <a:lnTo>
                    <a:pt x="6274" y="5075"/>
                  </a:lnTo>
                  <a:lnTo>
                    <a:pt x="6133" y="4863"/>
                  </a:lnTo>
                  <a:lnTo>
                    <a:pt x="5992" y="4652"/>
                  </a:lnTo>
                  <a:lnTo>
                    <a:pt x="5921" y="4441"/>
                  </a:lnTo>
                  <a:lnTo>
                    <a:pt x="5992" y="4159"/>
                  </a:lnTo>
                  <a:lnTo>
                    <a:pt x="6767" y="3454"/>
                  </a:lnTo>
                  <a:lnTo>
                    <a:pt x="7260" y="3101"/>
                  </a:lnTo>
                  <a:lnTo>
                    <a:pt x="7683" y="2890"/>
                  </a:lnTo>
                  <a:lnTo>
                    <a:pt x="8106" y="2749"/>
                  </a:lnTo>
                  <a:close/>
                  <a:moveTo>
                    <a:pt x="3384" y="5357"/>
                  </a:moveTo>
                  <a:lnTo>
                    <a:pt x="4300" y="5427"/>
                  </a:lnTo>
                  <a:lnTo>
                    <a:pt x="4089" y="6273"/>
                  </a:lnTo>
                  <a:lnTo>
                    <a:pt x="3948" y="6837"/>
                  </a:lnTo>
                  <a:lnTo>
                    <a:pt x="3736" y="7401"/>
                  </a:lnTo>
                  <a:lnTo>
                    <a:pt x="3454" y="7965"/>
                  </a:lnTo>
                  <a:lnTo>
                    <a:pt x="3102" y="8388"/>
                  </a:lnTo>
                  <a:lnTo>
                    <a:pt x="2961" y="8599"/>
                  </a:lnTo>
                  <a:lnTo>
                    <a:pt x="2749" y="8740"/>
                  </a:lnTo>
                  <a:lnTo>
                    <a:pt x="2538" y="8811"/>
                  </a:lnTo>
                  <a:lnTo>
                    <a:pt x="2327" y="8811"/>
                  </a:lnTo>
                  <a:lnTo>
                    <a:pt x="1904" y="8740"/>
                  </a:lnTo>
                  <a:lnTo>
                    <a:pt x="1551" y="8599"/>
                  </a:lnTo>
                  <a:lnTo>
                    <a:pt x="1340" y="8317"/>
                  </a:lnTo>
                  <a:lnTo>
                    <a:pt x="1128" y="8035"/>
                  </a:lnTo>
                  <a:lnTo>
                    <a:pt x="1058" y="7683"/>
                  </a:lnTo>
                  <a:lnTo>
                    <a:pt x="987" y="7260"/>
                  </a:lnTo>
                  <a:lnTo>
                    <a:pt x="987" y="6907"/>
                  </a:lnTo>
                  <a:lnTo>
                    <a:pt x="1058" y="6485"/>
                  </a:lnTo>
                  <a:lnTo>
                    <a:pt x="1128" y="6203"/>
                  </a:lnTo>
                  <a:lnTo>
                    <a:pt x="1269" y="6062"/>
                  </a:lnTo>
                  <a:lnTo>
                    <a:pt x="1410" y="5850"/>
                  </a:lnTo>
                  <a:lnTo>
                    <a:pt x="1551" y="5709"/>
                  </a:lnTo>
                  <a:lnTo>
                    <a:pt x="1974" y="5498"/>
                  </a:lnTo>
                  <a:lnTo>
                    <a:pt x="2397" y="5427"/>
                  </a:lnTo>
                  <a:lnTo>
                    <a:pt x="2890" y="5357"/>
                  </a:lnTo>
                  <a:close/>
                  <a:moveTo>
                    <a:pt x="5992" y="5780"/>
                  </a:moveTo>
                  <a:lnTo>
                    <a:pt x="6203" y="5850"/>
                  </a:lnTo>
                  <a:lnTo>
                    <a:pt x="6485" y="5991"/>
                  </a:lnTo>
                  <a:lnTo>
                    <a:pt x="7331" y="6414"/>
                  </a:lnTo>
                  <a:lnTo>
                    <a:pt x="8036" y="6907"/>
                  </a:lnTo>
                  <a:lnTo>
                    <a:pt x="8318" y="7119"/>
                  </a:lnTo>
                  <a:lnTo>
                    <a:pt x="8388" y="7330"/>
                  </a:lnTo>
                  <a:lnTo>
                    <a:pt x="8388" y="7471"/>
                  </a:lnTo>
                  <a:lnTo>
                    <a:pt x="8318" y="7683"/>
                  </a:lnTo>
                  <a:lnTo>
                    <a:pt x="8106" y="7965"/>
                  </a:lnTo>
                  <a:lnTo>
                    <a:pt x="7895" y="8176"/>
                  </a:lnTo>
                  <a:lnTo>
                    <a:pt x="7260" y="8599"/>
                  </a:lnTo>
                  <a:lnTo>
                    <a:pt x="6908" y="8740"/>
                  </a:lnTo>
                  <a:lnTo>
                    <a:pt x="6556" y="8881"/>
                  </a:lnTo>
                  <a:lnTo>
                    <a:pt x="6203" y="8952"/>
                  </a:lnTo>
                  <a:lnTo>
                    <a:pt x="5498" y="8952"/>
                  </a:lnTo>
                  <a:lnTo>
                    <a:pt x="5216" y="8811"/>
                  </a:lnTo>
                  <a:lnTo>
                    <a:pt x="5005" y="8529"/>
                  </a:lnTo>
                  <a:lnTo>
                    <a:pt x="4864" y="8247"/>
                  </a:lnTo>
                  <a:lnTo>
                    <a:pt x="4793" y="7753"/>
                  </a:lnTo>
                  <a:lnTo>
                    <a:pt x="4723" y="7189"/>
                  </a:lnTo>
                  <a:lnTo>
                    <a:pt x="4864" y="6696"/>
                  </a:lnTo>
                  <a:lnTo>
                    <a:pt x="4934" y="6344"/>
                  </a:lnTo>
                  <a:lnTo>
                    <a:pt x="5005" y="5991"/>
                  </a:lnTo>
                  <a:lnTo>
                    <a:pt x="5075" y="5850"/>
                  </a:lnTo>
                  <a:lnTo>
                    <a:pt x="5287" y="5780"/>
                  </a:lnTo>
                  <a:close/>
                  <a:moveTo>
                    <a:pt x="4723" y="0"/>
                  </a:moveTo>
                  <a:lnTo>
                    <a:pt x="4089" y="70"/>
                  </a:lnTo>
                  <a:lnTo>
                    <a:pt x="3384" y="352"/>
                  </a:lnTo>
                  <a:lnTo>
                    <a:pt x="2820" y="705"/>
                  </a:lnTo>
                  <a:lnTo>
                    <a:pt x="2256" y="1198"/>
                  </a:lnTo>
                  <a:lnTo>
                    <a:pt x="1904" y="1762"/>
                  </a:lnTo>
                  <a:lnTo>
                    <a:pt x="1763" y="2044"/>
                  </a:lnTo>
                  <a:lnTo>
                    <a:pt x="1622" y="2326"/>
                  </a:lnTo>
                  <a:lnTo>
                    <a:pt x="1622" y="2678"/>
                  </a:lnTo>
                  <a:lnTo>
                    <a:pt x="1622" y="2960"/>
                  </a:lnTo>
                  <a:lnTo>
                    <a:pt x="1763" y="3242"/>
                  </a:lnTo>
                  <a:lnTo>
                    <a:pt x="1904" y="3524"/>
                  </a:lnTo>
                  <a:lnTo>
                    <a:pt x="2115" y="3806"/>
                  </a:lnTo>
                  <a:lnTo>
                    <a:pt x="2467" y="4088"/>
                  </a:lnTo>
                  <a:lnTo>
                    <a:pt x="2890" y="4300"/>
                  </a:lnTo>
                  <a:lnTo>
                    <a:pt x="3384" y="4511"/>
                  </a:lnTo>
                  <a:lnTo>
                    <a:pt x="4018" y="4722"/>
                  </a:lnTo>
                  <a:lnTo>
                    <a:pt x="4723" y="4863"/>
                  </a:lnTo>
                  <a:lnTo>
                    <a:pt x="4582" y="5004"/>
                  </a:lnTo>
                  <a:lnTo>
                    <a:pt x="4371" y="5075"/>
                  </a:lnTo>
                  <a:lnTo>
                    <a:pt x="3877" y="5075"/>
                  </a:lnTo>
                  <a:lnTo>
                    <a:pt x="2538" y="4863"/>
                  </a:lnTo>
                  <a:lnTo>
                    <a:pt x="1833" y="4793"/>
                  </a:lnTo>
                  <a:lnTo>
                    <a:pt x="1481" y="4863"/>
                  </a:lnTo>
                  <a:lnTo>
                    <a:pt x="1128" y="5004"/>
                  </a:lnTo>
                  <a:lnTo>
                    <a:pt x="846" y="5145"/>
                  </a:lnTo>
                  <a:lnTo>
                    <a:pt x="564" y="5427"/>
                  </a:lnTo>
                  <a:lnTo>
                    <a:pt x="283" y="5780"/>
                  </a:lnTo>
                  <a:lnTo>
                    <a:pt x="142" y="6273"/>
                  </a:lnTo>
                  <a:lnTo>
                    <a:pt x="71" y="6626"/>
                  </a:lnTo>
                  <a:lnTo>
                    <a:pt x="1" y="7048"/>
                  </a:lnTo>
                  <a:lnTo>
                    <a:pt x="71" y="7401"/>
                  </a:lnTo>
                  <a:lnTo>
                    <a:pt x="142" y="7753"/>
                  </a:lnTo>
                  <a:lnTo>
                    <a:pt x="212" y="8176"/>
                  </a:lnTo>
                  <a:lnTo>
                    <a:pt x="423" y="8529"/>
                  </a:lnTo>
                  <a:lnTo>
                    <a:pt x="564" y="8811"/>
                  </a:lnTo>
                  <a:lnTo>
                    <a:pt x="846" y="9163"/>
                  </a:lnTo>
                  <a:lnTo>
                    <a:pt x="1058" y="9374"/>
                  </a:lnTo>
                  <a:lnTo>
                    <a:pt x="1340" y="9586"/>
                  </a:lnTo>
                  <a:lnTo>
                    <a:pt x="1692" y="9727"/>
                  </a:lnTo>
                  <a:lnTo>
                    <a:pt x="1974" y="9868"/>
                  </a:lnTo>
                  <a:lnTo>
                    <a:pt x="2327" y="9868"/>
                  </a:lnTo>
                  <a:lnTo>
                    <a:pt x="2679" y="9797"/>
                  </a:lnTo>
                  <a:lnTo>
                    <a:pt x="3102" y="9656"/>
                  </a:lnTo>
                  <a:lnTo>
                    <a:pt x="3454" y="9374"/>
                  </a:lnTo>
                  <a:lnTo>
                    <a:pt x="4089" y="8670"/>
                  </a:lnTo>
                  <a:lnTo>
                    <a:pt x="4089" y="8952"/>
                  </a:lnTo>
                  <a:lnTo>
                    <a:pt x="4159" y="9163"/>
                  </a:lnTo>
                  <a:lnTo>
                    <a:pt x="4300" y="9304"/>
                  </a:lnTo>
                  <a:lnTo>
                    <a:pt x="4371" y="9445"/>
                  </a:lnTo>
                  <a:lnTo>
                    <a:pt x="4793" y="9656"/>
                  </a:lnTo>
                  <a:lnTo>
                    <a:pt x="5216" y="9797"/>
                  </a:lnTo>
                  <a:lnTo>
                    <a:pt x="5780" y="9797"/>
                  </a:lnTo>
                  <a:lnTo>
                    <a:pt x="6344" y="9656"/>
                  </a:lnTo>
                  <a:lnTo>
                    <a:pt x="6908" y="9515"/>
                  </a:lnTo>
                  <a:lnTo>
                    <a:pt x="7472" y="9304"/>
                  </a:lnTo>
                  <a:lnTo>
                    <a:pt x="8036" y="9022"/>
                  </a:lnTo>
                  <a:lnTo>
                    <a:pt x="8529" y="8670"/>
                  </a:lnTo>
                  <a:lnTo>
                    <a:pt x="8882" y="8317"/>
                  </a:lnTo>
                  <a:lnTo>
                    <a:pt x="9163" y="7894"/>
                  </a:lnTo>
                  <a:lnTo>
                    <a:pt x="9304" y="7542"/>
                  </a:lnTo>
                  <a:lnTo>
                    <a:pt x="9304" y="7330"/>
                  </a:lnTo>
                  <a:lnTo>
                    <a:pt x="9234" y="7119"/>
                  </a:lnTo>
                  <a:lnTo>
                    <a:pt x="9163" y="6907"/>
                  </a:lnTo>
                  <a:lnTo>
                    <a:pt x="9022" y="6696"/>
                  </a:lnTo>
                  <a:lnTo>
                    <a:pt x="8811" y="6485"/>
                  </a:lnTo>
                  <a:lnTo>
                    <a:pt x="8529" y="6344"/>
                  </a:lnTo>
                  <a:lnTo>
                    <a:pt x="9022" y="6132"/>
                  </a:lnTo>
                  <a:lnTo>
                    <a:pt x="9375" y="5780"/>
                  </a:lnTo>
                  <a:lnTo>
                    <a:pt x="9586" y="5427"/>
                  </a:lnTo>
                  <a:lnTo>
                    <a:pt x="9798" y="5004"/>
                  </a:lnTo>
                  <a:lnTo>
                    <a:pt x="9868" y="4511"/>
                  </a:lnTo>
                  <a:lnTo>
                    <a:pt x="9868" y="4018"/>
                  </a:lnTo>
                  <a:lnTo>
                    <a:pt x="9727" y="3595"/>
                  </a:lnTo>
                  <a:lnTo>
                    <a:pt x="9586" y="3101"/>
                  </a:lnTo>
                  <a:lnTo>
                    <a:pt x="9375" y="2678"/>
                  </a:lnTo>
                  <a:lnTo>
                    <a:pt x="9093" y="2396"/>
                  </a:lnTo>
                  <a:lnTo>
                    <a:pt x="8741" y="2115"/>
                  </a:lnTo>
                  <a:lnTo>
                    <a:pt x="8318" y="1974"/>
                  </a:lnTo>
                  <a:lnTo>
                    <a:pt x="7895" y="1903"/>
                  </a:lnTo>
                  <a:lnTo>
                    <a:pt x="7401" y="2044"/>
                  </a:lnTo>
                  <a:lnTo>
                    <a:pt x="6908" y="2255"/>
                  </a:lnTo>
                  <a:lnTo>
                    <a:pt x="6344" y="2749"/>
                  </a:lnTo>
                  <a:lnTo>
                    <a:pt x="6415" y="2115"/>
                  </a:lnTo>
                  <a:lnTo>
                    <a:pt x="6415" y="1621"/>
                  </a:lnTo>
                  <a:lnTo>
                    <a:pt x="6344" y="1198"/>
                  </a:lnTo>
                  <a:lnTo>
                    <a:pt x="6203" y="846"/>
                  </a:lnTo>
                  <a:lnTo>
                    <a:pt x="6062" y="564"/>
                  </a:lnTo>
                  <a:lnTo>
                    <a:pt x="5851" y="352"/>
                  </a:lnTo>
                  <a:lnTo>
                    <a:pt x="5569" y="141"/>
                  </a:lnTo>
                  <a:lnTo>
                    <a:pt x="5357" y="70"/>
                  </a:lnTo>
                  <a:lnTo>
                    <a:pt x="5005" y="0"/>
                  </a:lnTo>
                  <a:close/>
                </a:path>
              </a:pathLst>
            </a:custGeom>
            <a:solidFill>
              <a:srgbClr val="F7B22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4" name="Google Shape;44;p2"/>
            <p:cNvGrpSpPr/>
            <p:nvPr/>
          </p:nvGrpSpPr>
          <p:grpSpPr>
            <a:xfrm>
              <a:off x="1863325" y="2900650"/>
              <a:ext cx="206200" cy="244975"/>
              <a:chOff x="4157100" y="2900650"/>
              <a:chExt cx="206200" cy="244975"/>
            </a:xfrm>
          </p:grpSpPr>
          <p:sp>
            <p:nvSpPr>
              <p:cNvPr id="45" name="Google Shape;45;p2"/>
              <p:cNvSpPr/>
              <p:nvPr/>
            </p:nvSpPr>
            <p:spPr>
              <a:xfrm>
                <a:off x="4157100" y="3031050"/>
                <a:ext cx="51125" cy="114575"/>
              </a:xfrm>
              <a:custGeom>
                <a:avLst/>
                <a:gdLst/>
                <a:ahLst/>
                <a:cxnLst/>
                <a:rect l="l" t="t" r="r" b="b"/>
                <a:pathLst>
                  <a:path w="2045" h="4583" extrusionOk="0">
                    <a:moveTo>
                      <a:pt x="776" y="1622"/>
                    </a:moveTo>
                    <a:lnTo>
                      <a:pt x="917" y="2045"/>
                    </a:lnTo>
                    <a:lnTo>
                      <a:pt x="988" y="2538"/>
                    </a:lnTo>
                    <a:lnTo>
                      <a:pt x="988" y="2961"/>
                    </a:lnTo>
                    <a:lnTo>
                      <a:pt x="988" y="3454"/>
                    </a:lnTo>
                    <a:lnTo>
                      <a:pt x="776" y="3032"/>
                    </a:lnTo>
                    <a:lnTo>
                      <a:pt x="706" y="2609"/>
                    </a:lnTo>
                    <a:lnTo>
                      <a:pt x="706" y="2115"/>
                    </a:lnTo>
                    <a:lnTo>
                      <a:pt x="776" y="1622"/>
                    </a:lnTo>
                    <a:close/>
                    <a:moveTo>
                      <a:pt x="706" y="1"/>
                    </a:moveTo>
                    <a:lnTo>
                      <a:pt x="565" y="71"/>
                    </a:lnTo>
                    <a:lnTo>
                      <a:pt x="353" y="424"/>
                    </a:lnTo>
                    <a:lnTo>
                      <a:pt x="212" y="917"/>
                    </a:lnTo>
                    <a:lnTo>
                      <a:pt x="71" y="1481"/>
                    </a:lnTo>
                    <a:lnTo>
                      <a:pt x="1" y="2679"/>
                    </a:lnTo>
                    <a:lnTo>
                      <a:pt x="1" y="3102"/>
                    </a:lnTo>
                    <a:lnTo>
                      <a:pt x="71" y="3384"/>
                    </a:lnTo>
                    <a:lnTo>
                      <a:pt x="142" y="3595"/>
                    </a:lnTo>
                    <a:lnTo>
                      <a:pt x="424" y="3877"/>
                    </a:lnTo>
                    <a:lnTo>
                      <a:pt x="706" y="4159"/>
                    </a:lnTo>
                    <a:lnTo>
                      <a:pt x="988" y="4371"/>
                    </a:lnTo>
                    <a:lnTo>
                      <a:pt x="1340" y="4512"/>
                    </a:lnTo>
                    <a:lnTo>
                      <a:pt x="1622" y="4582"/>
                    </a:lnTo>
                    <a:lnTo>
                      <a:pt x="1763" y="4512"/>
                    </a:lnTo>
                    <a:lnTo>
                      <a:pt x="1833" y="4441"/>
                    </a:lnTo>
                    <a:lnTo>
                      <a:pt x="1974" y="4300"/>
                    </a:lnTo>
                    <a:lnTo>
                      <a:pt x="1974" y="4159"/>
                    </a:lnTo>
                    <a:lnTo>
                      <a:pt x="2045" y="3736"/>
                    </a:lnTo>
                    <a:lnTo>
                      <a:pt x="2045" y="3173"/>
                    </a:lnTo>
                    <a:lnTo>
                      <a:pt x="1974" y="2538"/>
                    </a:lnTo>
                    <a:lnTo>
                      <a:pt x="1833" y="1833"/>
                    </a:lnTo>
                    <a:lnTo>
                      <a:pt x="1622" y="1199"/>
                    </a:lnTo>
                    <a:lnTo>
                      <a:pt x="1410" y="635"/>
                    </a:lnTo>
                    <a:lnTo>
                      <a:pt x="1129" y="212"/>
                    </a:lnTo>
                    <a:lnTo>
                      <a:pt x="988" y="71"/>
                    </a:lnTo>
                    <a:lnTo>
                      <a:pt x="847" y="1"/>
                    </a:lnTo>
                    <a:close/>
                  </a:path>
                </a:pathLst>
              </a:custGeom>
              <a:solidFill>
                <a:srgbClr val="D0E0E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46;p2"/>
              <p:cNvSpPr/>
              <p:nvPr/>
            </p:nvSpPr>
            <p:spPr>
              <a:xfrm>
                <a:off x="4169450" y="2900650"/>
                <a:ext cx="88125" cy="104000"/>
              </a:xfrm>
              <a:custGeom>
                <a:avLst/>
                <a:gdLst/>
                <a:ahLst/>
                <a:cxnLst/>
                <a:rect l="l" t="t" r="r" b="b"/>
                <a:pathLst>
                  <a:path w="3525" h="4160" extrusionOk="0">
                    <a:moveTo>
                      <a:pt x="3031" y="1"/>
                    </a:moveTo>
                    <a:lnTo>
                      <a:pt x="2960" y="142"/>
                    </a:lnTo>
                    <a:lnTo>
                      <a:pt x="2749" y="494"/>
                    </a:lnTo>
                    <a:lnTo>
                      <a:pt x="2326" y="1692"/>
                    </a:lnTo>
                    <a:lnTo>
                      <a:pt x="2044" y="2327"/>
                    </a:lnTo>
                    <a:lnTo>
                      <a:pt x="1692" y="2891"/>
                    </a:lnTo>
                    <a:lnTo>
                      <a:pt x="1339" y="3314"/>
                    </a:lnTo>
                    <a:lnTo>
                      <a:pt x="1128" y="3455"/>
                    </a:lnTo>
                    <a:lnTo>
                      <a:pt x="846" y="3596"/>
                    </a:lnTo>
                    <a:lnTo>
                      <a:pt x="1128" y="2679"/>
                    </a:lnTo>
                    <a:lnTo>
                      <a:pt x="1410" y="1974"/>
                    </a:lnTo>
                    <a:lnTo>
                      <a:pt x="1903" y="1270"/>
                    </a:lnTo>
                    <a:lnTo>
                      <a:pt x="2538" y="565"/>
                    </a:lnTo>
                    <a:lnTo>
                      <a:pt x="2538" y="494"/>
                    </a:lnTo>
                    <a:lnTo>
                      <a:pt x="2467" y="565"/>
                    </a:lnTo>
                    <a:lnTo>
                      <a:pt x="1833" y="847"/>
                    </a:lnTo>
                    <a:lnTo>
                      <a:pt x="1128" y="1270"/>
                    </a:lnTo>
                    <a:lnTo>
                      <a:pt x="846" y="1481"/>
                    </a:lnTo>
                    <a:lnTo>
                      <a:pt x="705" y="1692"/>
                    </a:lnTo>
                    <a:lnTo>
                      <a:pt x="353" y="2256"/>
                    </a:lnTo>
                    <a:lnTo>
                      <a:pt x="71" y="2891"/>
                    </a:lnTo>
                    <a:lnTo>
                      <a:pt x="0" y="3243"/>
                    </a:lnTo>
                    <a:lnTo>
                      <a:pt x="0" y="3596"/>
                    </a:lnTo>
                    <a:lnTo>
                      <a:pt x="141" y="3878"/>
                    </a:lnTo>
                    <a:lnTo>
                      <a:pt x="353" y="4089"/>
                    </a:lnTo>
                    <a:lnTo>
                      <a:pt x="635" y="4159"/>
                    </a:lnTo>
                    <a:lnTo>
                      <a:pt x="916" y="4159"/>
                    </a:lnTo>
                    <a:lnTo>
                      <a:pt x="1269" y="4018"/>
                    </a:lnTo>
                    <a:lnTo>
                      <a:pt x="1551" y="3878"/>
                    </a:lnTo>
                    <a:lnTo>
                      <a:pt x="1903" y="3596"/>
                    </a:lnTo>
                    <a:lnTo>
                      <a:pt x="2185" y="3243"/>
                    </a:lnTo>
                    <a:lnTo>
                      <a:pt x="2820" y="2468"/>
                    </a:lnTo>
                    <a:lnTo>
                      <a:pt x="3242" y="1622"/>
                    </a:lnTo>
                    <a:lnTo>
                      <a:pt x="3383" y="1199"/>
                    </a:lnTo>
                    <a:lnTo>
                      <a:pt x="3454" y="847"/>
                    </a:lnTo>
                    <a:lnTo>
                      <a:pt x="3524" y="494"/>
                    </a:lnTo>
                    <a:lnTo>
                      <a:pt x="3454" y="283"/>
                    </a:lnTo>
                    <a:lnTo>
                      <a:pt x="3313" y="71"/>
                    </a:lnTo>
                    <a:lnTo>
                      <a:pt x="3101" y="1"/>
                    </a:lnTo>
                    <a:close/>
                  </a:path>
                </a:pathLst>
              </a:custGeom>
              <a:solidFill>
                <a:srgbClr val="D0E0E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47;p2"/>
              <p:cNvSpPr/>
              <p:nvPr/>
            </p:nvSpPr>
            <p:spPr>
              <a:xfrm>
                <a:off x="4217025" y="3024000"/>
                <a:ext cx="146275" cy="104000"/>
              </a:xfrm>
              <a:custGeom>
                <a:avLst/>
                <a:gdLst/>
                <a:ahLst/>
                <a:cxnLst/>
                <a:rect l="l" t="t" r="r" b="b"/>
                <a:pathLst>
                  <a:path w="5851" h="4160" extrusionOk="0">
                    <a:moveTo>
                      <a:pt x="987" y="1"/>
                    </a:moveTo>
                    <a:lnTo>
                      <a:pt x="635" y="71"/>
                    </a:lnTo>
                    <a:lnTo>
                      <a:pt x="494" y="142"/>
                    </a:lnTo>
                    <a:lnTo>
                      <a:pt x="705" y="142"/>
                    </a:lnTo>
                    <a:lnTo>
                      <a:pt x="917" y="212"/>
                    </a:lnTo>
                    <a:lnTo>
                      <a:pt x="1198" y="283"/>
                    </a:lnTo>
                    <a:lnTo>
                      <a:pt x="1833" y="635"/>
                    </a:lnTo>
                    <a:lnTo>
                      <a:pt x="2467" y="1129"/>
                    </a:lnTo>
                    <a:lnTo>
                      <a:pt x="3665" y="2186"/>
                    </a:lnTo>
                    <a:lnTo>
                      <a:pt x="4441" y="2961"/>
                    </a:lnTo>
                    <a:lnTo>
                      <a:pt x="3947" y="2961"/>
                    </a:lnTo>
                    <a:lnTo>
                      <a:pt x="3242" y="2820"/>
                    </a:lnTo>
                    <a:lnTo>
                      <a:pt x="2467" y="2609"/>
                    </a:lnTo>
                    <a:lnTo>
                      <a:pt x="1692" y="2327"/>
                    </a:lnTo>
                    <a:lnTo>
                      <a:pt x="987" y="1904"/>
                    </a:lnTo>
                    <a:lnTo>
                      <a:pt x="423" y="1481"/>
                    </a:lnTo>
                    <a:lnTo>
                      <a:pt x="212" y="1269"/>
                    </a:lnTo>
                    <a:lnTo>
                      <a:pt x="71" y="988"/>
                    </a:lnTo>
                    <a:lnTo>
                      <a:pt x="0" y="706"/>
                    </a:lnTo>
                    <a:lnTo>
                      <a:pt x="0" y="988"/>
                    </a:lnTo>
                    <a:lnTo>
                      <a:pt x="71" y="1481"/>
                    </a:lnTo>
                    <a:lnTo>
                      <a:pt x="282" y="1974"/>
                    </a:lnTo>
                    <a:lnTo>
                      <a:pt x="635" y="2468"/>
                    </a:lnTo>
                    <a:lnTo>
                      <a:pt x="1057" y="2891"/>
                    </a:lnTo>
                    <a:lnTo>
                      <a:pt x="1480" y="3243"/>
                    </a:lnTo>
                    <a:lnTo>
                      <a:pt x="2044" y="3525"/>
                    </a:lnTo>
                    <a:lnTo>
                      <a:pt x="2538" y="3807"/>
                    </a:lnTo>
                    <a:lnTo>
                      <a:pt x="3101" y="4018"/>
                    </a:lnTo>
                    <a:lnTo>
                      <a:pt x="3665" y="4089"/>
                    </a:lnTo>
                    <a:lnTo>
                      <a:pt x="4229" y="4159"/>
                    </a:lnTo>
                    <a:lnTo>
                      <a:pt x="4723" y="4159"/>
                    </a:lnTo>
                    <a:lnTo>
                      <a:pt x="5146" y="4018"/>
                    </a:lnTo>
                    <a:lnTo>
                      <a:pt x="5498" y="3807"/>
                    </a:lnTo>
                    <a:lnTo>
                      <a:pt x="5709" y="3455"/>
                    </a:lnTo>
                    <a:lnTo>
                      <a:pt x="5850" y="3032"/>
                    </a:lnTo>
                    <a:lnTo>
                      <a:pt x="5850" y="2750"/>
                    </a:lnTo>
                    <a:lnTo>
                      <a:pt x="5780" y="2397"/>
                    </a:lnTo>
                    <a:lnTo>
                      <a:pt x="5568" y="2115"/>
                    </a:lnTo>
                    <a:lnTo>
                      <a:pt x="5286" y="1763"/>
                    </a:lnTo>
                    <a:lnTo>
                      <a:pt x="5005" y="1481"/>
                    </a:lnTo>
                    <a:lnTo>
                      <a:pt x="4582" y="1199"/>
                    </a:lnTo>
                    <a:lnTo>
                      <a:pt x="3736" y="635"/>
                    </a:lnTo>
                    <a:lnTo>
                      <a:pt x="2749" y="283"/>
                    </a:lnTo>
                    <a:lnTo>
                      <a:pt x="1762" y="1"/>
                    </a:lnTo>
                    <a:close/>
                  </a:path>
                </a:pathLst>
              </a:custGeom>
              <a:solidFill>
                <a:srgbClr val="D0E0E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8" name="Google Shape;48;p2"/>
            <p:cNvGrpSpPr/>
            <p:nvPr/>
          </p:nvGrpSpPr>
          <p:grpSpPr>
            <a:xfrm>
              <a:off x="1923250" y="773800"/>
              <a:ext cx="290750" cy="361250"/>
              <a:chOff x="4217025" y="773800"/>
              <a:chExt cx="290750" cy="361250"/>
            </a:xfrm>
          </p:grpSpPr>
          <p:sp>
            <p:nvSpPr>
              <p:cNvPr id="49" name="Google Shape;49;p2"/>
              <p:cNvSpPr/>
              <p:nvPr/>
            </p:nvSpPr>
            <p:spPr>
              <a:xfrm>
                <a:off x="4231125" y="773800"/>
                <a:ext cx="56400" cy="135700"/>
              </a:xfrm>
              <a:custGeom>
                <a:avLst/>
                <a:gdLst/>
                <a:ahLst/>
                <a:cxnLst/>
                <a:rect l="l" t="t" r="r" b="b"/>
                <a:pathLst>
                  <a:path w="2256" h="5428" extrusionOk="0">
                    <a:moveTo>
                      <a:pt x="423" y="1128"/>
                    </a:moveTo>
                    <a:lnTo>
                      <a:pt x="846" y="1762"/>
                    </a:lnTo>
                    <a:lnTo>
                      <a:pt x="1057" y="2397"/>
                    </a:lnTo>
                    <a:lnTo>
                      <a:pt x="1198" y="3102"/>
                    </a:lnTo>
                    <a:lnTo>
                      <a:pt x="1198" y="3806"/>
                    </a:lnTo>
                    <a:lnTo>
                      <a:pt x="987" y="3524"/>
                    </a:lnTo>
                    <a:lnTo>
                      <a:pt x="775" y="3243"/>
                    </a:lnTo>
                    <a:lnTo>
                      <a:pt x="634" y="2961"/>
                    </a:lnTo>
                    <a:lnTo>
                      <a:pt x="493" y="2608"/>
                    </a:lnTo>
                    <a:lnTo>
                      <a:pt x="423" y="1903"/>
                    </a:lnTo>
                    <a:lnTo>
                      <a:pt x="423" y="1128"/>
                    </a:lnTo>
                    <a:close/>
                    <a:moveTo>
                      <a:pt x="0" y="0"/>
                    </a:moveTo>
                    <a:lnTo>
                      <a:pt x="0" y="776"/>
                    </a:lnTo>
                    <a:lnTo>
                      <a:pt x="71" y="2467"/>
                    </a:lnTo>
                    <a:lnTo>
                      <a:pt x="212" y="3454"/>
                    </a:lnTo>
                    <a:lnTo>
                      <a:pt x="353" y="4300"/>
                    </a:lnTo>
                    <a:lnTo>
                      <a:pt x="493" y="4652"/>
                    </a:lnTo>
                    <a:lnTo>
                      <a:pt x="705" y="5005"/>
                    </a:lnTo>
                    <a:lnTo>
                      <a:pt x="916" y="5216"/>
                    </a:lnTo>
                    <a:lnTo>
                      <a:pt x="1128" y="5357"/>
                    </a:lnTo>
                    <a:lnTo>
                      <a:pt x="1480" y="5428"/>
                    </a:lnTo>
                    <a:lnTo>
                      <a:pt x="1762" y="5357"/>
                    </a:lnTo>
                    <a:lnTo>
                      <a:pt x="1974" y="5216"/>
                    </a:lnTo>
                    <a:lnTo>
                      <a:pt x="2115" y="4934"/>
                    </a:lnTo>
                    <a:lnTo>
                      <a:pt x="2185" y="4582"/>
                    </a:lnTo>
                    <a:lnTo>
                      <a:pt x="2256" y="4229"/>
                    </a:lnTo>
                    <a:lnTo>
                      <a:pt x="2185" y="3736"/>
                    </a:lnTo>
                    <a:lnTo>
                      <a:pt x="2115" y="3243"/>
                    </a:lnTo>
                    <a:lnTo>
                      <a:pt x="1974" y="2749"/>
                    </a:lnTo>
                    <a:lnTo>
                      <a:pt x="1833" y="2185"/>
                    </a:lnTo>
                    <a:lnTo>
                      <a:pt x="1621" y="1692"/>
                    </a:lnTo>
                    <a:lnTo>
                      <a:pt x="1339" y="1269"/>
                    </a:lnTo>
                    <a:lnTo>
                      <a:pt x="1057" y="846"/>
                    </a:lnTo>
                    <a:lnTo>
                      <a:pt x="705" y="423"/>
                    </a:lnTo>
                    <a:lnTo>
                      <a:pt x="353" y="141"/>
                    </a:lnTo>
                    <a:lnTo>
                      <a:pt x="0" y="0"/>
                    </a:lnTo>
                    <a:close/>
                  </a:path>
                </a:pathLst>
              </a:custGeom>
              <a:solidFill>
                <a:srgbClr val="B6D7A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50;p2"/>
              <p:cNvSpPr/>
              <p:nvPr/>
            </p:nvSpPr>
            <p:spPr>
              <a:xfrm>
                <a:off x="4291025" y="858375"/>
                <a:ext cx="216750" cy="109275"/>
              </a:xfrm>
              <a:custGeom>
                <a:avLst/>
                <a:gdLst/>
                <a:ahLst/>
                <a:cxnLst/>
                <a:rect l="l" t="t" r="r" b="b"/>
                <a:pathLst>
                  <a:path w="8670" h="4371" extrusionOk="0">
                    <a:moveTo>
                      <a:pt x="5851" y="1904"/>
                    </a:moveTo>
                    <a:lnTo>
                      <a:pt x="5075" y="2397"/>
                    </a:lnTo>
                    <a:lnTo>
                      <a:pt x="4300" y="2820"/>
                    </a:lnTo>
                    <a:lnTo>
                      <a:pt x="3525" y="3102"/>
                    </a:lnTo>
                    <a:lnTo>
                      <a:pt x="2749" y="3313"/>
                    </a:lnTo>
                    <a:lnTo>
                      <a:pt x="1199" y="3595"/>
                    </a:lnTo>
                    <a:lnTo>
                      <a:pt x="2326" y="3031"/>
                    </a:lnTo>
                    <a:lnTo>
                      <a:pt x="3454" y="2608"/>
                    </a:lnTo>
                    <a:lnTo>
                      <a:pt x="4652" y="2186"/>
                    </a:lnTo>
                    <a:lnTo>
                      <a:pt x="5851" y="1904"/>
                    </a:lnTo>
                    <a:close/>
                    <a:moveTo>
                      <a:pt x="8388" y="0"/>
                    </a:moveTo>
                    <a:lnTo>
                      <a:pt x="8177" y="141"/>
                    </a:lnTo>
                    <a:lnTo>
                      <a:pt x="7472" y="423"/>
                    </a:lnTo>
                    <a:lnTo>
                      <a:pt x="6344" y="776"/>
                    </a:lnTo>
                    <a:lnTo>
                      <a:pt x="3454" y="1833"/>
                    </a:lnTo>
                    <a:lnTo>
                      <a:pt x="2045" y="2397"/>
                    </a:lnTo>
                    <a:lnTo>
                      <a:pt x="1410" y="2679"/>
                    </a:lnTo>
                    <a:lnTo>
                      <a:pt x="846" y="2961"/>
                    </a:lnTo>
                    <a:lnTo>
                      <a:pt x="423" y="3243"/>
                    </a:lnTo>
                    <a:lnTo>
                      <a:pt x="141" y="3595"/>
                    </a:lnTo>
                    <a:lnTo>
                      <a:pt x="1" y="3877"/>
                    </a:lnTo>
                    <a:lnTo>
                      <a:pt x="1" y="4018"/>
                    </a:lnTo>
                    <a:lnTo>
                      <a:pt x="1" y="4159"/>
                    </a:lnTo>
                    <a:lnTo>
                      <a:pt x="71" y="4230"/>
                    </a:lnTo>
                    <a:lnTo>
                      <a:pt x="282" y="4300"/>
                    </a:lnTo>
                    <a:lnTo>
                      <a:pt x="776" y="4371"/>
                    </a:lnTo>
                    <a:lnTo>
                      <a:pt x="1481" y="4300"/>
                    </a:lnTo>
                    <a:lnTo>
                      <a:pt x="2256" y="4230"/>
                    </a:lnTo>
                    <a:lnTo>
                      <a:pt x="3807" y="3877"/>
                    </a:lnTo>
                    <a:lnTo>
                      <a:pt x="4793" y="3525"/>
                    </a:lnTo>
                    <a:lnTo>
                      <a:pt x="5498" y="3313"/>
                    </a:lnTo>
                    <a:lnTo>
                      <a:pt x="6203" y="2961"/>
                    </a:lnTo>
                    <a:lnTo>
                      <a:pt x="6908" y="2608"/>
                    </a:lnTo>
                    <a:lnTo>
                      <a:pt x="7542" y="2186"/>
                    </a:lnTo>
                    <a:lnTo>
                      <a:pt x="7895" y="1692"/>
                    </a:lnTo>
                    <a:lnTo>
                      <a:pt x="8459" y="776"/>
                    </a:lnTo>
                    <a:lnTo>
                      <a:pt x="8600" y="423"/>
                    </a:lnTo>
                    <a:lnTo>
                      <a:pt x="8670" y="141"/>
                    </a:lnTo>
                    <a:lnTo>
                      <a:pt x="8600" y="0"/>
                    </a:lnTo>
                    <a:close/>
                  </a:path>
                </a:pathLst>
              </a:custGeom>
              <a:solidFill>
                <a:srgbClr val="B6D7A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51;p2"/>
              <p:cNvSpPr/>
              <p:nvPr/>
            </p:nvSpPr>
            <p:spPr>
              <a:xfrm>
                <a:off x="4217025" y="1004625"/>
                <a:ext cx="68750" cy="130425"/>
              </a:xfrm>
              <a:custGeom>
                <a:avLst/>
                <a:gdLst/>
                <a:ahLst/>
                <a:cxnLst/>
                <a:rect l="l" t="t" r="r" b="b"/>
                <a:pathLst>
                  <a:path w="2750" h="5217" extrusionOk="0">
                    <a:moveTo>
                      <a:pt x="1974" y="1"/>
                    </a:moveTo>
                    <a:lnTo>
                      <a:pt x="2115" y="142"/>
                    </a:lnTo>
                    <a:lnTo>
                      <a:pt x="2044" y="565"/>
                    </a:lnTo>
                    <a:lnTo>
                      <a:pt x="1833" y="1551"/>
                    </a:lnTo>
                    <a:lnTo>
                      <a:pt x="1480" y="2679"/>
                    </a:lnTo>
                    <a:lnTo>
                      <a:pt x="1269" y="3172"/>
                    </a:lnTo>
                    <a:lnTo>
                      <a:pt x="1057" y="3525"/>
                    </a:lnTo>
                    <a:lnTo>
                      <a:pt x="987" y="2891"/>
                    </a:lnTo>
                    <a:lnTo>
                      <a:pt x="1057" y="1833"/>
                    </a:lnTo>
                    <a:lnTo>
                      <a:pt x="1128" y="1340"/>
                    </a:lnTo>
                    <a:lnTo>
                      <a:pt x="1269" y="847"/>
                    </a:lnTo>
                    <a:lnTo>
                      <a:pt x="1410" y="494"/>
                    </a:lnTo>
                    <a:lnTo>
                      <a:pt x="1551" y="424"/>
                    </a:lnTo>
                    <a:lnTo>
                      <a:pt x="1621" y="353"/>
                    </a:lnTo>
                    <a:lnTo>
                      <a:pt x="1621" y="353"/>
                    </a:lnTo>
                    <a:lnTo>
                      <a:pt x="1410" y="424"/>
                    </a:lnTo>
                    <a:lnTo>
                      <a:pt x="1198" y="565"/>
                    </a:lnTo>
                    <a:lnTo>
                      <a:pt x="987" y="847"/>
                    </a:lnTo>
                    <a:lnTo>
                      <a:pt x="776" y="1128"/>
                    </a:lnTo>
                    <a:lnTo>
                      <a:pt x="423" y="1763"/>
                    </a:lnTo>
                    <a:lnTo>
                      <a:pt x="141" y="2538"/>
                    </a:lnTo>
                    <a:lnTo>
                      <a:pt x="0" y="3313"/>
                    </a:lnTo>
                    <a:lnTo>
                      <a:pt x="0" y="4018"/>
                    </a:lnTo>
                    <a:lnTo>
                      <a:pt x="0" y="4371"/>
                    </a:lnTo>
                    <a:lnTo>
                      <a:pt x="71" y="4653"/>
                    </a:lnTo>
                    <a:lnTo>
                      <a:pt x="212" y="4864"/>
                    </a:lnTo>
                    <a:lnTo>
                      <a:pt x="353" y="5005"/>
                    </a:lnTo>
                    <a:lnTo>
                      <a:pt x="705" y="5146"/>
                    </a:lnTo>
                    <a:lnTo>
                      <a:pt x="987" y="5217"/>
                    </a:lnTo>
                    <a:lnTo>
                      <a:pt x="1269" y="5076"/>
                    </a:lnTo>
                    <a:lnTo>
                      <a:pt x="1551" y="4935"/>
                    </a:lnTo>
                    <a:lnTo>
                      <a:pt x="1833" y="4653"/>
                    </a:lnTo>
                    <a:lnTo>
                      <a:pt x="2044" y="4300"/>
                    </a:lnTo>
                    <a:lnTo>
                      <a:pt x="2326" y="3877"/>
                    </a:lnTo>
                    <a:lnTo>
                      <a:pt x="2467" y="3454"/>
                    </a:lnTo>
                    <a:lnTo>
                      <a:pt x="2608" y="2961"/>
                    </a:lnTo>
                    <a:lnTo>
                      <a:pt x="2749" y="2468"/>
                    </a:lnTo>
                    <a:lnTo>
                      <a:pt x="2749" y="1974"/>
                    </a:lnTo>
                    <a:lnTo>
                      <a:pt x="2749" y="1481"/>
                    </a:lnTo>
                    <a:lnTo>
                      <a:pt x="2679" y="1058"/>
                    </a:lnTo>
                    <a:lnTo>
                      <a:pt x="2538" y="635"/>
                    </a:lnTo>
                    <a:lnTo>
                      <a:pt x="2326" y="283"/>
                    </a:lnTo>
                    <a:lnTo>
                      <a:pt x="1974" y="1"/>
                    </a:lnTo>
                    <a:close/>
                  </a:path>
                </a:pathLst>
              </a:custGeom>
              <a:solidFill>
                <a:srgbClr val="B6D7A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2" name="Google Shape;52;p2"/>
            <p:cNvGrpSpPr/>
            <p:nvPr/>
          </p:nvGrpSpPr>
          <p:grpSpPr>
            <a:xfrm>
              <a:off x="959375" y="2320925"/>
              <a:ext cx="149800" cy="299575"/>
              <a:chOff x="3253150" y="2320925"/>
              <a:chExt cx="149800" cy="299575"/>
            </a:xfrm>
          </p:grpSpPr>
          <p:sp>
            <p:nvSpPr>
              <p:cNvPr id="53" name="Google Shape;53;p2"/>
              <p:cNvSpPr/>
              <p:nvPr/>
            </p:nvSpPr>
            <p:spPr>
              <a:xfrm>
                <a:off x="3290150" y="2476000"/>
                <a:ext cx="112800" cy="144500"/>
              </a:xfrm>
              <a:custGeom>
                <a:avLst/>
                <a:gdLst/>
                <a:ahLst/>
                <a:cxnLst/>
                <a:rect l="l" t="t" r="r" b="b"/>
                <a:pathLst>
                  <a:path w="4512" h="5780" extrusionOk="0">
                    <a:moveTo>
                      <a:pt x="2397" y="1480"/>
                    </a:moveTo>
                    <a:lnTo>
                      <a:pt x="1622" y="2467"/>
                    </a:lnTo>
                    <a:lnTo>
                      <a:pt x="1199" y="3101"/>
                    </a:lnTo>
                    <a:lnTo>
                      <a:pt x="917" y="3665"/>
                    </a:lnTo>
                    <a:lnTo>
                      <a:pt x="1270" y="2749"/>
                    </a:lnTo>
                    <a:lnTo>
                      <a:pt x="1481" y="2397"/>
                    </a:lnTo>
                    <a:lnTo>
                      <a:pt x="1763" y="2044"/>
                    </a:lnTo>
                    <a:lnTo>
                      <a:pt x="2045" y="1762"/>
                    </a:lnTo>
                    <a:lnTo>
                      <a:pt x="2397" y="1480"/>
                    </a:lnTo>
                    <a:close/>
                    <a:moveTo>
                      <a:pt x="3455" y="1762"/>
                    </a:moveTo>
                    <a:lnTo>
                      <a:pt x="3384" y="2115"/>
                    </a:lnTo>
                    <a:lnTo>
                      <a:pt x="3173" y="2608"/>
                    </a:lnTo>
                    <a:lnTo>
                      <a:pt x="2820" y="3172"/>
                    </a:lnTo>
                    <a:lnTo>
                      <a:pt x="2468" y="3806"/>
                    </a:lnTo>
                    <a:lnTo>
                      <a:pt x="2045" y="4370"/>
                    </a:lnTo>
                    <a:lnTo>
                      <a:pt x="1833" y="4511"/>
                    </a:lnTo>
                    <a:lnTo>
                      <a:pt x="1622" y="4723"/>
                    </a:lnTo>
                    <a:lnTo>
                      <a:pt x="1411" y="4793"/>
                    </a:lnTo>
                    <a:lnTo>
                      <a:pt x="1199" y="4793"/>
                    </a:lnTo>
                    <a:lnTo>
                      <a:pt x="1058" y="4652"/>
                    </a:lnTo>
                    <a:lnTo>
                      <a:pt x="917" y="4511"/>
                    </a:lnTo>
                    <a:lnTo>
                      <a:pt x="1270" y="4229"/>
                    </a:lnTo>
                    <a:lnTo>
                      <a:pt x="1622" y="3877"/>
                    </a:lnTo>
                    <a:lnTo>
                      <a:pt x="1904" y="3524"/>
                    </a:lnTo>
                    <a:lnTo>
                      <a:pt x="2186" y="3101"/>
                    </a:lnTo>
                    <a:lnTo>
                      <a:pt x="3455" y="1762"/>
                    </a:lnTo>
                    <a:close/>
                    <a:moveTo>
                      <a:pt x="2609" y="0"/>
                    </a:moveTo>
                    <a:lnTo>
                      <a:pt x="2397" y="71"/>
                    </a:lnTo>
                    <a:lnTo>
                      <a:pt x="2186" y="212"/>
                    </a:lnTo>
                    <a:lnTo>
                      <a:pt x="2045" y="423"/>
                    </a:lnTo>
                    <a:lnTo>
                      <a:pt x="1833" y="705"/>
                    </a:lnTo>
                    <a:lnTo>
                      <a:pt x="1763" y="987"/>
                    </a:lnTo>
                    <a:lnTo>
                      <a:pt x="1763" y="1057"/>
                    </a:lnTo>
                    <a:lnTo>
                      <a:pt x="1833" y="1057"/>
                    </a:lnTo>
                    <a:lnTo>
                      <a:pt x="2045" y="1128"/>
                    </a:lnTo>
                    <a:lnTo>
                      <a:pt x="2256" y="1057"/>
                    </a:lnTo>
                    <a:lnTo>
                      <a:pt x="2820" y="916"/>
                    </a:lnTo>
                    <a:lnTo>
                      <a:pt x="3032" y="846"/>
                    </a:lnTo>
                    <a:lnTo>
                      <a:pt x="2609" y="1198"/>
                    </a:lnTo>
                    <a:lnTo>
                      <a:pt x="2115" y="1410"/>
                    </a:lnTo>
                    <a:lnTo>
                      <a:pt x="1199" y="1974"/>
                    </a:lnTo>
                    <a:lnTo>
                      <a:pt x="847" y="2256"/>
                    </a:lnTo>
                    <a:lnTo>
                      <a:pt x="494" y="2608"/>
                    </a:lnTo>
                    <a:lnTo>
                      <a:pt x="212" y="3101"/>
                    </a:lnTo>
                    <a:lnTo>
                      <a:pt x="1" y="3665"/>
                    </a:lnTo>
                    <a:lnTo>
                      <a:pt x="1" y="4229"/>
                    </a:lnTo>
                    <a:lnTo>
                      <a:pt x="71" y="4723"/>
                    </a:lnTo>
                    <a:lnTo>
                      <a:pt x="212" y="5145"/>
                    </a:lnTo>
                    <a:lnTo>
                      <a:pt x="494" y="5498"/>
                    </a:lnTo>
                    <a:lnTo>
                      <a:pt x="847" y="5709"/>
                    </a:lnTo>
                    <a:lnTo>
                      <a:pt x="1340" y="5780"/>
                    </a:lnTo>
                    <a:lnTo>
                      <a:pt x="1833" y="5709"/>
                    </a:lnTo>
                    <a:lnTo>
                      <a:pt x="2397" y="5427"/>
                    </a:lnTo>
                    <a:lnTo>
                      <a:pt x="2891" y="5005"/>
                    </a:lnTo>
                    <a:lnTo>
                      <a:pt x="3455" y="4441"/>
                    </a:lnTo>
                    <a:lnTo>
                      <a:pt x="3877" y="3736"/>
                    </a:lnTo>
                    <a:lnTo>
                      <a:pt x="4230" y="2960"/>
                    </a:lnTo>
                    <a:lnTo>
                      <a:pt x="4371" y="2608"/>
                    </a:lnTo>
                    <a:lnTo>
                      <a:pt x="4441" y="2185"/>
                    </a:lnTo>
                    <a:lnTo>
                      <a:pt x="4512" y="1833"/>
                    </a:lnTo>
                    <a:lnTo>
                      <a:pt x="4441" y="1480"/>
                    </a:lnTo>
                    <a:lnTo>
                      <a:pt x="4371" y="1128"/>
                    </a:lnTo>
                    <a:lnTo>
                      <a:pt x="4230" y="775"/>
                    </a:lnTo>
                    <a:lnTo>
                      <a:pt x="4018" y="494"/>
                    </a:lnTo>
                    <a:lnTo>
                      <a:pt x="3666" y="282"/>
                    </a:lnTo>
                    <a:lnTo>
                      <a:pt x="3384" y="141"/>
                    </a:lnTo>
                    <a:lnTo>
                      <a:pt x="3102" y="0"/>
                    </a:lnTo>
                    <a:close/>
                  </a:path>
                </a:pathLst>
              </a:custGeom>
              <a:solidFill>
                <a:srgbClr val="F7B22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54;p2"/>
              <p:cNvSpPr/>
              <p:nvPr/>
            </p:nvSpPr>
            <p:spPr>
              <a:xfrm>
                <a:off x="3253150" y="2320925"/>
                <a:ext cx="100475" cy="130425"/>
              </a:xfrm>
              <a:custGeom>
                <a:avLst/>
                <a:gdLst/>
                <a:ahLst/>
                <a:cxnLst/>
                <a:rect l="l" t="t" r="r" b="b"/>
                <a:pathLst>
                  <a:path w="4019" h="5217" extrusionOk="0">
                    <a:moveTo>
                      <a:pt x="2045" y="1128"/>
                    </a:moveTo>
                    <a:lnTo>
                      <a:pt x="2186" y="1199"/>
                    </a:lnTo>
                    <a:lnTo>
                      <a:pt x="2397" y="1410"/>
                    </a:lnTo>
                    <a:lnTo>
                      <a:pt x="2609" y="1763"/>
                    </a:lnTo>
                    <a:lnTo>
                      <a:pt x="2750" y="2256"/>
                    </a:lnTo>
                    <a:lnTo>
                      <a:pt x="2820" y="2749"/>
                    </a:lnTo>
                    <a:lnTo>
                      <a:pt x="2750" y="3243"/>
                    </a:lnTo>
                    <a:lnTo>
                      <a:pt x="2679" y="3525"/>
                    </a:lnTo>
                    <a:lnTo>
                      <a:pt x="2609" y="3736"/>
                    </a:lnTo>
                    <a:lnTo>
                      <a:pt x="2256" y="3243"/>
                    </a:lnTo>
                    <a:lnTo>
                      <a:pt x="1904" y="2608"/>
                    </a:lnTo>
                    <a:lnTo>
                      <a:pt x="1763" y="2327"/>
                    </a:lnTo>
                    <a:lnTo>
                      <a:pt x="1622" y="1974"/>
                    </a:lnTo>
                    <a:lnTo>
                      <a:pt x="1622" y="1692"/>
                    </a:lnTo>
                    <a:lnTo>
                      <a:pt x="1692" y="1410"/>
                    </a:lnTo>
                    <a:lnTo>
                      <a:pt x="1833" y="1269"/>
                    </a:lnTo>
                    <a:lnTo>
                      <a:pt x="1904" y="1128"/>
                    </a:lnTo>
                    <a:close/>
                    <a:moveTo>
                      <a:pt x="846" y="1481"/>
                    </a:moveTo>
                    <a:lnTo>
                      <a:pt x="987" y="1692"/>
                    </a:lnTo>
                    <a:lnTo>
                      <a:pt x="1128" y="2045"/>
                    </a:lnTo>
                    <a:lnTo>
                      <a:pt x="1199" y="2679"/>
                    </a:lnTo>
                    <a:lnTo>
                      <a:pt x="1340" y="3454"/>
                    </a:lnTo>
                    <a:lnTo>
                      <a:pt x="1481" y="3807"/>
                    </a:lnTo>
                    <a:lnTo>
                      <a:pt x="1622" y="4089"/>
                    </a:lnTo>
                    <a:lnTo>
                      <a:pt x="776" y="3454"/>
                    </a:lnTo>
                    <a:lnTo>
                      <a:pt x="706" y="3243"/>
                    </a:lnTo>
                    <a:lnTo>
                      <a:pt x="635" y="2961"/>
                    </a:lnTo>
                    <a:lnTo>
                      <a:pt x="635" y="2467"/>
                    </a:lnTo>
                    <a:lnTo>
                      <a:pt x="706" y="1974"/>
                    </a:lnTo>
                    <a:lnTo>
                      <a:pt x="846" y="1481"/>
                    </a:lnTo>
                    <a:close/>
                    <a:moveTo>
                      <a:pt x="2397" y="1"/>
                    </a:moveTo>
                    <a:lnTo>
                      <a:pt x="1974" y="71"/>
                    </a:lnTo>
                    <a:lnTo>
                      <a:pt x="1481" y="141"/>
                    </a:lnTo>
                    <a:lnTo>
                      <a:pt x="1058" y="423"/>
                    </a:lnTo>
                    <a:lnTo>
                      <a:pt x="706" y="705"/>
                    </a:lnTo>
                    <a:lnTo>
                      <a:pt x="424" y="1128"/>
                    </a:lnTo>
                    <a:lnTo>
                      <a:pt x="212" y="1551"/>
                    </a:lnTo>
                    <a:lnTo>
                      <a:pt x="71" y="2045"/>
                    </a:lnTo>
                    <a:lnTo>
                      <a:pt x="1" y="2538"/>
                    </a:lnTo>
                    <a:lnTo>
                      <a:pt x="1" y="3102"/>
                    </a:lnTo>
                    <a:lnTo>
                      <a:pt x="71" y="3595"/>
                    </a:lnTo>
                    <a:lnTo>
                      <a:pt x="212" y="4018"/>
                    </a:lnTo>
                    <a:lnTo>
                      <a:pt x="424" y="4441"/>
                    </a:lnTo>
                    <a:lnTo>
                      <a:pt x="706" y="4793"/>
                    </a:lnTo>
                    <a:lnTo>
                      <a:pt x="1058" y="5005"/>
                    </a:lnTo>
                    <a:lnTo>
                      <a:pt x="1481" y="5146"/>
                    </a:lnTo>
                    <a:lnTo>
                      <a:pt x="1974" y="5216"/>
                    </a:lnTo>
                    <a:lnTo>
                      <a:pt x="2468" y="5075"/>
                    </a:lnTo>
                    <a:lnTo>
                      <a:pt x="2891" y="4934"/>
                    </a:lnTo>
                    <a:lnTo>
                      <a:pt x="3172" y="4652"/>
                    </a:lnTo>
                    <a:lnTo>
                      <a:pt x="3454" y="4300"/>
                    </a:lnTo>
                    <a:lnTo>
                      <a:pt x="3736" y="3948"/>
                    </a:lnTo>
                    <a:lnTo>
                      <a:pt x="3877" y="3525"/>
                    </a:lnTo>
                    <a:lnTo>
                      <a:pt x="4018" y="3102"/>
                    </a:lnTo>
                    <a:lnTo>
                      <a:pt x="4018" y="2608"/>
                    </a:lnTo>
                    <a:lnTo>
                      <a:pt x="4018" y="2186"/>
                    </a:lnTo>
                    <a:lnTo>
                      <a:pt x="4018" y="1692"/>
                    </a:lnTo>
                    <a:lnTo>
                      <a:pt x="3877" y="1269"/>
                    </a:lnTo>
                    <a:lnTo>
                      <a:pt x="3666" y="917"/>
                    </a:lnTo>
                    <a:lnTo>
                      <a:pt x="3454" y="564"/>
                    </a:lnTo>
                    <a:lnTo>
                      <a:pt x="3172" y="282"/>
                    </a:lnTo>
                    <a:lnTo>
                      <a:pt x="2820" y="141"/>
                    </a:lnTo>
                    <a:lnTo>
                      <a:pt x="2397" y="1"/>
                    </a:lnTo>
                    <a:close/>
                  </a:path>
                </a:pathLst>
              </a:custGeom>
              <a:solidFill>
                <a:srgbClr val="F7B22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5" name="Google Shape;55;p2"/>
            <p:cNvGrpSpPr/>
            <p:nvPr/>
          </p:nvGrpSpPr>
          <p:grpSpPr>
            <a:xfrm>
              <a:off x="1193750" y="3986125"/>
              <a:ext cx="766525" cy="1452000"/>
              <a:chOff x="3487525" y="3986125"/>
              <a:chExt cx="766525" cy="1452000"/>
            </a:xfrm>
          </p:grpSpPr>
          <p:sp>
            <p:nvSpPr>
              <p:cNvPr id="56" name="Google Shape;56;p2"/>
              <p:cNvSpPr/>
              <p:nvPr/>
            </p:nvSpPr>
            <p:spPr>
              <a:xfrm>
                <a:off x="3506900" y="3986125"/>
                <a:ext cx="747150" cy="1452000"/>
              </a:xfrm>
              <a:custGeom>
                <a:avLst/>
                <a:gdLst/>
                <a:ahLst/>
                <a:cxnLst/>
                <a:rect l="l" t="t" r="r" b="b"/>
                <a:pathLst>
                  <a:path w="29886" h="58080" extrusionOk="0">
                    <a:moveTo>
                      <a:pt x="20441" y="33974"/>
                    </a:moveTo>
                    <a:lnTo>
                      <a:pt x="21568" y="34608"/>
                    </a:lnTo>
                    <a:lnTo>
                      <a:pt x="23189" y="35665"/>
                    </a:lnTo>
                    <a:lnTo>
                      <a:pt x="24035" y="36229"/>
                    </a:lnTo>
                    <a:lnTo>
                      <a:pt x="24670" y="36793"/>
                    </a:lnTo>
                    <a:lnTo>
                      <a:pt x="25092" y="37216"/>
                    </a:lnTo>
                    <a:lnTo>
                      <a:pt x="25233" y="37427"/>
                    </a:lnTo>
                    <a:lnTo>
                      <a:pt x="25233" y="37568"/>
                    </a:lnTo>
                    <a:lnTo>
                      <a:pt x="23048" y="35947"/>
                    </a:lnTo>
                    <a:lnTo>
                      <a:pt x="20441" y="33974"/>
                    </a:lnTo>
                    <a:close/>
                    <a:moveTo>
                      <a:pt x="917" y="0"/>
                    </a:moveTo>
                    <a:lnTo>
                      <a:pt x="776" y="141"/>
                    </a:lnTo>
                    <a:lnTo>
                      <a:pt x="635" y="282"/>
                    </a:lnTo>
                    <a:lnTo>
                      <a:pt x="564" y="564"/>
                    </a:lnTo>
                    <a:lnTo>
                      <a:pt x="353" y="1198"/>
                    </a:lnTo>
                    <a:lnTo>
                      <a:pt x="212" y="2044"/>
                    </a:lnTo>
                    <a:lnTo>
                      <a:pt x="0" y="3595"/>
                    </a:lnTo>
                    <a:lnTo>
                      <a:pt x="0" y="4511"/>
                    </a:lnTo>
                    <a:lnTo>
                      <a:pt x="71" y="5216"/>
                    </a:lnTo>
                    <a:lnTo>
                      <a:pt x="141" y="5921"/>
                    </a:lnTo>
                    <a:lnTo>
                      <a:pt x="494" y="7331"/>
                    </a:lnTo>
                    <a:lnTo>
                      <a:pt x="987" y="8740"/>
                    </a:lnTo>
                    <a:lnTo>
                      <a:pt x="1551" y="10009"/>
                    </a:lnTo>
                    <a:lnTo>
                      <a:pt x="2326" y="11419"/>
                    </a:lnTo>
                    <a:lnTo>
                      <a:pt x="3243" y="12758"/>
                    </a:lnTo>
                    <a:lnTo>
                      <a:pt x="4159" y="14097"/>
                    </a:lnTo>
                    <a:lnTo>
                      <a:pt x="5216" y="15366"/>
                    </a:lnTo>
                    <a:lnTo>
                      <a:pt x="5710" y="15930"/>
                    </a:lnTo>
                    <a:lnTo>
                      <a:pt x="6344" y="16635"/>
                    </a:lnTo>
                    <a:lnTo>
                      <a:pt x="7683" y="18115"/>
                    </a:lnTo>
                    <a:lnTo>
                      <a:pt x="8388" y="18890"/>
                    </a:lnTo>
                    <a:lnTo>
                      <a:pt x="8952" y="19665"/>
                    </a:lnTo>
                    <a:lnTo>
                      <a:pt x="9375" y="20370"/>
                    </a:lnTo>
                    <a:lnTo>
                      <a:pt x="9586" y="20723"/>
                    </a:lnTo>
                    <a:lnTo>
                      <a:pt x="9657" y="21146"/>
                    </a:lnTo>
                    <a:lnTo>
                      <a:pt x="9727" y="21568"/>
                    </a:lnTo>
                    <a:lnTo>
                      <a:pt x="9657" y="21991"/>
                    </a:lnTo>
                    <a:lnTo>
                      <a:pt x="9586" y="22485"/>
                    </a:lnTo>
                    <a:lnTo>
                      <a:pt x="9375" y="22978"/>
                    </a:lnTo>
                    <a:lnTo>
                      <a:pt x="9022" y="24035"/>
                    </a:lnTo>
                    <a:lnTo>
                      <a:pt x="8811" y="24599"/>
                    </a:lnTo>
                    <a:lnTo>
                      <a:pt x="8670" y="25163"/>
                    </a:lnTo>
                    <a:lnTo>
                      <a:pt x="8599" y="25798"/>
                    </a:lnTo>
                    <a:lnTo>
                      <a:pt x="8599" y="26432"/>
                    </a:lnTo>
                    <a:lnTo>
                      <a:pt x="8599" y="27912"/>
                    </a:lnTo>
                    <a:lnTo>
                      <a:pt x="8599" y="29251"/>
                    </a:lnTo>
                    <a:lnTo>
                      <a:pt x="8529" y="29886"/>
                    </a:lnTo>
                    <a:lnTo>
                      <a:pt x="8317" y="30449"/>
                    </a:lnTo>
                    <a:lnTo>
                      <a:pt x="8247" y="30590"/>
                    </a:lnTo>
                    <a:lnTo>
                      <a:pt x="8106" y="30802"/>
                    </a:lnTo>
                    <a:lnTo>
                      <a:pt x="7683" y="31084"/>
                    </a:lnTo>
                    <a:lnTo>
                      <a:pt x="6626" y="31859"/>
                    </a:lnTo>
                    <a:lnTo>
                      <a:pt x="6132" y="32212"/>
                    </a:lnTo>
                    <a:lnTo>
                      <a:pt x="5780" y="32634"/>
                    </a:lnTo>
                    <a:lnTo>
                      <a:pt x="5639" y="32846"/>
                    </a:lnTo>
                    <a:lnTo>
                      <a:pt x="5639" y="33128"/>
                    </a:lnTo>
                    <a:lnTo>
                      <a:pt x="5639" y="33339"/>
                    </a:lnTo>
                    <a:lnTo>
                      <a:pt x="5710" y="33621"/>
                    </a:lnTo>
                    <a:lnTo>
                      <a:pt x="5850" y="33762"/>
                    </a:lnTo>
                    <a:lnTo>
                      <a:pt x="6132" y="33762"/>
                    </a:lnTo>
                    <a:lnTo>
                      <a:pt x="6344" y="33692"/>
                    </a:lnTo>
                    <a:lnTo>
                      <a:pt x="6696" y="33480"/>
                    </a:lnTo>
                    <a:lnTo>
                      <a:pt x="7119" y="33057"/>
                    </a:lnTo>
                    <a:lnTo>
                      <a:pt x="7894" y="32141"/>
                    </a:lnTo>
                    <a:lnTo>
                      <a:pt x="8388" y="31507"/>
                    </a:lnTo>
                    <a:lnTo>
                      <a:pt x="8388" y="31859"/>
                    </a:lnTo>
                    <a:lnTo>
                      <a:pt x="8176" y="32353"/>
                    </a:lnTo>
                    <a:lnTo>
                      <a:pt x="7754" y="33480"/>
                    </a:lnTo>
                    <a:lnTo>
                      <a:pt x="7542" y="34115"/>
                    </a:lnTo>
                    <a:lnTo>
                      <a:pt x="7401" y="34608"/>
                    </a:lnTo>
                    <a:lnTo>
                      <a:pt x="7401" y="34820"/>
                    </a:lnTo>
                    <a:lnTo>
                      <a:pt x="7401" y="35031"/>
                    </a:lnTo>
                    <a:lnTo>
                      <a:pt x="7472" y="35172"/>
                    </a:lnTo>
                    <a:lnTo>
                      <a:pt x="7613" y="35242"/>
                    </a:lnTo>
                    <a:lnTo>
                      <a:pt x="7965" y="35242"/>
                    </a:lnTo>
                    <a:lnTo>
                      <a:pt x="8106" y="35172"/>
                    </a:lnTo>
                    <a:lnTo>
                      <a:pt x="8176" y="35031"/>
                    </a:lnTo>
                    <a:lnTo>
                      <a:pt x="8388" y="34749"/>
                    </a:lnTo>
                    <a:lnTo>
                      <a:pt x="8458" y="34326"/>
                    </a:lnTo>
                    <a:lnTo>
                      <a:pt x="8529" y="33410"/>
                    </a:lnTo>
                    <a:lnTo>
                      <a:pt x="8599" y="32705"/>
                    </a:lnTo>
                    <a:lnTo>
                      <a:pt x="8740" y="33410"/>
                    </a:lnTo>
                    <a:lnTo>
                      <a:pt x="8952" y="33903"/>
                    </a:lnTo>
                    <a:lnTo>
                      <a:pt x="9163" y="34256"/>
                    </a:lnTo>
                    <a:lnTo>
                      <a:pt x="9375" y="34397"/>
                    </a:lnTo>
                    <a:lnTo>
                      <a:pt x="9516" y="34397"/>
                    </a:lnTo>
                    <a:lnTo>
                      <a:pt x="9586" y="34326"/>
                    </a:lnTo>
                    <a:lnTo>
                      <a:pt x="9657" y="34256"/>
                    </a:lnTo>
                    <a:lnTo>
                      <a:pt x="9727" y="34044"/>
                    </a:lnTo>
                    <a:lnTo>
                      <a:pt x="9798" y="33551"/>
                    </a:lnTo>
                    <a:lnTo>
                      <a:pt x="9657" y="32775"/>
                    </a:lnTo>
                    <a:lnTo>
                      <a:pt x="10079" y="33410"/>
                    </a:lnTo>
                    <a:lnTo>
                      <a:pt x="10643" y="34256"/>
                    </a:lnTo>
                    <a:lnTo>
                      <a:pt x="10925" y="34608"/>
                    </a:lnTo>
                    <a:lnTo>
                      <a:pt x="11207" y="34890"/>
                    </a:lnTo>
                    <a:lnTo>
                      <a:pt x="11419" y="34960"/>
                    </a:lnTo>
                    <a:lnTo>
                      <a:pt x="11701" y="34960"/>
                    </a:lnTo>
                    <a:lnTo>
                      <a:pt x="11842" y="34890"/>
                    </a:lnTo>
                    <a:lnTo>
                      <a:pt x="11912" y="34749"/>
                    </a:lnTo>
                    <a:lnTo>
                      <a:pt x="11983" y="34538"/>
                    </a:lnTo>
                    <a:lnTo>
                      <a:pt x="11983" y="34397"/>
                    </a:lnTo>
                    <a:lnTo>
                      <a:pt x="11842" y="34185"/>
                    </a:lnTo>
                    <a:lnTo>
                      <a:pt x="11560" y="33762"/>
                    </a:lnTo>
                    <a:lnTo>
                      <a:pt x="11207" y="33269"/>
                    </a:lnTo>
                    <a:lnTo>
                      <a:pt x="10291" y="32494"/>
                    </a:lnTo>
                    <a:lnTo>
                      <a:pt x="9657" y="31930"/>
                    </a:lnTo>
                    <a:lnTo>
                      <a:pt x="10643" y="32494"/>
                    </a:lnTo>
                    <a:lnTo>
                      <a:pt x="11771" y="33198"/>
                    </a:lnTo>
                    <a:lnTo>
                      <a:pt x="12194" y="33339"/>
                    </a:lnTo>
                    <a:lnTo>
                      <a:pt x="12335" y="33339"/>
                    </a:lnTo>
                    <a:lnTo>
                      <a:pt x="12335" y="33269"/>
                    </a:lnTo>
                    <a:lnTo>
                      <a:pt x="12335" y="33128"/>
                    </a:lnTo>
                    <a:lnTo>
                      <a:pt x="12124" y="32916"/>
                    </a:lnTo>
                    <a:lnTo>
                      <a:pt x="11489" y="32141"/>
                    </a:lnTo>
                    <a:lnTo>
                      <a:pt x="11137" y="31789"/>
                    </a:lnTo>
                    <a:lnTo>
                      <a:pt x="10784" y="31577"/>
                    </a:lnTo>
                    <a:lnTo>
                      <a:pt x="10220" y="31295"/>
                    </a:lnTo>
                    <a:lnTo>
                      <a:pt x="10009" y="31154"/>
                    </a:lnTo>
                    <a:lnTo>
                      <a:pt x="9727" y="30943"/>
                    </a:lnTo>
                    <a:lnTo>
                      <a:pt x="9516" y="30590"/>
                    </a:lnTo>
                    <a:lnTo>
                      <a:pt x="9304" y="30027"/>
                    </a:lnTo>
                    <a:lnTo>
                      <a:pt x="9234" y="29604"/>
                    </a:lnTo>
                    <a:lnTo>
                      <a:pt x="9163" y="29181"/>
                    </a:lnTo>
                    <a:lnTo>
                      <a:pt x="9234" y="28123"/>
                    </a:lnTo>
                    <a:lnTo>
                      <a:pt x="9445" y="26291"/>
                    </a:lnTo>
                    <a:lnTo>
                      <a:pt x="10079" y="27348"/>
                    </a:lnTo>
                    <a:lnTo>
                      <a:pt x="10573" y="28123"/>
                    </a:lnTo>
                    <a:lnTo>
                      <a:pt x="11066" y="28899"/>
                    </a:lnTo>
                    <a:lnTo>
                      <a:pt x="11560" y="29392"/>
                    </a:lnTo>
                    <a:lnTo>
                      <a:pt x="11771" y="29533"/>
                    </a:lnTo>
                    <a:lnTo>
                      <a:pt x="11983" y="29604"/>
                    </a:lnTo>
                    <a:lnTo>
                      <a:pt x="12194" y="29533"/>
                    </a:lnTo>
                    <a:lnTo>
                      <a:pt x="12335" y="29322"/>
                    </a:lnTo>
                    <a:lnTo>
                      <a:pt x="12405" y="28969"/>
                    </a:lnTo>
                    <a:lnTo>
                      <a:pt x="12405" y="28476"/>
                    </a:lnTo>
                    <a:lnTo>
                      <a:pt x="12335" y="28194"/>
                    </a:lnTo>
                    <a:lnTo>
                      <a:pt x="12194" y="27842"/>
                    </a:lnTo>
                    <a:lnTo>
                      <a:pt x="11560" y="27066"/>
                    </a:lnTo>
                    <a:lnTo>
                      <a:pt x="10855" y="26361"/>
                    </a:lnTo>
                    <a:lnTo>
                      <a:pt x="10573" y="26009"/>
                    </a:lnTo>
                    <a:lnTo>
                      <a:pt x="10361" y="25798"/>
                    </a:lnTo>
                    <a:lnTo>
                      <a:pt x="9939" y="25586"/>
                    </a:lnTo>
                    <a:lnTo>
                      <a:pt x="9727" y="25516"/>
                    </a:lnTo>
                    <a:lnTo>
                      <a:pt x="9657" y="25375"/>
                    </a:lnTo>
                    <a:lnTo>
                      <a:pt x="9586" y="25234"/>
                    </a:lnTo>
                    <a:lnTo>
                      <a:pt x="9516" y="25022"/>
                    </a:lnTo>
                    <a:lnTo>
                      <a:pt x="9657" y="24670"/>
                    </a:lnTo>
                    <a:lnTo>
                      <a:pt x="9939" y="23260"/>
                    </a:lnTo>
                    <a:lnTo>
                      <a:pt x="10150" y="21850"/>
                    </a:lnTo>
                    <a:lnTo>
                      <a:pt x="11842" y="24388"/>
                    </a:lnTo>
                    <a:lnTo>
                      <a:pt x="12899" y="25938"/>
                    </a:lnTo>
                    <a:lnTo>
                      <a:pt x="13886" y="27630"/>
                    </a:lnTo>
                    <a:lnTo>
                      <a:pt x="14731" y="29322"/>
                    </a:lnTo>
                    <a:lnTo>
                      <a:pt x="15154" y="30168"/>
                    </a:lnTo>
                    <a:lnTo>
                      <a:pt x="15436" y="30943"/>
                    </a:lnTo>
                    <a:lnTo>
                      <a:pt x="15648" y="31718"/>
                    </a:lnTo>
                    <a:lnTo>
                      <a:pt x="15718" y="32353"/>
                    </a:lnTo>
                    <a:lnTo>
                      <a:pt x="15718" y="32987"/>
                    </a:lnTo>
                    <a:lnTo>
                      <a:pt x="15577" y="33551"/>
                    </a:lnTo>
                    <a:lnTo>
                      <a:pt x="15507" y="33762"/>
                    </a:lnTo>
                    <a:lnTo>
                      <a:pt x="15225" y="33974"/>
                    </a:lnTo>
                    <a:lnTo>
                      <a:pt x="14520" y="34679"/>
                    </a:lnTo>
                    <a:lnTo>
                      <a:pt x="12405" y="36229"/>
                    </a:lnTo>
                    <a:lnTo>
                      <a:pt x="11348" y="37075"/>
                    </a:lnTo>
                    <a:lnTo>
                      <a:pt x="10502" y="37780"/>
                    </a:lnTo>
                    <a:lnTo>
                      <a:pt x="10220" y="38132"/>
                    </a:lnTo>
                    <a:lnTo>
                      <a:pt x="9939" y="38414"/>
                    </a:lnTo>
                    <a:lnTo>
                      <a:pt x="9868" y="38626"/>
                    </a:lnTo>
                    <a:lnTo>
                      <a:pt x="9868" y="38767"/>
                    </a:lnTo>
                    <a:lnTo>
                      <a:pt x="9939" y="38837"/>
                    </a:lnTo>
                    <a:lnTo>
                      <a:pt x="10079" y="38908"/>
                    </a:lnTo>
                    <a:lnTo>
                      <a:pt x="10432" y="38837"/>
                    </a:lnTo>
                    <a:lnTo>
                      <a:pt x="10855" y="38696"/>
                    </a:lnTo>
                    <a:lnTo>
                      <a:pt x="11278" y="38485"/>
                    </a:lnTo>
                    <a:lnTo>
                      <a:pt x="12687" y="37709"/>
                    </a:lnTo>
                    <a:lnTo>
                      <a:pt x="12687" y="37709"/>
                    </a:lnTo>
                    <a:lnTo>
                      <a:pt x="12264" y="38767"/>
                    </a:lnTo>
                    <a:lnTo>
                      <a:pt x="11912" y="39542"/>
                    </a:lnTo>
                    <a:lnTo>
                      <a:pt x="11560" y="40247"/>
                    </a:lnTo>
                    <a:lnTo>
                      <a:pt x="10996" y="41163"/>
                    </a:lnTo>
                    <a:lnTo>
                      <a:pt x="10643" y="41586"/>
                    </a:lnTo>
                    <a:lnTo>
                      <a:pt x="10291" y="41938"/>
                    </a:lnTo>
                    <a:lnTo>
                      <a:pt x="10150" y="42150"/>
                    </a:lnTo>
                    <a:lnTo>
                      <a:pt x="10009" y="42361"/>
                    </a:lnTo>
                    <a:lnTo>
                      <a:pt x="10009" y="42573"/>
                    </a:lnTo>
                    <a:lnTo>
                      <a:pt x="10150" y="42855"/>
                    </a:lnTo>
                    <a:lnTo>
                      <a:pt x="10291" y="43066"/>
                    </a:lnTo>
                    <a:lnTo>
                      <a:pt x="10502" y="43137"/>
                    </a:lnTo>
                    <a:lnTo>
                      <a:pt x="10643" y="43207"/>
                    </a:lnTo>
                    <a:lnTo>
                      <a:pt x="10784" y="43137"/>
                    </a:lnTo>
                    <a:lnTo>
                      <a:pt x="11066" y="42925"/>
                    </a:lnTo>
                    <a:lnTo>
                      <a:pt x="11348" y="42502"/>
                    </a:lnTo>
                    <a:lnTo>
                      <a:pt x="11912" y="41656"/>
                    </a:lnTo>
                    <a:lnTo>
                      <a:pt x="12124" y="41445"/>
                    </a:lnTo>
                    <a:lnTo>
                      <a:pt x="12194" y="41375"/>
                    </a:lnTo>
                    <a:lnTo>
                      <a:pt x="12264" y="41375"/>
                    </a:lnTo>
                    <a:lnTo>
                      <a:pt x="12124" y="41656"/>
                    </a:lnTo>
                    <a:lnTo>
                      <a:pt x="12053" y="42079"/>
                    </a:lnTo>
                    <a:lnTo>
                      <a:pt x="12053" y="42432"/>
                    </a:lnTo>
                    <a:lnTo>
                      <a:pt x="12124" y="42855"/>
                    </a:lnTo>
                    <a:lnTo>
                      <a:pt x="12194" y="43137"/>
                    </a:lnTo>
                    <a:lnTo>
                      <a:pt x="12335" y="43348"/>
                    </a:lnTo>
                    <a:lnTo>
                      <a:pt x="12476" y="43419"/>
                    </a:lnTo>
                    <a:lnTo>
                      <a:pt x="12546" y="43348"/>
                    </a:lnTo>
                    <a:lnTo>
                      <a:pt x="12617" y="43137"/>
                    </a:lnTo>
                    <a:lnTo>
                      <a:pt x="12617" y="42855"/>
                    </a:lnTo>
                    <a:lnTo>
                      <a:pt x="12617" y="42220"/>
                    </a:lnTo>
                    <a:lnTo>
                      <a:pt x="12617" y="41656"/>
                    </a:lnTo>
                    <a:lnTo>
                      <a:pt x="12687" y="41445"/>
                    </a:lnTo>
                    <a:lnTo>
                      <a:pt x="12758" y="41375"/>
                    </a:lnTo>
                    <a:lnTo>
                      <a:pt x="12969" y="41938"/>
                    </a:lnTo>
                    <a:lnTo>
                      <a:pt x="13322" y="42573"/>
                    </a:lnTo>
                    <a:lnTo>
                      <a:pt x="13463" y="42855"/>
                    </a:lnTo>
                    <a:lnTo>
                      <a:pt x="13745" y="43066"/>
                    </a:lnTo>
                    <a:lnTo>
                      <a:pt x="14027" y="43137"/>
                    </a:lnTo>
                    <a:lnTo>
                      <a:pt x="14379" y="43066"/>
                    </a:lnTo>
                    <a:lnTo>
                      <a:pt x="14661" y="42855"/>
                    </a:lnTo>
                    <a:lnTo>
                      <a:pt x="14802" y="42714"/>
                    </a:lnTo>
                    <a:lnTo>
                      <a:pt x="14802" y="42502"/>
                    </a:lnTo>
                    <a:lnTo>
                      <a:pt x="14731" y="42361"/>
                    </a:lnTo>
                    <a:lnTo>
                      <a:pt x="14308" y="41938"/>
                    </a:lnTo>
                    <a:lnTo>
                      <a:pt x="14168" y="41797"/>
                    </a:lnTo>
                    <a:lnTo>
                      <a:pt x="14097" y="41656"/>
                    </a:lnTo>
                    <a:lnTo>
                      <a:pt x="13674" y="40529"/>
                    </a:lnTo>
                    <a:lnTo>
                      <a:pt x="13392" y="39824"/>
                    </a:lnTo>
                    <a:lnTo>
                      <a:pt x="13251" y="39119"/>
                    </a:lnTo>
                    <a:lnTo>
                      <a:pt x="13181" y="38837"/>
                    </a:lnTo>
                    <a:lnTo>
                      <a:pt x="13181" y="38485"/>
                    </a:lnTo>
                    <a:lnTo>
                      <a:pt x="13251" y="38203"/>
                    </a:lnTo>
                    <a:lnTo>
                      <a:pt x="13322" y="37921"/>
                    </a:lnTo>
                    <a:lnTo>
                      <a:pt x="13533" y="37639"/>
                    </a:lnTo>
                    <a:lnTo>
                      <a:pt x="13745" y="37427"/>
                    </a:lnTo>
                    <a:lnTo>
                      <a:pt x="14097" y="37216"/>
                    </a:lnTo>
                    <a:lnTo>
                      <a:pt x="14520" y="37075"/>
                    </a:lnTo>
                    <a:lnTo>
                      <a:pt x="14872" y="38273"/>
                    </a:lnTo>
                    <a:lnTo>
                      <a:pt x="15154" y="39049"/>
                    </a:lnTo>
                    <a:lnTo>
                      <a:pt x="15436" y="39824"/>
                    </a:lnTo>
                    <a:lnTo>
                      <a:pt x="15789" y="40458"/>
                    </a:lnTo>
                    <a:lnTo>
                      <a:pt x="16000" y="40599"/>
                    </a:lnTo>
                    <a:lnTo>
                      <a:pt x="16141" y="40670"/>
                    </a:lnTo>
                    <a:lnTo>
                      <a:pt x="16353" y="40599"/>
                    </a:lnTo>
                    <a:lnTo>
                      <a:pt x="16493" y="40458"/>
                    </a:lnTo>
                    <a:lnTo>
                      <a:pt x="16705" y="40106"/>
                    </a:lnTo>
                    <a:lnTo>
                      <a:pt x="16846" y="39612"/>
                    </a:lnTo>
                    <a:lnTo>
                      <a:pt x="16846" y="39260"/>
                    </a:lnTo>
                    <a:lnTo>
                      <a:pt x="16705" y="38908"/>
                    </a:lnTo>
                    <a:lnTo>
                      <a:pt x="16493" y="38414"/>
                    </a:lnTo>
                    <a:lnTo>
                      <a:pt x="16282" y="37991"/>
                    </a:lnTo>
                    <a:lnTo>
                      <a:pt x="15718" y="37075"/>
                    </a:lnTo>
                    <a:lnTo>
                      <a:pt x="15507" y="36723"/>
                    </a:lnTo>
                    <a:lnTo>
                      <a:pt x="15366" y="36370"/>
                    </a:lnTo>
                    <a:lnTo>
                      <a:pt x="15154" y="35454"/>
                    </a:lnTo>
                    <a:lnTo>
                      <a:pt x="15154" y="35172"/>
                    </a:lnTo>
                    <a:lnTo>
                      <a:pt x="15154" y="34890"/>
                    </a:lnTo>
                    <a:lnTo>
                      <a:pt x="15295" y="34608"/>
                    </a:lnTo>
                    <a:lnTo>
                      <a:pt x="15436" y="34256"/>
                    </a:lnTo>
                    <a:lnTo>
                      <a:pt x="16071" y="33269"/>
                    </a:lnTo>
                    <a:lnTo>
                      <a:pt x="16775" y="35031"/>
                    </a:lnTo>
                    <a:lnTo>
                      <a:pt x="17410" y="36793"/>
                    </a:lnTo>
                    <a:lnTo>
                      <a:pt x="17903" y="38626"/>
                    </a:lnTo>
                    <a:lnTo>
                      <a:pt x="18115" y="39542"/>
                    </a:lnTo>
                    <a:lnTo>
                      <a:pt x="18256" y="40458"/>
                    </a:lnTo>
                    <a:lnTo>
                      <a:pt x="18326" y="41445"/>
                    </a:lnTo>
                    <a:lnTo>
                      <a:pt x="18326" y="41656"/>
                    </a:lnTo>
                    <a:lnTo>
                      <a:pt x="18326" y="41868"/>
                    </a:lnTo>
                    <a:lnTo>
                      <a:pt x="18185" y="41938"/>
                    </a:lnTo>
                    <a:lnTo>
                      <a:pt x="18044" y="42079"/>
                    </a:lnTo>
                    <a:lnTo>
                      <a:pt x="17551" y="42643"/>
                    </a:lnTo>
                    <a:lnTo>
                      <a:pt x="17198" y="42996"/>
                    </a:lnTo>
                    <a:lnTo>
                      <a:pt x="16634" y="43419"/>
                    </a:lnTo>
                    <a:lnTo>
                      <a:pt x="16071" y="43842"/>
                    </a:lnTo>
                    <a:lnTo>
                      <a:pt x="15648" y="44123"/>
                    </a:lnTo>
                    <a:lnTo>
                      <a:pt x="15225" y="44194"/>
                    </a:lnTo>
                    <a:lnTo>
                      <a:pt x="14661" y="44335"/>
                    </a:lnTo>
                    <a:lnTo>
                      <a:pt x="13322" y="44687"/>
                    </a:lnTo>
                    <a:lnTo>
                      <a:pt x="12687" y="44899"/>
                    </a:lnTo>
                    <a:lnTo>
                      <a:pt x="12124" y="45181"/>
                    </a:lnTo>
                    <a:lnTo>
                      <a:pt x="11912" y="45392"/>
                    </a:lnTo>
                    <a:lnTo>
                      <a:pt x="11771" y="45604"/>
                    </a:lnTo>
                    <a:lnTo>
                      <a:pt x="11630" y="45815"/>
                    </a:lnTo>
                    <a:lnTo>
                      <a:pt x="11630" y="46097"/>
                    </a:lnTo>
                    <a:lnTo>
                      <a:pt x="11630" y="46238"/>
                    </a:lnTo>
                    <a:lnTo>
                      <a:pt x="11701" y="46308"/>
                    </a:lnTo>
                    <a:lnTo>
                      <a:pt x="12053" y="46308"/>
                    </a:lnTo>
                    <a:lnTo>
                      <a:pt x="12476" y="46238"/>
                    </a:lnTo>
                    <a:lnTo>
                      <a:pt x="12969" y="46097"/>
                    </a:lnTo>
                    <a:lnTo>
                      <a:pt x="14027" y="45745"/>
                    </a:lnTo>
                    <a:lnTo>
                      <a:pt x="14661" y="45533"/>
                    </a:lnTo>
                    <a:lnTo>
                      <a:pt x="14379" y="46097"/>
                    </a:lnTo>
                    <a:lnTo>
                      <a:pt x="14027" y="46802"/>
                    </a:lnTo>
                    <a:lnTo>
                      <a:pt x="13674" y="47436"/>
                    </a:lnTo>
                    <a:lnTo>
                      <a:pt x="13463" y="47718"/>
                    </a:lnTo>
                    <a:lnTo>
                      <a:pt x="13251" y="47930"/>
                    </a:lnTo>
                    <a:lnTo>
                      <a:pt x="13040" y="48141"/>
                    </a:lnTo>
                    <a:lnTo>
                      <a:pt x="12758" y="48212"/>
                    </a:lnTo>
                    <a:lnTo>
                      <a:pt x="12194" y="48353"/>
                    </a:lnTo>
                    <a:lnTo>
                      <a:pt x="11912" y="48493"/>
                    </a:lnTo>
                    <a:lnTo>
                      <a:pt x="11701" y="48634"/>
                    </a:lnTo>
                    <a:lnTo>
                      <a:pt x="11489" y="48846"/>
                    </a:lnTo>
                    <a:lnTo>
                      <a:pt x="11348" y="49128"/>
                    </a:lnTo>
                    <a:lnTo>
                      <a:pt x="11278" y="49692"/>
                    </a:lnTo>
                    <a:lnTo>
                      <a:pt x="11278" y="49903"/>
                    </a:lnTo>
                    <a:lnTo>
                      <a:pt x="11348" y="49974"/>
                    </a:lnTo>
                    <a:lnTo>
                      <a:pt x="11419" y="50044"/>
                    </a:lnTo>
                    <a:lnTo>
                      <a:pt x="11560" y="50044"/>
                    </a:lnTo>
                    <a:lnTo>
                      <a:pt x="11842" y="49974"/>
                    </a:lnTo>
                    <a:lnTo>
                      <a:pt x="12124" y="49762"/>
                    </a:lnTo>
                    <a:lnTo>
                      <a:pt x="12476" y="49480"/>
                    </a:lnTo>
                    <a:lnTo>
                      <a:pt x="12969" y="48916"/>
                    </a:lnTo>
                    <a:lnTo>
                      <a:pt x="12969" y="49551"/>
                    </a:lnTo>
                    <a:lnTo>
                      <a:pt x="13040" y="49903"/>
                    </a:lnTo>
                    <a:lnTo>
                      <a:pt x="13181" y="50185"/>
                    </a:lnTo>
                    <a:lnTo>
                      <a:pt x="13322" y="50467"/>
                    </a:lnTo>
                    <a:lnTo>
                      <a:pt x="13533" y="50608"/>
                    </a:lnTo>
                    <a:lnTo>
                      <a:pt x="13815" y="50608"/>
                    </a:lnTo>
                    <a:lnTo>
                      <a:pt x="14097" y="50397"/>
                    </a:lnTo>
                    <a:lnTo>
                      <a:pt x="14238" y="50256"/>
                    </a:lnTo>
                    <a:lnTo>
                      <a:pt x="14308" y="50044"/>
                    </a:lnTo>
                    <a:lnTo>
                      <a:pt x="14308" y="49480"/>
                    </a:lnTo>
                    <a:lnTo>
                      <a:pt x="14238" y="48916"/>
                    </a:lnTo>
                    <a:lnTo>
                      <a:pt x="14238" y="48634"/>
                    </a:lnTo>
                    <a:lnTo>
                      <a:pt x="14308" y="48423"/>
                    </a:lnTo>
                    <a:lnTo>
                      <a:pt x="14520" y="48987"/>
                    </a:lnTo>
                    <a:lnTo>
                      <a:pt x="14872" y="49833"/>
                    </a:lnTo>
                    <a:lnTo>
                      <a:pt x="15084" y="50256"/>
                    </a:lnTo>
                    <a:lnTo>
                      <a:pt x="15366" y="50608"/>
                    </a:lnTo>
                    <a:lnTo>
                      <a:pt x="15648" y="50890"/>
                    </a:lnTo>
                    <a:lnTo>
                      <a:pt x="15930" y="50890"/>
                    </a:lnTo>
                    <a:lnTo>
                      <a:pt x="16141" y="50819"/>
                    </a:lnTo>
                    <a:lnTo>
                      <a:pt x="16282" y="50749"/>
                    </a:lnTo>
                    <a:lnTo>
                      <a:pt x="16423" y="50608"/>
                    </a:lnTo>
                    <a:lnTo>
                      <a:pt x="16423" y="50467"/>
                    </a:lnTo>
                    <a:lnTo>
                      <a:pt x="16423" y="50115"/>
                    </a:lnTo>
                    <a:lnTo>
                      <a:pt x="16212" y="49762"/>
                    </a:lnTo>
                    <a:lnTo>
                      <a:pt x="15718" y="49128"/>
                    </a:lnTo>
                    <a:lnTo>
                      <a:pt x="15436" y="48705"/>
                    </a:lnTo>
                    <a:lnTo>
                      <a:pt x="15084" y="47789"/>
                    </a:lnTo>
                    <a:lnTo>
                      <a:pt x="15013" y="47436"/>
                    </a:lnTo>
                    <a:lnTo>
                      <a:pt x="14943" y="47084"/>
                    </a:lnTo>
                    <a:lnTo>
                      <a:pt x="14943" y="46731"/>
                    </a:lnTo>
                    <a:lnTo>
                      <a:pt x="15084" y="46379"/>
                    </a:lnTo>
                    <a:lnTo>
                      <a:pt x="15295" y="45956"/>
                    </a:lnTo>
                    <a:lnTo>
                      <a:pt x="15648" y="45392"/>
                    </a:lnTo>
                    <a:lnTo>
                      <a:pt x="16071" y="44758"/>
                    </a:lnTo>
                    <a:lnTo>
                      <a:pt x="16634" y="44123"/>
                    </a:lnTo>
                    <a:lnTo>
                      <a:pt x="16634" y="44123"/>
                    </a:lnTo>
                    <a:lnTo>
                      <a:pt x="16282" y="45745"/>
                    </a:lnTo>
                    <a:lnTo>
                      <a:pt x="16212" y="46520"/>
                    </a:lnTo>
                    <a:lnTo>
                      <a:pt x="16141" y="47366"/>
                    </a:lnTo>
                    <a:lnTo>
                      <a:pt x="16212" y="46943"/>
                    </a:lnTo>
                    <a:lnTo>
                      <a:pt x="16423" y="46379"/>
                    </a:lnTo>
                    <a:lnTo>
                      <a:pt x="17128" y="44899"/>
                    </a:lnTo>
                    <a:lnTo>
                      <a:pt x="17551" y="44123"/>
                    </a:lnTo>
                    <a:lnTo>
                      <a:pt x="17974" y="43419"/>
                    </a:lnTo>
                    <a:lnTo>
                      <a:pt x="18326" y="42925"/>
                    </a:lnTo>
                    <a:lnTo>
                      <a:pt x="18678" y="42643"/>
                    </a:lnTo>
                    <a:lnTo>
                      <a:pt x="18960" y="44123"/>
                    </a:lnTo>
                    <a:lnTo>
                      <a:pt x="19172" y="45745"/>
                    </a:lnTo>
                    <a:lnTo>
                      <a:pt x="19313" y="46520"/>
                    </a:lnTo>
                    <a:lnTo>
                      <a:pt x="19313" y="47295"/>
                    </a:lnTo>
                    <a:lnTo>
                      <a:pt x="19242" y="48000"/>
                    </a:lnTo>
                    <a:lnTo>
                      <a:pt x="19031" y="48634"/>
                    </a:lnTo>
                    <a:lnTo>
                      <a:pt x="18256" y="50185"/>
                    </a:lnTo>
                    <a:lnTo>
                      <a:pt x="17762" y="51101"/>
                    </a:lnTo>
                    <a:lnTo>
                      <a:pt x="17621" y="51383"/>
                    </a:lnTo>
                    <a:lnTo>
                      <a:pt x="17621" y="51454"/>
                    </a:lnTo>
                    <a:lnTo>
                      <a:pt x="18044" y="51031"/>
                    </a:lnTo>
                    <a:lnTo>
                      <a:pt x="18538" y="50538"/>
                    </a:lnTo>
                    <a:lnTo>
                      <a:pt x="18960" y="50115"/>
                    </a:lnTo>
                    <a:lnTo>
                      <a:pt x="19383" y="49621"/>
                    </a:lnTo>
                    <a:lnTo>
                      <a:pt x="19383" y="50890"/>
                    </a:lnTo>
                    <a:lnTo>
                      <a:pt x="19313" y="51313"/>
                    </a:lnTo>
                    <a:lnTo>
                      <a:pt x="19172" y="51524"/>
                    </a:lnTo>
                    <a:lnTo>
                      <a:pt x="19031" y="51736"/>
                    </a:lnTo>
                    <a:lnTo>
                      <a:pt x="18749" y="52018"/>
                    </a:lnTo>
                    <a:lnTo>
                      <a:pt x="18397" y="52300"/>
                    </a:lnTo>
                    <a:lnTo>
                      <a:pt x="17974" y="52793"/>
                    </a:lnTo>
                    <a:lnTo>
                      <a:pt x="17480" y="53286"/>
                    </a:lnTo>
                    <a:lnTo>
                      <a:pt x="16846" y="53780"/>
                    </a:lnTo>
                    <a:lnTo>
                      <a:pt x="16564" y="54062"/>
                    </a:lnTo>
                    <a:lnTo>
                      <a:pt x="16423" y="54344"/>
                    </a:lnTo>
                    <a:lnTo>
                      <a:pt x="16282" y="54696"/>
                    </a:lnTo>
                    <a:lnTo>
                      <a:pt x="16282" y="55119"/>
                    </a:lnTo>
                    <a:lnTo>
                      <a:pt x="16705" y="54837"/>
                    </a:lnTo>
                    <a:lnTo>
                      <a:pt x="17692" y="54273"/>
                    </a:lnTo>
                    <a:lnTo>
                      <a:pt x="19172" y="53498"/>
                    </a:lnTo>
                    <a:lnTo>
                      <a:pt x="18678" y="54203"/>
                    </a:lnTo>
                    <a:lnTo>
                      <a:pt x="18044" y="55260"/>
                    </a:lnTo>
                    <a:lnTo>
                      <a:pt x="17762" y="55824"/>
                    </a:lnTo>
                    <a:lnTo>
                      <a:pt x="17692" y="56317"/>
                    </a:lnTo>
                    <a:lnTo>
                      <a:pt x="17621" y="56529"/>
                    </a:lnTo>
                    <a:lnTo>
                      <a:pt x="17692" y="56670"/>
                    </a:lnTo>
                    <a:lnTo>
                      <a:pt x="17762" y="56881"/>
                    </a:lnTo>
                    <a:lnTo>
                      <a:pt x="17903" y="56952"/>
                    </a:lnTo>
                    <a:lnTo>
                      <a:pt x="18044" y="57022"/>
                    </a:lnTo>
                    <a:lnTo>
                      <a:pt x="18185" y="56952"/>
                    </a:lnTo>
                    <a:lnTo>
                      <a:pt x="18397" y="56670"/>
                    </a:lnTo>
                    <a:lnTo>
                      <a:pt x="18608" y="56247"/>
                    </a:lnTo>
                    <a:lnTo>
                      <a:pt x="18819" y="55683"/>
                    </a:lnTo>
                    <a:lnTo>
                      <a:pt x="19172" y="54485"/>
                    </a:lnTo>
                    <a:lnTo>
                      <a:pt x="19313" y="53991"/>
                    </a:lnTo>
                    <a:lnTo>
                      <a:pt x="19454" y="53709"/>
                    </a:lnTo>
                    <a:lnTo>
                      <a:pt x="19383" y="54696"/>
                    </a:lnTo>
                    <a:lnTo>
                      <a:pt x="19313" y="55965"/>
                    </a:lnTo>
                    <a:lnTo>
                      <a:pt x="19383" y="56529"/>
                    </a:lnTo>
                    <a:lnTo>
                      <a:pt x="19524" y="57022"/>
                    </a:lnTo>
                    <a:lnTo>
                      <a:pt x="19665" y="57234"/>
                    </a:lnTo>
                    <a:lnTo>
                      <a:pt x="19806" y="57375"/>
                    </a:lnTo>
                    <a:lnTo>
                      <a:pt x="20018" y="57445"/>
                    </a:lnTo>
                    <a:lnTo>
                      <a:pt x="20229" y="57515"/>
                    </a:lnTo>
                    <a:lnTo>
                      <a:pt x="20441" y="57515"/>
                    </a:lnTo>
                    <a:lnTo>
                      <a:pt x="20582" y="57445"/>
                    </a:lnTo>
                    <a:lnTo>
                      <a:pt x="20723" y="57304"/>
                    </a:lnTo>
                    <a:lnTo>
                      <a:pt x="20793" y="57093"/>
                    </a:lnTo>
                    <a:lnTo>
                      <a:pt x="20863" y="56670"/>
                    </a:lnTo>
                    <a:lnTo>
                      <a:pt x="20793" y="56106"/>
                    </a:lnTo>
                    <a:lnTo>
                      <a:pt x="20652" y="55542"/>
                    </a:lnTo>
                    <a:lnTo>
                      <a:pt x="20793" y="55965"/>
                    </a:lnTo>
                    <a:lnTo>
                      <a:pt x="21075" y="56670"/>
                    </a:lnTo>
                    <a:lnTo>
                      <a:pt x="21427" y="57304"/>
                    </a:lnTo>
                    <a:lnTo>
                      <a:pt x="21780" y="57797"/>
                    </a:lnTo>
                    <a:lnTo>
                      <a:pt x="21921" y="57938"/>
                    </a:lnTo>
                    <a:lnTo>
                      <a:pt x="22132" y="58009"/>
                    </a:lnTo>
                    <a:lnTo>
                      <a:pt x="22344" y="58079"/>
                    </a:lnTo>
                    <a:lnTo>
                      <a:pt x="22626" y="58009"/>
                    </a:lnTo>
                    <a:lnTo>
                      <a:pt x="22767" y="57868"/>
                    </a:lnTo>
                    <a:lnTo>
                      <a:pt x="22907" y="57727"/>
                    </a:lnTo>
                    <a:lnTo>
                      <a:pt x="22978" y="57515"/>
                    </a:lnTo>
                    <a:lnTo>
                      <a:pt x="22978" y="57304"/>
                    </a:lnTo>
                    <a:lnTo>
                      <a:pt x="22907" y="56811"/>
                    </a:lnTo>
                    <a:lnTo>
                      <a:pt x="22696" y="56247"/>
                    </a:lnTo>
                    <a:lnTo>
                      <a:pt x="22414" y="55683"/>
                    </a:lnTo>
                    <a:lnTo>
                      <a:pt x="22062" y="55189"/>
                    </a:lnTo>
                    <a:lnTo>
                      <a:pt x="21568" y="54344"/>
                    </a:lnTo>
                    <a:lnTo>
                      <a:pt x="22626" y="54837"/>
                    </a:lnTo>
                    <a:lnTo>
                      <a:pt x="23330" y="55049"/>
                    </a:lnTo>
                    <a:lnTo>
                      <a:pt x="23894" y="55049"/>
                    </a:lnTo>
                    <a:lnTo>
                      <a:pt x="23894" y="54908"/>
                    </a:lnTo>
                    <a:lnTo>
                      <a:pt x="23894" y="54767"/>
                    </a:lnTo>
                    <a:lnTo>
                      <a:pt x="23824" y="54626"/>
                    </a:lnTo>
                    <a:lnTo>
                      <a:pt x="23471" y="54132"/>
                    </a:lnTo>
                    <a:lnTo>
                      <a:pt x="22907" y="53568"/>
                    </a:lnTo>
                    <a:lnTo>
                      <a:pt x="22132" y="52864"/>
                    </a:lnTo>
                    <a:lnTo>
                      <a:pt x="21639" y="52370"/>
                    </a:lnTo>
                    <a:lnTo>
                      <a:pt x="21286" y="51947"/>
                    </a:lnTo>
                    <a:lnTo>
                      <a:pt x="21075" y="51454"/>
                    </a:lnTo>
                    <a:lnTo>
                      <a:pt x="20934" y="51031"/>
                    </a:lnTo>
                    <a:lnTo>
                      <a:pt x="20934" y="50538"/>
                    </a:lnTo>
                    <a:lnTo>
                      <a:pt x="20863" y="49974"/>
                    </a:lnTo>
                    <a:lnTo>
                      <a:pt x="20863" y="48564"/>
                    </a:lnTo>
                    <a:lnTo>
                      <a:pt x="20793" y="47013"/>
                    </a:lnTo>
                    <a:lnTo>
                      <a:pt x="20652" y="45463"/>
                    </a:lnTo>
                    <a:lnTo>
                      <a:pt x="20441" y="43912"/>
                    </a:lnTo>
                    <a:lnTo>
                      <a:pt x="20159" y="42361"/>
                    </a:lnTo>
                    <a:lnTo>
                      <a:pt x="20159" y="42361"/>
                    </a:lnTo>
                    <a:lnTo>
                      <a:pt x="20652" y="42502"/>
                    </a:lnTo>
                    <a:lnTo>
                      <a:pt x="21004" y="42714"/>
                    </a:lnTo>
                    <a:lnTo>
                      <a:pt x="21216" y="42925"/>
                    </a:lnTo>
                    <a:lnTo>
                      <a:pt x="21357" y="43137"/>
                    </a:lnTo>
                    <a:lnTo>
                      <a:pt x="21568" y="43348"/>
                    </a:lnTo>
                    <a:lnTo>
                      <a:pt x="21780" y="43489"/>
                    </a:lnTo>
                    <a:lnTo>
                      <a:pt x="22132" y="43630"/>
                    </a:lnTo>
                    <a:lnTo>
                      <a:pt x="22626" y="43701"/>
                    </a:lnTo>
                    <a:lnTo>
                      <a:pt x="22414" y="45181"/>
                    </a:lnTo>
                    <a:lnTo>
                      <a:pt x="22344" y="45886"/>
                    </a:lnTo>
                    <a:lnTo>
                      <a:pt x="22344" y="46308"/>
                    </a:lnTo>
                    <a:lnTo>
                      <a:pt x="22414" y="46661"/>
                    </a:lnTo>
                    <a:lnTo>
                      <a:pt x="23048" y="45604"/>
                    </a:lnTo>
                    <a:lnTo>
                      <a:pt x="23683" y="44335"/>
                    </a:lnTo>
                    <a:lnTo>
                      <a:pt x="24176" y="44828"/>
                    </a:lnTo>
                    <a:lnTo>
                      <a:pt x="24599" y="45392"/>
                    </a:lnTo>
                    <a:lnTo>
                      <a:pt x="25022" y="45956"/>
                    </a:lnTo>
                    <a:lnTo>
                      <a:pt x="25445" y="46520"/>
                    </a:lnTo>
                    <a:lnTo>
                      <a:pt x="25092" y="46520"/>
                    </a:lnTo>
                    <a:lnTo>
                      <a:pt x="24881" y="46590"/>
                    </a:lnTo>
                    <a:lnTo>
                      <a:pt x="24740" y="46731"/>
                    </a:lnTo>
                    <a:lnTo>
                      <a:pt x="24458" y="47084"/>
                    </a:lnTo>
                    <a:lnTo>
                      <a:pt x="24176" y="47577"/>
                    </a:lnTo>
                    <a:lnTo>
                      <a:pt x="23965" y="48071"/>
                    </a:lnTo>
                    <a:lnTo>
                      <a:pt x="23965" y="48493"/>
                    </a:lnTo>
                    <a:lnTo>
                      <a:pt x="23965" y="48634"/>
                    </a:lnTo>
                    <a:lnTo>
                      <a:pt x="24035" y="48705"/>
                    </a:lnTo>
                    <a:lnTo>
                      <a:pt x="24106" y="48775"/>
                    </a:lnTo>
                    <a:lnTo>
                      <a:pt x="24247" y="48775"/>
                    </a:lnTo>
                    <a:lnTo>
                      <a:pt x="24458" y="48705"/>
                    </a:lnTo>
                    <a:lnTo>
                      <a:pt x="24599" y="48493"/>
                    </a:lnTo>
                    <a:lnTo>
                      <a:pt x="25022" y="47930"/>
                    </a:lnTo>
                    <a:lnTo>
                      <a:pt x="25374" y="47295"/>
                    </a:lnTo>
                    <a:lnTo>
                      <a:pt x="25515" y="46802"/>
                    </a:lnTo>
                    <a:lnTo>
                      <a:pt x="25656" y="47013"/>
                    </a:lnTo>
                    <a:lnTo>
                      <a:pt x="25656" y="47225"/>
                    </a:lnTo>
                    <a:lnTo>
                      <a:pt x="25656" y="47648"/>
                    </a:lnTo>
                    <a:lnTo>
                      <a:pt x="25586" y="48071"/>
                    </a:lnTo>
                    <a:lnTo>
                      <a:pt x="25374" y="48493"/>
                    </a:lnTo>
                    <a:lnTo>
                      <a:pt x="25304" y="48916"/>
                    </a:lnTo>
                    <a:lnTo>
                      <a:pt x="25233" y="49269"/>
                    </a:lnTo>
                    <a:lnTo>
                      <a:pt x="25233" y="49621"/>
                    </a:lnTo>
                    <a:lnTo>
                      <a:pt x="25374" y="49833"/>
                    </a:lnTo>
                    <a:lnTo>
                      <a:pt x="25515" y="49974"/>
                    </a:lnTo>
                    <a:lnTo>
                      <a:pt x="25656" y="50044"/>
                    </a:lnTo>
                    <a:lnTo>
                      <a:pt x="25868" y="50115"/>
                    </a:lnTo>
                    <a:lnTo>
                      <a:pt x="25938" y="50115"/>
                    </a:lnTo>
                    <a:lnTo>
                      <a:pt x="26079" y="50044"/>
                    </a:lnTo>
                    <a:lnTo>
                      <a:pt x="26291" y="49833"/>
                    </a:lnTo>
                    <a:lnTo>
                      <a:pt x="26432" y="49410"/>
                    </a:lnTo>
                    <a:lnTo>
                      <a:pt x="26643" y="48564"/>
                    </a:lnTo>
                    <a:lnTo>
                      <a:pt x="26784" y="48212"/>
                    </a:lnTo>
                    <a:lnTo>
                      <a:pt x="26925" y="48071"/>
                    </a:lnTo>
                    <a:lnTo>
                      <a:pt x="27137" y="48775"/>
                    </a:lnTo>
                    <a:lnTo>
                      <a:pt x="27559" y="49903"/>
                    </a:lnTo>
                    <a:lnTo>
                      <a:pt x="27771" y="50326"/>
                    </a:lnTo>
                    <a:lnTo>
                      <a:pt x="27912" y="50467"/>
                    </a:lnTo>
                    <a:lnTo>
                      <a:pt x="28053" y="50608"/>
                    </a:lnTo>
                    <a:lnTo>
                      <a:pt x="28123" y="50608"/>
                    </a:lnTo>
                    <a:lnTo>
                      <a:pt x="28264" y="50538"/>
                    </a:lnTo>
                    <a:lnTo>
                      <a:pt x="28335" y="50326"/>
                    </a:lnTo>
                    <a:lnTo>
                      <a:pt x="28476" y="50044"/>
                    </a:lnTo>
                    <a:lnTo>
                      <a:pt x="28476" y="49692"/>
                    </a:lnTo>
                    <a:lnTo>
                      <a:pt x="28335" y="49410"/>
                    </a:lnTo>
                    <a:lnTo>
                      <a:pt x="28123" y="48987"/>
                    </a:lnTo>
                    <a:lnTo>
                      <a:pt x="27912" y="48634"/>
                    </a:lnTo>
                    <a:lnTo>
                      <a:pt x="27348" y="47930"/>
                    </a:lnTo>
                    <a:lnTo>
                      <a:pt x="27137" y="47577"/>
                    </a:lnTo>
                    <a:lnTo>
                      <a:pt x="26996" y="47295"/>
                    </a:lnTo>
                    <a:lnTo>
                      <a:pt x="26996" y="47295"/>
                    </a:lnTo>
                    <a:lnTo>
                      <a:pt x="27841" y="48071"/>
                    </a:lnTo>
                    <a:lnTo>
                      <a:pt x="28335" y="48493"/>
                    </a:lnTo>
                    <a:lnTo>
                      <a:pt x="28828" y="48916"/>
                    </a:lnTo>
                    <a:lnTo>
                      <a:pt x="29251" y="49198"/>
                    </a:lnTo>
                    <a:lnTo>
                      <a:pt x="29533" y="49198"/>
                    </a:lnTo>
                    <a:lnTo>
                      <a:pt x="29533" y="48987"/>
                    </a:lnTo>
                    <a:lnTo>
                      <a:pt x="29533" y="48775"/>
                    </a:lnTo>
                    <a:lnTo>
                      <a:pt x="29251" y="47859"/>
                    </a:lnTo>
                    <a:lnTo>
                      <a:pt x="29040" y="47507"/>
                    </a:lnTo>
                    <a:lnTo>
                      <a:pt x="28828" y="47295"/>
                    </a:lnTo>
                    <a:lnTo>
                      <a:pt x="28546" y="47084"/>
                    </a:lnTo>
                    <a:lnTo>
                      <a:pt x="28194" y="46872"/>
                    </a:lnTo>
                    <a:lnTo>
                      <a:pt x="27559" y="46590"/>
                    </a:lnTo>
                    <a:lnTo>
                      <a:pt x="27207" y="46449"/>
                    </a:lnTo>
                    <a:lnTo>
                      <a:pt x="26925" y="46308"/>
                    </a:lnTo>
                    <a:lnTo>
                      <a:pt x="26361" y="45745"/>
                    </a:lnTo>
                    <a:lnTo>
                      <a:pt x="25797" y="45040"/>
                    </a:lnTo>
                    <a:lnTo>
                      <a:pt x="25233" y="44335"/>
                    </a:lnTo>
                    <a:lnTo>
                      <a:pt x="24599" y="43701"/>
                    </a:lnTo>
                    <a:lnTo>
                      <a:pt x="25586" y="43842"/>
                    </a:lnTo>
                    <a:lnTo>
                      <a:pt x="26996" y="44053"/>
                    </a:lnTo>
                    <a:lnTo>
                      <a:pt x="28264" y="44053"/>
                    </a:lnTo>
                    <a:lnTo>
                      <a:pt x="28687" y="43982"/>
                    </a:lnTo>
                    <a:lnTo>
                      <a:pt x="28828" y="43912"/>
                    </a:lnTo>
                    <a:lnTo>
                      <a:pt x="28899" y="43771"/>
                    </a:lnTo>
                    <a:lnTo>
                      <a:pt x="28899" y="43630"/>
                    </a:lnTo>
                    <a:lnTo>
                      <a:pt x="28828" y="43489"/>
                    </a:lnTo>
                    <a:lnTo>
                      <a:pt x="28617" y="43278"/>
                    </a:lnTo>
                    <a:lnTo>
                      <a:pt x="28405" y="43137"/>
                    </a:lnTo>
                    <a:lnTo>
                      <a:pt x="27700" y="42925"/>
                    </a:lnTo>
                    <a:lnTo>
                      <a:pt x="26996" y="42714"/>
                    </a:lnTo>
                    <a:lnTo>
                      <a:pt x="25374" y="42432"/>
                    </a:lnTo>
                    <a:lnTo>
                      <a:pt x="24388" y="42361"/>
                    </a:lnTo>
                    <a:lnTo>
                      <a:pt x="23048" y="42220"/>
                    </a:lnTo>
                    <a:lnTo>
                      <a:pt x="22414" y="42150"/>
                    </a:lnTo>
                    <a:lnTo>
                      <a:pt x="21850" y="42079"/>
                    </a:lnTo>
                    <a:lnTo>
                      <a:pt x="21216" y="41938"/>
                    </a:lnTo>
                    <a:lnTo>
                      <a:pt x="20723" y="41727"/>
                    </a:lnTo>
                    <a:lnTo>
                      <a:pt x="20300" y="41375"/>
                    </a:lnTo>
                    <a:lnTo>
                      <a:pt x="19877" y="40952"/>
                    </a:lnTo>
                    <a:lnTo>
                      <a:pt x="19524" y="40176"/>
                    </a:lnTo>
                    <a:lnTo>
                      <a:pt x="19172" y="39260"/>
                    </a:lnTo>
                    <a:lnTo>
                      <a:pt x="18890" y="38273"/>
                    </a:lnTo>
                    <a:lnTo>
                      <a:pt x="18678" y="37216"/>
                    </a:lnTo>
                    <a:lnTo>
                      <a:pt x="18185" y="35172"/>
                    </a:lnTo>
                    <a:lnTo>
                      <a:pt x="17974" y="34185"/>
                    </a:lnTo>
                    <a:lnTo>
                      <a:pt x="17692" y="33339"/>
                    </a:lnTo>
                    <a:lnTo>
                      <a:pt x="18185" y="33410"/>
                    </a:lnTo>
                    <a:lnTo>
                      <a:pt x="18678" y="33621"/>
                    </a:lnTo>
                    <a:lnTo>
                      <a:pt x="19101" y="33903"/>
                    </a:lnTo>
                    <a:lnTo>
                      <a:pt x="19454" y="34256"/>
                    </a:lnTo>
                    <a:lnTo>
                      <a:pt x="20229" y="35101"/>
                    </a:lnTo>
                    <a:lnTo>
                      <a:pt x="20582" y="35524"/>
                    </a:lnTo>
                    <a:lnTo>
                      <a:pt x="21004" y="35947"/>
                    </a:lnTo>
                    <a:lnTo>
                      <a:pt x="21780" y="36723"/>
                    </a:lnTo>
                    <a:lnTo>
                      <a:pt x="22344" y="37286"/>
                    </a:lnTo>
                    <a:lnTo>
                      <a:pt x="22978" y="37780"/>
                    </a:lnTo>
                    <a:lnTo>
                      <a:pt x="23542" y="38203"/>
                    </a:lnTo>
                    <a:lnTo>
                      <a:pt x="24176" y="38485"/>
                    </a:lnTo>
                    <a:lnTo>
                      <a:pt x="24388" y="38555"/>
                    </a:lnTo>
                    <a:lnTo>
                      <a:pt x="24670" y="38555"/>
                    </a:lnTo>
                    <a:lnTo>
                      <a:pt x="24881" y="38485"/>
                    </a:lnTo>
                    <a:lnTo>
                      <a:pt x="25092" y="38344"/>
                    </a:lnTo>
                    <a:lnTo>
                      <a:pt x="25022" y="38767"/>
                    </a:lnTo>
                    <a:lnTo>
                      <a:pt x="25092" y="39119"/>
                    </a:lnTo>
                    <a:lnTo>
                      <a:pt x="25304" y="39260"/>
                    </a:lnTo>
                    <a:lnTo>
                      <a:pt x="25515" y="39331"/>
                    </a:lnTo>
                    <a:lnTo>
                      <a:pt x="25727" y="39260"/>
                    </a:lnTo>
                    <a:lnTo>
                      <a:pt x="25868" y="38978"/>
                    </a:lnTo>
                    <a:lnTo>
                      <a:pt x="26009" y="38555"/>
                    </a:lnTo>
                    <a:lnTo>
                      <a:pt x="26009" y="37921"/>
                    </a:lnTo>
                    <a:lnTo>
                      <a:pt x="26291" y="38344"/>
                    </a:lnTo>
                    <a:lnTo>
                      <a:pt x="26855" y="38978"/>
                    </a:lnTo>
                    <a:lnTo>
                      <a:pt x="27137" y="39260"/>
                    </a:lnTo>
                    <a:lnTo>
                      <a:pt x="27418" y="39401"/>
                    </a:lnTo>
                    <a:lnTo>
                      <a:pt x="27559" y="39401"/>
                    </a:lnTo>
                    <a:lnTo>
                      <a:pt x="27630" y="39331"/>
                    </a:lnTo>
                    <a:lnTo>
                      <a:pt x="27700" y="39260"/>
                    </a:lnTo>
                    <a:lnTo>
                      <a:pt x="27771" y="39049"/>
                    </a:lnTo>
                    <a:lnTo>
                      <a:pt x="27771" y="38837"/>
                    </a:lnTo>
                    <a:lnTo>
                      <a:pt x="27771" y="38696"/>
                    </a:lnTo>
                    <a:lnTo>
                      <a:pt x="27630" y="38414"/>
                    </a:lnTo>
                    <a:lnTo>
                      <a:pt x="27348" y="38132"/>
                    </a:lnTo>
                    <a:lnTo>
                      <a:pt x="27066" y="37921"/>
                    </a:lnTo>
                    <a:lnTo>
                      <a:pt x="26784" y="37709"/>
                    </a:lnTo>
                    <a:lnTo>
                      <a:pt x="26502" y="37498"/>
                    </a:lnTo>
                    <a:lnTo>
                      <a:pt x="26432" y="37216"/>
                    </a:lnTo>
                    <a:lnTo>
                      <a:pt x="26361" y="37075"/>
                    </a:lnTo>
                    <a:lnTo>
                      <a:pt x="26432" y="36864"/>
                    </a:lnTo>
                    <a:lnTo>
                      <a:pt x="26996" y="37286"/>
                    </a:lnTo>
                    <a:lnTo>
                      <a:pt x="27489" y="37568"/>
                    </a:lnTo>
                    <a:lnTo>
                      <a:pt x="27982" y="37780"/>
                    </a:lnTo>
                    <a:lnTo>
                      <a:pt x="28476" y="37921"/>
                    </a:lnTo>
                    <a:lnTo>
                      <a:pt x="28899" y="37991"/>
                    </a:lnTo>
                    <a:lnTo>
                      <a:pt x="29110" y="37991"/>
                    </a:lnTo>
                    <a:lnTo>
                      <a:pt x="29322" y="37921"/>
                    </a:lnTo>
                    <a:lnTo>
                      <a:pt x="29462" y="37850"/>
                    </a:lnTo>
                    <a:lnTo>
                      <a:pt x="29603" y="37709"/>
                    </a:lnTo>
                    <a:lnTo>
                      <a:pt x="29674" y="37498"/>
                    </a:lnTo>
                    <a:lnTo>
                      <a:pt x="29674" y="37357"/>
                    </a:lnTo>
                    <a:lnTo>
                      <a:pt x="29603" y="37216"/>
                    </a:lnTo>
                    <a:lnTo>
                      <a:pt x="29462" y="37075"/>
                    </a:lnTo>
                    <a:lnTo>
                      <a:pt x="29110" y="36793"/>
                    </a:lnTo>
                    <a:lnTo>
                      <a:pt x="28617" y="36652"/>
                    </a:lnTo>
                    <a:lnTo>
                      <a:pt x="27489" y="36441"/>
                    </a:lnTo>
                    <a:lnTo>
                      <a:pt x="26714" y="36229"/>
                    </a:lnTo>
                    <a:lnTo>
                      <a:pt x="27277" y="36229"/>
                    </a:lnTo>
                    <a:lnTo>
                      <a:pt x="28194" y="36159"/>
                    </a:lnTo>
                    <a:lnTo>
                      <a:pt x="29040" y="36018"/>
                    </a:lnTo>
                    <a:lnTo>
                      <a:pt x="29322" y="35877"/>
                    </a:lnTo>
                    <a:lnTo>
                      <a:pt x="29533" y="35736"/>
                    </a:lnTo>
                    <a:lnTo>
                      <a:pt x="29744" y="35313"/>
                    </a:lnTo>
                    <a:lnTo>
                      <a:pt x="29815" y="35031"/>
                    </a:lnTo>
                    <a:lnTo>
                      <a:pt x="29885" y="34820"/>
                    </a:lnTo>
                    <a:lnTo>
                      <a:pt x="29815" y="34608"/>
                    </a:lnTo>
                    <a:lnTo>
                      <a:pt x="29744" y="34467"/>
                    </a:lnTo>
                    <a:lnTo>
                      <a:pt x="29462" y="34397"/>
                    </a:lnTo>
                    <a:lnTo>
                      <a:pt x="29110" y="34397"/>
                    </a:lnTo>
                    <a:lnTo>
                      <a:pt x="28335" y="34679"/>
                    </a:lnTo>
                    <a:lnTo>
                      <a:pt x="27066" y="35101"/>
                    </a:lnTo>
                    <a:lnTo>
                      <a:pt x="26432" y="35383"/>
                    </a:lnTo>
                    <a:lnTo>
                      <a:pt x="26009" y="35665"/>
                    </a:lnTo>
                    <a:lnTo>
                      <a:pt x="25868" y="35806"/>
                    </a:lnTo>
                    <a:lnTo>
                      <a:pt x="25797" y="35877"/>
                    </a:lnTo>
                    <a:lnTo>
                      <a:pt x="25797" y="36008"/>
                    </a:lnTo>
                    <a:lnTo>
                      <a:pt x="25797" y="36008"/>
                    </a:lnTo>
                    <a:lnTo>
                      <a:pt x="24952" y="35524"/>
                    </a:lnTo>
                    <a:lnTo>
                      <a:pt x="23965" y="34890"/>
                    </a:lnTo>
                    <a:lnTo>
                      <a:pt x="22978" y="34185"/>
                    </a:lnTo>
                    <a:lnTo>
                      <a:pt x="21991" y="33621"/>
                    </a:lnTo>
                    <a:lnTo>
                      <a:pt x="23260" y="33621"/>
                    </a:lnTo>
                    <a:lnTo>
                      <a:pt x="24106" y="33692"/>
                    </a:lnTo>
                    <a:lnTo>
                      <a:pt x="24952" y="33692"/>
                    </a:lnTo>
                    <a:lnTo>
                      <a:pt x="25727" y="33621"/>
                    </a:lnTo>
                    <a:lnTo>
                      <a:pt x="26079" y="33551"/>
                    </a:lnTo>
                    <a:lnTo>
                      <a:pt x="26432" y="33480"/>
                    </a:lnTo>
                    <a:lnTo>
                      <a:pt x="26643" y="33339"/>
                    </a:lnTo>
                    <a:lnTo>
                      <a:pt x="26855" y="33198"/>
                    </a:lnTo>
                    <a:lnTo>
                      <a:pt x="26996" y="32916"/>
                    </a:lnTo>
                    <a:lnTo>
                      <a:pt x="26996" y="32705"/>
                    </a:lnTo>
                    <a:lnTo>
                      <a:pt x="26925" y="32423"/>
                    </a:lnTo>
                    <a:lnTo>
                      <a:pt x="26784" y="32282"/>
                    </a:lnTo>
                    <a:lnTo>
                      <a:pt x="26502" y="32141"/>
                    </a:lnTo>
                    <a:lnTo>
                      <a:pt x="25233" y="32141"/>
                    </a:lnTo>
                    <a:lnTo>
                      <a:pt x="24247" y="32353"/>
                    </a:lnTo>
                    <a:lnTo>
                      <a:pt x="22203" y="32775"/>
                    </a:lnTo>
                    <a:lnTo>
                      <a:pt x="21427" y="32987"/>
                    </a:lnTo>
                    <a:lnTo>
                      <a:pt x="20934" y="33057"/>
                    </a:lnTo>
                    <a:lnTo>
                      <a:pt x="19172" y="32775"/>
                    </a:lnTo>
                    <a:lnTo>
                      <a:pt x="17903" y="32634"/>
                    </a:lnTo>
                    <a:lnTo>
                      <a:pt x="17480" y="32564"/>
                    </a:lnTo>
                    <a:lnTo>
                      <a:pt x="17410" y="32564"/>
                    </a:lnTo>
                    <a:lnTo>
                      <a:pt x="17410" y="32634"/>
                    </a:lnTo>
                    <a:lnTo>
                      <a:pt x="17269" y="32423"/>
                    </a:lnTo>
                    <a:lnTo>
                      <a:pt x="17057" y="32141"/>
                    </a:lnTo>
                    <a:lnTo>
                      <a:pt x="16775" y="31295"/>
                    </a:lnTo>
                    <a:lnTo>
                      <a:pt x="16493" y="30449"/>
                    </a:lnTo>
                    <a:lnTo>
                      <a:pt x="16212" y="29745"/>
                    </a:lnTo>
                    <a:lnTo>
                      <a:pt x="15225" y="27630"/>
                    </a:lnTo>
                    <a:lnTo>
                      <a:pt x="14097" y="25586"/>
                    </a:lnTo>
                    <a:lnTo>
                      <a:pt x="12899" y="23542"/>
                    </a:lnTo>
                    <a:lnTo>
                      <a:pt x="11630" y="21568"/>
                    </a:lnTo>
                    <a:lnTo>
                      <a:pt x="14379" y="21568"/>
                    </a:lnTo>
                    <a:lnTo>
                      <a:pt x="14802" y="21639"/>
                    </a:lnTo>
                    <a:lnTo>
                      <a:pt x="15154" y="21850"/>
                    </a:lnTo>
                    <a:lnTo>
                      <a:pt x="15366" y="21991"/>
                    </a:lnTo>
                    <a:lnTo>
                      <a:pt x="15577" y="22203"/>
                    </a:lnTo>
                    <a:lnTo>
                      <a:pt x="15930" y="22767"/>
                    </a:lnTo>
                    <a:lnTo>
                      <a:pt x="16282" y="23472"/>
                    </a:lnTo>
                    <a:lnTo>
                      <a:pt x="16564" y="24176"/>
                    </a:lnTo>
                    <a:lnTo>
                      <a:pt x="16846" y="24952"/>
                    </a:lnTo>
                    <a:lnTo>
                      <a:pt x="17198" y="25586"/>
                    </a:lnTo>
                    <a:lnTo>
                      <a:pt x="17551" y="26079"/>
                    </a:lnTo>
                    <a:lnTo>
                      <a:pt x="17762" y="26291"/>
                    </a:lnTo>
                    <a:lnTo>
                      <a:pt x="17974" y="26432"/>
                    </a:lnTo>
                    <a:lnTo>
                      <a:pt x="18397" y="26502"/>
                    </a:lnTo>
                    <a:lnTo>
                      <a:pt x="18608" y="26502"/>
                    </a:lnTo>
                    <a:lnTo>
                      <a:pt x="18749" y="26432"/>
                    </a:lnTo>
                    <a:lnTo>
                      <a:pt x="18819" y="26220"/>
                    </a:lnTo>
                    <a:lnTo>
                      <a:pt x="18749" y="25938"/>
                    </a:lnTo>
                    <a:lnTo>
                      <a:pt x="18608" y="25586"/>
                    </a:lnTo>
                    <a:lnTo>
                      <a:pt x="18115" y="24740"/>
                    </a:lnTo>
                    <a:lnTo>
                      <a:pt x="17480" y="23894"/>
                    </a:lnTo>
                    <a:lnTo>
                      <a:pt x="16775" y="23049"/>
                    </a:lnTo>
                    <a:lnTo>
                      <a:pt x="16141" y="22344"/>
                    </a:lnTo>
                    <a:lnTo>
                      <a:pt x="15789" y="21991"/>
                    </a:lnTo>
                    <a:lnTo>
                      <a:pt x="16634" y="22203"/>
                    </a:lnTo>
                    <a:lnTo>
                      <a:pt x="17551" y="22485"/>
                    </a:lnTo>
                    <a:lnTo>
                      <a:pt x="18467" y="22908"/>
                    </a:lnTo>
                    <a:lnTo>
                      <a:pt x="18819" y="23190"/>
                    </a:lnTo>
                    <a:lnTo>
                      <a:pt x="19172" y="23401"/>
                    </a:lnTo>
                    <a:lnTo>
                      <a:pt x="19665" y="23965"/>
                    </a:lnTo>
                    <a:lnTo>
                      <a:pt x="19806" y="24176"/>
                    </a:lnTo>
                    <a:lnTo>
                      <a:pt x="19806" y="24388"/>
                    </a:lnTo>
                    <a:lnTo>
                      <a:pt x="19877" y="24599"/>
                    </a:lnTo>
                    <a:lnTo>
                      <a:pt x="20018" y="24881"/>
                    </a:lnTo>
                    <a:lnTo>
                      <a:pt x="20088" y="25375"/>
                    </a:lnTo>
                    <a:lnTo>
                      <a:pt x="20229" y="25938"/>
                    </a:lnTo>
                    <a:lnTo>
                      <a:pt x="20300" y="26220"/>
                    </a:lnTo>
                    <a:lnTo>
                      <a:pt x="20370" y="26502"/>
                    </a:lnTo>
                    <a:lnTo>
                      <a:pt x="20582" y="26643"/>
                    </a:lnTo>
                    <a:lnTo>
                      <a:pt x="20863" y="26784"/>
                    </a:lnTo>
                    <a:lnTo>
                      <a:pt x="21004" y="26714"/>
                    </a:lnTo>
                    <a:lnTo>
                      <a:pt x="21145" y="26714"/>
                    </a:lnTo>
                    <a:lnTo>
                      <a:pt x="21286" y="26573"/>
                    </a:lnTo>
                    <a:lnTo>
                      <a:pt x="21357" y="26502"/>
                    </a:lnTo>
                    <a:lnTo>
                      <a:pt x="21357" y="26220"/>
                    </a:lnTo>
                    <a:lnTo>
                      <a:pt x="21357" y="25868"/>
                    </a:lnTo>
                    <a:lnTo>
                      <a:pt x="21075" y="25163"/>
                    </a:lnTo>
                    <a:lnTo>
                      <a:pt x="20863" y="24670"/>
                    </a:lnTo>
                    <a:lnTo>
                      <a:pt x="21004" y="24811"/>
                    </a:lnTo>
                    <a:lnTo>
                      <a:pt x="21216" y="25022"/>
                    </a:lnTo>
                    <a:lnTo>
                      <a:pt x="21568" y="25657"/>
                    </a:lnTo>
                    <a:lnTo>
                      <a:pt x="21850" y="25938"/>
                    </a:lnTo>
                    <a:lnTo>
                      <a:pt x="22062" y="26079"/>
                    </a:lnTo>
                    <a:lnTo>
                      <a:pt x="22344" y="26220"/>
                    </a:lnTo>
                    <a:lnTo>
                      <a:pt x="22485" y="26150"/>
                    </a:lnTo>
                    <a:lnTo>
                      <a:pt x="22555" y="26079"/>
                    </a:lnTo>
                    <a:lnTo>
                      <a:pt x="22696" y="25938"/>
                    </a:lnTo>
                    <a:lnTo>
                      <a:pt x="22767" y="25868"/>
                    </a:lnTo>
                    <a:lnTo>
                      <a:pt x="22767" y="25727"/>
                    </a:lnTo>
                    <a:lnTo>
                      <a:pt x="22696" y="25657"/>
                    </a:lnTo>
                    <a:lnTo>
                      <a:pt x="22555" y="25445"/>
                    </a:lnTo>
                    <a:lnTo>
                      <a:pt x="22273" y="25234"/>
                    </a:lnTo>
                    <a:lnTo>
                      <a:pt x="21709" y="24811"/>
                    </a:lnTo>
                    <a:lnTo>
                      <a:pt x="21568" y="24599"/>
                    </a:lnTo>
                    <a:lnTo>
                      <a:pt x="21568" y="24529"/>
                    </a:lnTo>
                    <a:lnTo>
                      <a:pt x="21568" y="24388"/>
                    </a:lnTo>
                    <a:lnTo>
                      <a:pt x="21991" y="24670"/>
                    </a:lnTo>
                    <a:lnTo>
                      <a:pt x="22837" y="25093"/>
                    </a:lnTo>
                    <a:lnTo>
                      <a:pt x="23189" y="25234"/>
                    </a:lnTo>
                    <a:lnTo>
                      <a:pt x="23542" y="25234"/>
                    </a:lnTo>
                    <a:lnTo>
                      <a:pt x="23612" y="25163"/>
                    </a:lnTo>
                    <a:lnTo>
                      <a:pt x="23683" y="25093"/>
                    </a:lnTo>
                    <a:lnTo>
                      <a:pt x="23683" y="24881"/>
                    </a:lnTo>
                    <a:lnTo>
                      <a:pt x="23683" y="24670"/>
                    </a:lnTo>
                    <a:lnTo>
                      <a:pt x="23471" y="24317"/>
                    </a:lnTo>
                    <a:lnTo>
                      <a:pt x="23260" y="24106"/>
                    </a:lnTo>
                    <a:lnTo>
                      <a:pt x="22907" y="24035"/>
                    </a:lnTo>
                    <a:lnTo>
                      <a:pt x="22555" y="23965"/>
                    </a:lnTo>
                    <a:lnTo>
                      <a:pt x="21780" y="23965"/>
                    </a:lnTo>
                    <a:lnTo>
                      <a:pt x="21498" y="23894"/>
                    </a:lnTo>
                    <a:lnTo>
                      <a:pt x="21216" y="23753"/>
                    </a:lnTo>
                    <a:lnTo>
                      <a:pt x="22203" y="23472"/>
                    </a:lnTo>
                    <a:lnTo>
                      <a:pt x="22907" y="23260"/>
                    </a:lnTo>
                    <a:lnTo>
                      <a:pt x="23542" y="23049"/>
                    </a:lnTo>
                    <a:lnTo>
                      <a:pt x="24035" y="22767"/>
                    </a:lnTo>
                    <a:lnTo>
                      <a:pt x="24176" y="22626"/>
                    </a:lnTo>
                    <a:lnTo>
                      <a:pt x="24247" y="22555"/>
                    </a:lnTo>
                    <a:lnTo>
                      <a:pt x="24176" y="22414"/>
                    </a:lnTo>
                    <a:lnTo>
                      <a:pt x="23965" y="22344"/>
                    </a:lnTo>
                    <a:lnTo>
                      <a:pt x="23612" y="22273"/>
                    </a:lnTo>
                    <a:lnTo>
                      <a:pt x="23119" y="22203"/>
                    </a:lnTo>
                    <a:lnTo>
                      <a:pt x="22837" y="22203"/>
                    </a:lnTo>
                    <a:lnTo>
                      <a:pt x="22485" y="22344"/>
                    </a:lnTo>
                    <a:lnTo>
                      <a:pt x="22132" y="22555"/>
                    </a:lnTo>
                    <a:lnTo>
                      <a:pt x="21850" y="22767"/>
                    </a:lnTo>
                    <a:lnTo>
                      <a:pt x="21286" y="23190"/>
                    </a:lnTo>
                    <a:lnTo>
                      <a:pt x="21004" y="23331"/>
                    </a:lnTo>
                    <a:lnTo>
                      <a:pt x="20723" y="23331"/>
                    </a:lnTo>
                    <a:lnTo>
                      <a:pt x="20300" y="23260"/>
                    </a:lnTo>
                    <a:lnTo>
                      <a:pt x="19806" y="23049"/>
                    </a:lnTo>
                    <a:lnTo>
                      <a:pt x="18749" y="22485"/>
                    </a:lnTo>
                    <a:lnTo>
                      <a:pt x="17692" y="21921"/>
                    </a:lnTo>
                    <a:lnTo>
                      <a:pt x="17198" y="21639"/>
                    </a:lnTo>
                    <a:lnTo>
                      <a:pt x="16775" y="21498"/>
                    </a:lnTo>
                    <a:lnTo>
                      <a:pt x="17833" y="21568"/>
                    </a:lnTo>
                    <a:lnTo>
                      <a:pt x="19313" y="21639"/>
                    </a:lnTo>
                    <a:lnTo>
                      <a:pt x="20088" y="21568"/>
                    </a:lnTo>
                    <a:lnTo>
                      <a:pt x="20723" y="21498"/>
                    </a:lnTo>
                    <a:lnTo>
                      <a:pt x="20934" y="21357"/>
                    </a:lnTo>
                    <a:lnTo>
                      <a:pt x="21145" y="21216"/>
                    </a:lnTo>
                    <a:lnTo>
                      <a:pt x="21216" y="21075"/>
                    </a:lnTo>
                    <a:lnTo>
                      <a:pt x="21286" y="20864"/>
                    </a:lnTo>
                    <a:lnTo>
                      <a:pt x="21216" y="20582"/>
                    </a:lnTo>
                    <a:lnTo>
                      <a:pt x="21075" y="20441"/>
                    </a:lnTo>
                    <a:lnTo>
                      <a:pt x="20863" y="20300"/>
                    </a:lnTo>
                    <a:lnTo>
                      <a:pt x="20582" y="20159"/>
                    </a:lnTo>
                    <a:lnTo>
                      <a:pt x="19806" y="20088"/>
                    </a:lnTo>
                    <a:lnTo>
                      <a:pt x="18890" y="20159"/>
                    </a:lnTo>
                    <a:lnTo>
                      <a:pt x="17974" y="20229"/>
                    </a:lnTo>
                    <a:lnTo>
                      <a:pt x="17128" y="20370"/>
                    </a:lnTo>
                    <a:lnTo>
                      <a:pt x="16000" y="20582"/>
                    </a:lnTo>
                    <a:lnTo>
                      <a:pt x="14731" y="20864"/>
                    </a:lnTo>
                    <a:lnTo>
                      <a:pt x="13463" y="21075"/>
                    </a:lnTo>
                    <a:lnTo>
                      <a:pt x="12758" y="21146"/>
                    </a:lnTo>
                    <a:lnTo>
                      <a:pt x="12194" y="21146"/>
                    </a:lnTo>
                    <a:lnTo>
                      <a:pt x="11630" y="21005"/>
                    </a:lnTo>
                    <a:lnTo>
                      <a:pt x="11066" y="20723"/>
                    </a:lnTo>
                    <a:lnTo>
                      <a:pt x="10361" y="20159"/>
                    </a:lnTo>
                    <a:lnTo>
                      <a:pt x="9657" y="19383"/>
                    </a:lnTo>
                    <a:lnTo>
                      <a:pt x="8952" y="18538"/>
                    </a:lnTo>
                    <a:lnTo>
                      <a:pt x="8317" y="17621"/>
                    </a:lnTo>
                    <a:lnTo>
                      <a:pt x="6978" y="15718"/>
                    </a:lnTo>
                    <a:lnTo>
                      <a:pt x="6344" y="14872"/>
                    </a:lnTo>
                    <a:lnTo>
                      <a:pt x="5780" y="14097"/>
                    </a:lnTo>
                    <a:lnTo>
                      <a:pt x="5780" y="14097"/>
                    </a:lnTo>
                    <a:lnTo>
                      <a:pt x="6203" y="14168"/>
                    </a:lnTo>
                    <a:lnTo>
                      <a:pt x="6696" y="14238"/>
                    </a:lnTo>
                    <a:lnTo>
                      <a:pt x="7613" y="14238"/>
                    </a:lnTo>
                    <a:lnTo>
                      <a:pt x="8529" y="14309"/>
                    </a:lnTo>
                    <a:lnTo>
                      <a:pt x="8952" y="14379"/>
                    </a:lnTo>
                    <a:lnTo>
                      <a:pt x="9375" y="14450"/>
                    </a:lnTo>
                    <a:lnTo>
                      <a:pt x="9798" y="14731"/>
                    </a:lnTo>
                    <a:lnTo>
                      <a:pt x="10291" y="14943"/>
                    </a:lnTo>
                    <a:lnTo>
                      <a:pt x="11207" y="15648"/>
                    </a:lnTo>
                    <a:lnTo>
                      <a:pt x="12053" y="16282"/>
                    </a:lnTo>
                    <a:lnTo>
                      <a:pt x="12546" y="16564"/>
                    </a:lnTo>
                    <a:lnTo>
                      <a:pt x="13040" y="16846"/>
                    </a:lnTo>
                    <a:lnTo>
                      <a:pt x="13745" y="17128"/>
                    </a:lnTo>
                    <a:lnTo>
                      <a:pt x="14238" y="17339"/>
                    </a:lnTo>
                    <a:lnTo>
                      <a:pt x="14731" y="17410"/>
                    </a:lnTo>
                    <a:lnTo>
                      <a:pt x="15154" y="17480"/>
                    </a:lnTo>
                    <a:lnTo>
                      <a:pt x="15295" y="17410"/>
                    </a:lnTo>
                    <a:lnTo>
                      <a:pt x="15436" y="17339"/>
                    </a:lnTo>
                    <a:lnTo>
                      <a:pt x="15507" y="17198"/>
                    </a:lnTo>
                    <a:lnTo>
                      <a:pt x="15507" y="17057"/>
                    </a:lnTo>
                    <a:lnTo>
                      <a:pt x="15507" y="16846"/>
                    </a:lnTo>
                    <a:lnTo>
                      <a:pt x="15436" y="16564"/>
                    </a:lnTo>
                    <a:lnTo>
                      <a:pt x="15295" y="16353"/>
                    </a:lnTo>
                    <a:lnTo>
                      <a:pt x="15154" y="16212"/>
                    </a:lnTo>
                    <a:lnTo>
                      <a:pt x="14731" y="15930"/>
                    </a:lnTo>
                    <a:lnTo>
                      <a:pt x="14238" y="15648"/>
                    </a:lnTo>
                    <a:lnTo>
                      <a:pt x="13604" y="15436"/>
                    </a:lnTo>
                    <a:lnTo>
                      <a:pt x="12335" y="14943"/>
                    </a:lnTo>
                    <a:lnTo>
                      <a:pt x="11419" y="14591"/>
                    </a:lnTo>
                    <a:lnTo>
                      <a:pt x="14238" y="14802"/>
                    </a:lnTo>
                    <a:lnTo>
                      <a:pt x="14661" y="15577"/>
                    </a:lnTo>
                    <a:lnTo>
                      <a:pt x="15295" y="15930"/>
                    </a:lnTo>
                    <a:lnTo>
                      <a:pt x="16000" y="16353"/>
                    </a:lnTo>
                    <a:lnTo>
                      <a:pt x="16423" y="16494"/>
                    </a:lnTo>
                    <a:lnTo>
                      <a:pt x="16775" y="16635"/>
                    </a:lnTo>
                    <a:lnTo>
                      <a:pt x="17198" y="16635"/>
                    </a:lnTo>
                    <a:lnTo>
                      <a:pt x="17551" y="16564"/>
                    </a:lnTo>
                    <a:lnTo>
                      <a:pt x="18044" y="16423"/>
                    </a:lnTo>
                    <a:lnTo>
                      <a:pt x="18326" y="16212"/>
                    </a:lnTo>
                    <a:lnTo>
                      <a:pt x="18538" y="16071"/>
                    </a:lnTo>
                    <a:lnTo>
                      <a:pt x="18538" y="15930"/>
                    </a:lnTo>
                    <a:lnTo>
                      <a:pt x="18467" y="15859"/>
                    </a:lnTo>
                    <a:lnTo>
                      <a:pt x="18326" y="15718"/>
                    </a:lnTo>
                    <a:lnTo>
                      <a:pt x="17833" y="15577"/>
                    </a:lnTo>
                    <a:lnTo>
                      <a:pt x="16423" y="15225"/>
                    </a:lnTo>
                    <a:lnTo>
                      <a:pt x="15859" y="15013"/>
                    </a:lnTo>
                    <a:lnTo>
                      <a:pt x="15648" y="14943"/>
                    </a:lnTo>
                    <a:lnTo>
                      <a:pt x="15507" y="14802"/>
                    </a:lnTo>
                    <a:lnTo>
                      <a:pt x="16212" y="14802"/>
                    </a:lnTo>
                    <a:lnTo>
                      <a:pt x="16775" y="14731"/>
                    </a:lnTo>
                    <a:lnTo>
                      <a:pt x="17057" y="14591"/>
                    </a:lnTo>
                    <a:lnTo>
                      <a:pt x="17128" y="14520"/>
                    </a:lnTo>
                    <a:lnTo>
                      <a:pt x="17198" y="14379"/>
                    </a:lnTo>
                    <a:lnTo>
                      <a:pt x="17128" y="14309"/>
                    </a:lnTo>
                    <a:lnTo>
                      <a:pt x="17057" y="14168"/>
                    </a:lnTo>
                    <a:lnTo>
                      <a:pt x="16705" y="14027"/>
                    </a:lnTo>
                    <a:lnTo>
                      <a:pt x="16141" y="13886"/>
                    </a:lnTo>
                    <a:lnTo>
                      <a:pt x="15366" y="13815"/>
                    </a:lnTo>
                    <a:lnTo>
                      <a:pt x="15507" y="13674"/>
                    </a:lnTo>
                    <a:lnTo>
                      <a:pt x="15718" y="13533"/>
                    </a:lnTo>
                    <a:lnTo>
                      <a:pt x="16282" y="13181"/>
                    </a:lnTo>
                    <a:lnTo>
                      <a:pt x="16846" y="12969"/>
                    </a:lnTo>
                    <a:lnTo>
                      <a:pt x="17057" y="12899"/>
                    </a:lnTo>
                    <a:lnTo>
                      <a:pt x="17198" y="12899"/>
                    </a:lnTo>
                    <a:lnTo>
                      <a:pt x="16634" y="12617"/>
                    </a:lnTo>
                    <a:lnTo>
                      <a:pt x="16212" y="12546"/>
                    </a:lnTo>
                    <a:lnTo>
                      <a:pt x="15789" y="12687"/>
                    </a:lnTo>
                    <a:lnTo>
                      <a:pt x="15507" y="12828"/>
                    </a:lnTo>
                    <a:lnTo>
                      <a:pt x="14943" y="13392"/>
                    </a:lnTo>
                    <a:lnTo>
                      <a:pt x="14661" y="13604"/>
                    </a:lnTo>
                    <a:lnTo>
                      <a:pt x="14308" y="13745"/>
                    </a:lnTo>
                    <a:lnTo>
                      <a:pt x="13886" y="13815"/>
                    </a:lnTo>
                    <a:lnTo>
                      <a:pt x="13463" y="13886"/>
                    </a:lnTo>
                    <a:lnTo>
                      <a:pt x="12476" y="13815"/>
                    </a:lnTo>
                    <a:lnTo>
                      <a:pt x="11560" y="13745"/>
                    </a:lnTo>
                    <a:lnTo>
                      <a:pt x="10643" y="13674"/>
                    </a:lnTo>
                    <a:lnTo>
                      <a:pt x="11701" y="13251"/>
                    </a:lnTo>
                    <a:lnTo>
                      <a:pt x="12405" y="12969"/>
                    </a:lnTo>
                    <a:lnTo>
                      <a:pt x="13040" y="12687"/>
                    </a:lnTo>
                    <a:lnTo>
                      <a:pt x="13533" y="12335"/>
                    </a:lnTo>
                    <a:lnTo>
                      <a:pt x="13674" y="12124"/>
                    </a:lnTo>
                    <a:lnTo>
                      <a:pt x="13745" y="11983"/>
                    </a:lnTo>
                    <a:lnTo>
                      <a:pt x="13745" y="11771"/>
                    </a:lnTo>
                    <a:lnTo>
                      <a:pt x="13674" y="11560"/>
                    </a:lnTo>
                    <a:lnTo>
                      <a:pt x="13392" y="11348"/>
                    </a:lnTo>
                    <a:lnTo>
                      <a:pt x="13040" y="11207"/>
                    </a:lnTo>
                    <a:lnTo>
                      <a:pt x="12899" y="11137"/>
                    </a:lnTo>
                    <a:lnTo>
                      <a:pt x="12687" y="11137"/>
                    </a:lnTo>
                    <a:lnTo>
                      <a:pt x="12264" y="11348"/>
                    </a:lnTo>
                    <a:lnTo>
                      <a:pt x="11771" y="11701"/>
                    </a:lnTo>
                    <a:lnTo>
                      <a:pt x="11207" y="12194"/>
                    </a:lnTo>
                    <a:lnTo>
                      <a:pt x="10220" y="13110"/>
                    </a:lnTo>
                    <a:lnTo>
                      <a:pt x="9798" y="13463"/>
                    </a:lnTo>
                    <a:lnTo>
                      <a:pt x="9445" y="13604"/>
                    </a:lnTo>
                    <a:lnTo>
                      <a:pt x="8881" y="13745"/>
                    </a:lnTo>
                    <a:lnTo>
                      <a:pt x="7190" y="13745"/>
                    </a:lnTo>
                    <a:lnTo>
                      <a:pt x="6626" y="13674"/>
                    </a:lnTo>
                    <a:lnTo>
                      <a:pt x="6203" y="13533"/>
                    </a:lnTo>
                    <a:lnTo>
                      <a:pt x="5780" y="13392"/>
                    </a:lnTo>
                    <a:lnTo>
                      <a:pt x="5357" y="13181"/>
                    </a:lnTo>
                    <a:lnTo>
                      <a:pt x="5005" y="12969"/>
                    </a:lnTo>
                    <a:lnTo>
                      <a:pt x="4300" y="12335"/>
                    </a:lnTo>
                    <a:lnTo>
                      <a:pt x="3665" y="11630"/>
                    </a:lnTo>
                    <a:lnTo>
                      <a:pt x="3102" y="10784"/>
                    </a:lnTo>
                    <a:lnTo>
                      <a:pt x="2608" y="9868"/>
                    </a:lnTo>
                    <a:lnTo>
                      <a:pt x="2115" y="8952"/>
                    </a:lnTo>
                    <a:lnTo>
                      <a:pt x="1762" y="8035"/>
                    </a:lnTo>
                    <a:lnTo>
                      <a:pt x="1621" y="7542"/>
                    </a:lnTo>
                    <a:lnTo>
                      <a:pt x="1410" y="6485"/>
                    </a:lnTo>
                    <a:lnTo>
                      <a:pt x="987" y="3665"/>
                    </a:lnTo>
                    <a:lnTo>
                      <a:pt x="846" y="2256"/>
                    </a:lnTo>
                    <a:lnTo>
                      <a:pt x="776" y="1058"/>
                    </a:lnTo>
                    <a:lnTo>
                      <a:pt x="776" y="564"/>
                    </a:lnTo>
                    <a:lnTo>
                      <a:pt x="846" y="282"/>
                    </a:lnTo>
                    <a:lnTo>
                      <a:pt x="917" y="71"/>
                    </a:lnTo>
                    <a:lnTo>
                      <a:pt x="987" y="0"/>
                    </a:lnTo>
                    <a:close/>
                  </a:path>
                </a:pathLst>
              </a:custGeom>
              <a:solidFill>
                <a:srgbClr val="D9EA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 name="Google Shape;57;p2"/>
              <p:cNvSpPr/>
              <p:nvPr/>
            </p:nvSpPr>
            <p:spPr>
              <a:xfrm>
                <a:off x="3501600" y="4357925"/>
                <a:ext cx="151575" cy="297825"/>
              </a:xfrm>
              <a:custGeom>
                <a:avLst/>
                <a:gdLst/>
                <a:ahLst/>
                <a:cxnLst/>
                <a:rect l="l" t="t" r="r" b="b"/>
                <a:pathLst>
                  <a:path w="6063" h="11913" extrusionOk="0">
                    <a:moveTo>
                      <a:pt x="4935" y="0"/>
                    </a:moveTo>
                    <a:lnTo>
                      <a:pt x="3737" y="1410"/>
                    </a:lnTo>
                    <a:lnTo>
                      <a:pt x="3314" y="2326"/>
                    </a:lnTo>
                    <a:lnTo>
                      <a:pt x="2891" y="3243"/>
                    </a:lnTo>
                    <a:lnTo>
                      <a:pt x="2609" y="4230"/>
                    </a:lnTo>
                    <a:lnTo>
                      <a:pt x="2397" y="5216"/>
                    </a:lnTo>
                    <a:lnTo>
                      <a:pt x="1833" y="6908"/>
                    </a:lnTo>
                    <a:lnTo>
                      <a:pt x="1270" y="8459"/>
                    </a:lnTo>
                    <a:lnTo>
                      <a:pt x="494" y="9939"/>
                    </a:lnTo>
                    <a:lnTo>
                      <a:pt x="142" y="10855"/>
                    </a:lnTo>
                    <a:lnTo>
                      <a:pt x="1" y="11137"/>
                    </a:lnTo>
                    <a:lnTo>
                      <a:pt x="71" y="11348"/>
                    </a:lnTo>
                    <a:lnTo>
                      <a:pt x="353" y="11419"/>
                    </a:lnTo>
                    <a:lnTo>
                      <a:pt x="635" y="11348"/>
                    </a:lnTo>
                    <a:lnTo>
                      <a:pt x="847" y="11137"/>
                    </a:lnTo>
                    <a:lnTo>
                      <a:pt x="988" y="10785"/>
                    </a:lnTo>
                    <a:lnTo>
                      <a:pt x="917" y="11207"/>
                    </a:lnTo>
                    <a:lnTo>
                      <a:pt x="917" y="11348"/>
                    </a:lnTo>
                    <a:lnTo>
                      <a:pt x="988" y="11419"/>
                    </a:lnTo>
                    <a:lnTo>
                      <a:pt x="1058" y="11489"/>
                    </a:lnTo>
                    <a:lnTo>
                      <a:pt x="1129" y="11489"/>
                    </a:lnTo>
                    <a:lnTo>
                      <a:pt x="1411" y="11348"/>
                    </a:lnTo>
                    <a:lnTo>
                      <a:pt x="1904" y="10996"/>
                    </a:lnTo>
                    <a:lnTo>
                      <a:pt x="2045" y="10855"/>
                    </a:lnTo>
                    <a:lnTo>
                      <a:pt x="2045" y="10714"/>
                    </a:lnTo>
                    <a:lnTo>
                      <a:pt x="2468" y="10503"/>
                    </a:lnTo>
                    <a:lnTo>
                      <a:pt x="2609" y="10503"/>
                    </a:lnTo>
                    <a:lnTo>
                      <a:pt x="2750" y="10573"/>
                    </a:lnTo>
                    <a:lnTo>
                      <a:pt x="2891" y="10644"/>
                    </a:lnTo>
                    <a:lnTo>
                      <a:pt x="2961" y="10785"/>
                    </a:lnTo>
                    <a:lnTo>
                      <a:pt x="3102" y="11278"/>
                    </a:lnTo>
                    <a:lnTo>
                      <a:pt x="3314" y="11630"/>
                    </a:lnTo>
                    <a:lnTo>
                      <a:pt x="3596" y="11842"/>
                    </a:lnTo>
                    <a:lnTo>
                      <a:pt x="3807" y="11912"/>
                    </a:lnTo>
                    <a:lnTo>
                      <a:pt x="4159" y="11771"/>
                    </a:lnTo>
                    <a:lnTo>
                      <a:pt x="4159" y="11630"/>
                    </a:lnTo>
                    <a:lnTo>
                      <a:pt x="4018" y="11278"/>
                    </a:lnTo>
                    <a:lnTo>
                      <a:pt x="3525" y="10503"/>
                    </a:lnTo>
                    <a:lnTo>
                      <a:pt x="3032" y="9586"/>
                    </a:lnTo>
                    <a:lnTo>
                      <a:pt x="2891" y="9234"/>
                    </a:lnTo>
                    <a:lnTo>
                      <a:pt x="2820" y="8881"/>
                    </a:lnTo>
                    <a:lnTo>
                      <a:pt x="3032" y="8952"/>
                    </a:lnTo>
                    <a:lnTo>
                      <a:pt x="3173" y="9022"/>
                    </a:lnTo>
                    <a:lnTo>
                      <a:pt x="3525" y="9304"/>
                    </a:lnTo>
                    <a:lnTo>
                      <a:pt x="3807" y="9727"/>
                    </a:lnTo>
                    <a:lnTo>
                      <a:pt x="4018" y="10150"/>
                    </a:lnTo>
                    <a:lnTo>
                      <a:pt x="4300" y="10644"/>
                    </a:lnTo>
                    <a:lnTo>
                      <a:pt x="4512" y="10996"/>
                    </a:lnTo>
                    <a:lnTo>
                      <a:pt x="4794" y="11207"/>
                    </a:lnTo>
                    <a:lnTo>
                      <a:pt x="4935" y="11278"/>
                    </a:lnTo>
                    <a:lnTo>
                      <a:pt x="5146" y="11278"/>
                    </a:lnTo>
                    <a:lnTo>
                      <a:pt x="5499" y="11137"/>
                    </a:lnTo>
                    <a:lnTo>
                      <a:pt x="5781" y="10926"/>
                    </a:lnTo>
                    <a:lnTo>
                      <a:pt x="5851" y="10714"/>
                    </a:lnTo>
                    <a:lnTo>
                      <a:pt x="5851" y="10362"/>
                    </a:lnTo>
                    <a:lnTo>
                      <a:pt x="5781" y="10080"/>
                    </a:lnTo>
                    <a:lnTo>
                      <a:pt x="5640" y="9727"/>
                    </a:lnTo>
                    <a:lnTo>
                      <a:pt x="5358" y="9163"/>
                    </a:lnTo>
                    <a:lnTo>
                      <a:pt x="5146" y="8881"/>
                    </a:lnTo>
                    <a:lnTo>
                      <a:pt x="4794" y="8600"/>
                    </a:lnTo>
                    <a:lnTo>
                      <a:pt x="4018" y="8106"/>
                    </a:lnTo>
                    <a:lnTo>
                      <a:pt x="3314" y="7754"/>
                    </a:lnTo>
                    <a:lnTo>
                      <a:pt x="3032" y="7613"/>
                    </a:lnTo>
                    <a:lnTo>
                      <a:pt x="2961" y="7472"/>
                    </a:lnTo>
                    <a:lnTo>
                      <a:pt x="2820" y="7049"/>
                    </a:lnTo>
                    <a:lnTo>
                      <a:pt x="2891" y="6485"/>
                    </a:lnTo>
                    <a:lnTo>
                      <a:pt x="3032" y="5851"/>
                    </a:lnTo>
                    <a:lnTo>
                      <a:pt x="3173" y="5146"/>
                    </a:lnTo>
                    <a:lnTo>
                      <a:pt x="3666" y="3807"/>
                    </a:lnTo>
                    <a:lnTo>
                      <a:pt x="4018" y="2820"/>
                    </a:lnTo>
                    <a:lnTo>
                      <a:pt x="4300" y="4018"/>
                    </a:lnTo>
                    <a:lnTo>
                      <a:pt x="4512" y="4793"/>
                    </a:lnTo>
                    <a:lnTo>
                      <a:pt x="4794" y="5569"/>
                    </a:lnTo>
                    <a:lnTo>
                      <a:pt x="5146" y="6203"/>
                    </a:lnTo>
                    <a:lnTo>
                      <a:pt x="5287" y="6344"/>
                    </a:lnTo>
                    <a:lnTo>
                      <a:pt x="5428" y="6485"/>
                    </a:lnTo>
                    <a:lnTo>
                      <a:pt x="5569" y="6485"/>
                    </a:lnTo>
                    <a:lnTo>
                      <a:pt x="5781" y="6344"/>
                    </a:lnTo>
                    <a:lnTo>
                      <a:pt x="5922" y="6062"/>
                    </a:lnTo>
                    <a:lnTo>
                      <a:pt x="6062" y="5639"/>
                    </a:lnTo>
                    <a:lnTo>
                      <a:pt x="6062" y="5428"/>
                    </a:lnTo>
                    <a:lnTo>
                      <a:pt x="5922" y="5075"/>
                    </a:lnTo>
                    <a:lnTo>
                      <a:pt x="5569" y="4159"/>
                    </a:lnTo>
                    <a:lnTo>
                      <a:pt x="5146" y="3313"/>
                    </a:lnTo>
                    <a:lnTo>
                      <a:pt x="4935" y="2679"/>
                    </a:lnTo>
                    <a:lnTo>
                      <a:pt x="4794" y="1974"/>
                    </a:lnTo>
                    <a:lnTo>
                      <a:pt x="4723" y="1340"/>
                    </a:lnTo>
                    <a:lnTo>
                      <a:pt x="4794" y="776"/>
                    </a:lnTo>
                    <a:lnTo>
                      <a:pt x="4935" y="0"/>
                    </a:lnTo>
                    <a:close/>
                  </a:path>
                </a:pathLst>
              </a:custGeom>
              <a:solidFill>
                <a:srgbClr val="D9EA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58;p2"/>
              <p:cNvSpPr/>
              <p:nvPr/>
            </p:nvSpPr>
            <p:spPr>
              <a:xfrm>
                <a:off x="3487525" y="4421350"/>
                <a:ext cx="82825" cy="112800"/>
              </a:xfrm>
              <a:custGeom>
                <a:avLst/>
                <a:gdLst/>
                <a:ahLst/>
                <a:cxnLst/>
                <a:rect l="l" t="t" r="r" b="b"/>
                <a:pathLst>
                  <a:path w="3313" h="4512" extrusionOk="0">
                    <a:moveTo>
                      <a:pt x="3031" y="1"/>
                    </a:moveTo>
                    <a:lnTo>
                      <a:pt x="2749" y="71"/>
                    </a:lnTo>
                    <a:lnTo>
                      <a:pt x="2326" y="353"/>
                    </a:lnTo>
                    <a:lnTo>
                      <a:pt x="1762" y="776"/>
                    </a:lnTo>
                    <a:lnTo>
                      <a:pt x="1269" y="1199"/>
                    </a:lnTo>
                    <a:lnTo>
                      <a:pt x="705" y="1833"/>
                    </a:lnTo>
                    <a:lnTo>
                      <a:pt x="282" y="2468"/>
                    </a:lnTo>
                    <a:lnTo>
                      <a:pt x="70" y="2750"/>
                    </a:lnTo>
                    <a:lnTo>
                      <a:pt x="0" y="3032"/>
                    </a:lnTo>
                    <a:lnTo>
                      <a:pt x="0" y="3596"/>
                    </a:lnTo>
                    <a:lnTo>
                      <a:pt x="70" y="3878"/>
                    </a:lnTo>
                    <a:lnTo>
                      <a:pt x="211" y="4230"/>
                    </a:lnTo>
                    <a:lnTo>
                      <a:pt x="352" y="4441"/>
                    </a:lnTo>
                    <a:lnTo>
                      <a:pt x="423" y="4512"/>
                    </a:lnTo>
                    <a:lnTo>
                      <a:pt x="634" y="4512"/>
                    </a:lnTo>
                    <a:lnTo>
                      <a:pt x="775" y="4371"/>
                    </a:lnTo>
                    <a:lnTo>
                      <a:pt x="987" y="4018"/>
                    </a:lnTo>
                    <a:lnTo>
                      <a:pt x="1903" y="2609"/>
                    </a:lnTo>
                    <a:lnTo>
                      <a:pt x="2467" y="1693"/>
                    </a:lnTo>
                    <a:lnTo>
                      <a:pt x="2960" y="917"/>
                    </a:lnTo>
                    <a:lnTo>
                      <a:pt x="3242" y="283"/>
                    </a:lnTo>
                    <a:lnTo>
                      <a:pt x="3313" y="71"/>
                    </a:lnTo>
                    <a:lnTo>
                      <a:pt x="3242" y="1"/>
                    </a:lnTo>
                    <a:close/>
                  </a:path>
                </a:pathLst>
              </a:custGeom>
              <a:solidFill>
                <a:srgbClr val="D9EA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 name="Google Shape;59;p2"/>
              <p:cNvSpPr/>
              <p:nvPr/>
            </p:nvSpPr>
            <p:spPr>
              <a:xfrm>
                <a:off x="3621425" y="4657475"/>
                <a:ext cx="89900" cy="84625"/>
              </a:xfrm>
              <a:custGeom>
                <a:avLst/>
                <a:gdLst/>
                <a:ahLst/>
                <a:cxnLst/>
                <a:rect l="l" t="t" r="r" b="b"/>
                <a:pathLst>
                  <a:path w="3596" h="3385" extrusionOk="0">
                    <a:moveTo>
                      <a:pt x="3595" y="1"/>
                    </a:moveTo>
                    <a:lnTo>
                      <a:pt x="3102" y="71"/>
                    </a:lnTo>
                    <a:lnTo>
                      <a:pt x="2538" y="283"/>
                    </a:lnTo>
                    <a:lnTo>
                      <a:pt x="2045" y="565"/>
                    </a:lnTo>
                    <a:lnTo>
                      <a:pt x="1551" y="917"/>
                    </a:lnTo>
                    <a:lnTo>
                      <a:pt x="1058" y="1340"/>
                    </a:lnTo>
                    <a:lnTo>
                      <a:pt x="635" y="1763"/>
                    </a:lnTo>
                    <a:lnTo>
                      <a:pt x="353" y="2256"/>
                    </a:lnTo>
                    <a:lnTo>
                      <a:pt x="142" y="2679"/>
                    </a:lnTo>
                    <a:lnTo>
                      <a:pt x="1" y="2961"/>
                    </a:lnTo>
                    <a:lnTo>
                      <a:pt x="1" y="3173"/>
                    </a:lnTo>
                    <a:lnTo>
                      <a:pt x="1" y="3314"/>
                    </a:lnTo>
                    <a:lnTo>
                      <a:pt x="71" y="3384"/>
                    </a:lnTo>
                    <a:lnTo>
                      <a:pt x="353" y="3384"/>
                    </a:lnTo>
                    <a:lnTo>
                      <a:pt x="706" y="3173"/>
                    </a:lnTo>
                    <a:lnTo>
                      <a:pt x="1410" y="2609"/>
                    </a:lnTo>
                    <a:lnTo>
                      <a:pt x="1692" y="2397"/>
                    </a:lnTo>
                    <a:lnTo>
                      <a:pt x="2115" y="1904"/>
                    </a:lnTo>
                    <a:lnTo>
                      <a:pt x="2609" y="1058"/>
                    </a:lnTo>
                    <a:lnTo>
                      <a:pt x="3173" y="353"/>
                    </a:lnTo>
                    <a:lnTo>
                      <a:pt x="3384" y="142"/>
                    </a:lnTo>
                    <a:lnTo>
                      <a:pt x="3595" y="1"/>
                    </a:lnTo>
                    <a:close/>
                  </a:path>
                </a:pathLst>
              </a:custGeom>
              <a:solidFill>
                <a:srgbClr val="D9EA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0" name="Google Shape;60;p2"/>
            <p:cNvSpPr/>
            <p:nvPr/>
          </p:nvSpPr>
          <p:spPr>
            <a:xfrm>
              <a:off x="1660700" y="3957925"/>
              <a:ext cx="244950" cy="246725"/>
            </a:xfrm>
            <a:custGeom>
              <a:avLst/>
              <a:gdLst/>
              <a:ahLst/>
              <a:cxnLst/>
              <a:rect l="l" t="t" r="r" b="b"/>
              <a:pathLst>
                <a:path w="9798" h="9869" extrusionOk="0">
                  <a:moveTo>
                    <a:pt x="4582" y="635"/>
                  </a:moveTo>
                  <a:lnTo>
                    <a:pt x="4864" y="705"/>
                  </a:lnTo>
                  <a:lnTo>
                    <a:pt x="5145" y="846"/>
                  </a:lnTo>
                  <a:lnTo>
                    <a:pt x="5357" y="1058"/>
                  </a:lnTo>
                  <a:lnTo>
                    <a:pt x="5498" y="1269"/>
                  </a:lnTo>
                  <a:lnTo>
                    <a:pt x="5568" y="1481"/>
                  </a:lnTo>
                  <a:lnTo>
                    <a:pt x="5568" y="1763"/>
                  </a:lnTo>
                  <a:lnTo>
                    <a:pt x="5568" y="2045"/>
                  </a:lnTo>
                  <a:lnTo>
                    <a:pt x="5357" y="2679"/>
                  </a:lnTo>
                  <a:lnTo>
                    <a:pt x="4864" y="3807"/>
                  </a:lnTo>
                  <a:lnTo>
                    <a:pt x="4723" y="4230"/>
                  </a:lnTo>
                  <a:lnTo>
                    <a:pt x="4652" y="4441"/>
                  </a:lnTo>
                  <a:lnTo>
                    <a:pt x="4723" y="4582"/>
                  </a:lnTo>
                  <a:lnTo>
                    <a:pt x="3736" y="3948"/>
                  </a:lnTo>
                  <a:lnTo>
                    <a:pt x="2890" y="3243"/>
                  </a:lnTo>
                  <a:lnTo>
                    <a:pt x="2679" y="3031"/>
                  </a:lnTo>
                  <a:lnTo>
                    <a:pt x="2538" y="2820"/>
                  </a:lnTo>
                  <a:lnTo>
                    <a:pt x="2467" y="2538"/>
                  </a:lnTo>
                  <a:lnTo>
                    <a:pt x="2467" y="2326"/>
                  </a:lnTo>
                  <a:lnTo>
                    <a:pt x="2538" y="2045"/>
                  </a:lnTo>
                  <a:lnTo>
                    <a:pt x="2608" y="1833"/>
                  </a:lnTo>
                  <a:lnTo>
                    <a:pt x="2890" y="1340"/>
                  </a:lnTo>
                  <a:lnTo>
                    <a:pt x="3313" y="987"/>
                  </a:lnTo>
                  <a:lnTo>
                    <a:pt x="3806" y="705"/>
                  </a:lnTo>
                  <a:lnTo>
                    <a:pt x="4370" y="635"/>
                  </a:lnTo>
                  <a:close/>
                  <a:moveTo>
                    <a:pt x="7753" y="2820"/>
                  </a:moveTo>
                  <a:lnTo>
                    <a:pt x="8106" y="2890"/>
                  </a:lnTo>
                  <a:lnTo>
                    <a:pt x="8388" y="2961"/>
                  </a:lnTo>
                  <a:lnTo>
                    <a:pt x="8599" y="3102"/>
                  </a:lnTo>
                  <a:lnTo>
                    <a:pt x="8740" y="3313"/>
                  </a:lnTo>
                  <a:lnTo>
                    <a:pt x="8881" y="3525"/>
                  </a:lnTo>
                  <a:lnTo>
                    <a:pt x="8952" y="3807"/>
                  </a:lnTo>
                  <a:lnTo>
                    <a:pt x="8952" y="4089"/>
                  </a:lnTo>
                  <a:lnTo>
                    <a:pt x="8952" y="4371"/>
                  </a:lnTo>
                  <a:lnTo>
                    <a:pt x="8952" y="4652"/>
                  </a:lnTo>
                  <a:lnTo>
                    <a:pt x="8811" y="4864"/>
                  </a:lnTo>
                  <a:lnTo>
                    <a:pt x="8740" y="5146"/>
                  </a:lnTo>
                  <a:lnTo>
                    <a:pt x="8529" y="5357"/>
                  </a:lnTo>
                  <a:lnTo>
                    <a:pt x="8317" y="5498"/>
                  </a:lnTo>
                  <a:lnTo>
                    <a:pt x="8106" y="5639"/>
                  </a:lnTo>
                  <a:lnTo>
                    <a:pt x="7824" y="5710"/>
                  </a:lnTo>
                  <a:lnTo>
                    <a:pt x="7471" y="5639"/>
                  </a:lnTo>
                  <a:lnTo>
                    <a:pt x="7049" y="5569"/>
                  </a:lnTo>
                  <a:lnTo>
                    <a:pt x="6696" y="5428"/>
                  </a:lnTo>
                  <a:lnTo>
                    <a:pt x="6414" y="5287"/>
                  </a:lnTo>
                  <a:lnTo>
                    <a:pt x="6203" y="5075"/>
                  </a:lnTo>
                  <a:lnTo>
                    <a:pt x="6132" y="4864"/>
                  </a:lnTo>
                  <a:lnTo>
                    <a:pt x="5991" y="4582"/>
                  </a:lnTo>
                  <a:lnTo>
                    <a:pt x="5991" y="4371"/>
                  </a:lnTo>
                  <a:lnTo>
                    <a:pt x="6062" y="4089"/>
                  </a:lnTo>
                  <a:lnTo>
                    <a:pt x="6132" y="3807"/>
                  </a:lnTo>
                  <a:lnTo>
                    <a:pt x="6273" y="3595"/>
                  </a:lnTo>
                  <a:lnTo>
                    <a:pt x="6414" y="3384"/>
                  </a:lnTo>
                  <a:lnTo>
                    <a:pt x="6626" y="3172"/>
                  </a:lnTo>
                  <a:lnTo>
                    <a:pt x="6908" y="3031"/>
                  </a:lnTo>
                  <a:lnTo>
                    <a:pt x="7189" y="2890"/>
                  </a:lnTo>
                  <a:lnTo>
                    <a:pt x="7471" y="2820"/>
                  </a:lnTo>
                  <a:close/>
                  <a:moveTo>
                    <a:pt x="5921" y="5992"/>
                  </a:moveTo>
                  <a:lnTo>
                    <a:pt x="6555" y="6133"/>
                  </a:lnTo>
                  <a:lnTo>
                    <a:pt x="7260" y="6415"/>
                  </a:lnTo>
                  <a:lnTo>
                    <a:pt x="7824" y="6767"/>
                  </a:lnTo>
                  <a:lnTo>
                    <a:pt x="8035" y="6978"/>
                  </a:lnTo>
                  <a:lnTo>
                    <a:pt x="8176" y="7190"/>
                  </a:lnTo>
                  <a:lnTo>
                    <a:pt x="8317" y="7401"/>
                  </a:lnTo>
                  <a:lnTo>
                    <a:pt x="8317" y="7613"/>
                  </a:lnTo>
                  <a:lnTo>
                    <a:pt x="8247" y="7824"/>
                  </a:lnTo>
                  <a:lnTo>
                    <a:pt x="8035" y="8036"/>
                  </a:lnTo>
                  <a:lnTo>
                    <a:pt x="7683" y="8318"/>
                  </a:lnTo>
                  <a:lnTo>
                    <a:pt x="7260" y="8529"/>
                  </a:lnTo>
                  <a:lnTo>
                    <a:pt x="6837" y="8670"/>
                  </a:lnTo>
                  <a:lnTo>
                    <a:pt x="6414" y="8741"/>
                  </a:lnTo>
                  <a:lnTo>
                    <a:pt x="5991" y="8741"/>
                  </a:lnTo>
                  <a:lnTo>
                    <a:pt x="5639" y="8670"/>
                  </a:lnTo>
                  <a:lnTo>
                    <a:pt x="5286" y="8529"/>
                  </a:lnTo>
                  <a:lnTo>
                    <a:pt x="4934" y="8388"/>
                  </a:lnTo>
                  <a:lnTo>
                    <a:pt x="4652" y="8177"/>
                  </a:lnTo>
                  <a:lnTo>
                    <a:pt x="4441" y="7965"/>
                  </a:lnTo>
                  <a:lnTo>
                    <a:pt x="4300" y="7683"/>
                  </a:lnTo>
                  <a:lnTo>
                    <a:pt x="4229" y="7401"/>
                  </a:lnTo>
                  <a:lnTo>
                    <a:pt x="4300" y="7119"/>
                  </a:lnTo>
                  <a:lnTo>
                    <a:pt x="4370" y="6767"/>
                  </a:lnTo>
                  <a:lnTo>
                    <a:pt x="4652" y="6415"/>
                  </a:lnTo>
                  <a:lnTo>
                    <a:pt x="5004" y="6062"/>
                  </a:lnTo>
                  <a:lnTo>
                    <a:pt x="5145" y="5992"/>
                  </a:lnTo>
                  <a:close/>
                  <a:moveTo>
                    <a:pt x="4229" y="5498"/>
                  </a:moveTo>
                  <a:lnTo>
                    <a:pt x="3877" y="6767"/>
                  </a:lnTo>
                  <a:lnTo>
                    <a:pt x="3313" y="7965"/>
                  </a:lnTo>
                  <a:lnTo>
                    <a:pt x="3031" y="8459"/>
                  </a:lnTo>
                  <a:lnTo>
                    <a:pt x="2608" y="8670"/>
                  </a:lnTo>
                  <a:lnTo>
                    <a:pt x="2256" y="8811"/>
                  </a:lnTo>
                  <a:lnTo>
                    <a:pt x="1903" y="8811"/>
                  </a:lnTo>
                  <a:lnTo>
                    <a:pt x="1551" y="8600"/>
                  </a:lnTo>
                  <a:lnTo>
                    <a:pt x="1269" y="8318"/>
                  </a:lnTo>
                  <a:lnTo>
                    <a:pt x="1057" y="7895"/>
                  </a:lnTo>
                  <a:lnTo>
                    <a:pt x="916" y="7401"/>
                  </a:lnTo>
                  <a:lnTo>
                    <a:pt x="916" y="6978"/>
                  </a:lnTo>
                  <a:lnTo>
                    <a:pt x="987" y="6697"/>
                  </a:lnTo>
                  <a:lnTo>
                    <a:pt x="1057" y="6415"/>
                  </a:lnTo>
                  <a:lnTo>
                    <a:pt x="1128" y="6203"/>
                  </a:lnTo>
                  <a:lnTo>
                    <a:pt x="1339" y="5992"/>
                  </a:lnTo>
                  <a:lnTo>
                    <a:pt x="1480" y="5851"/>
                  </a:lnTo>
                  <a:lnTo>
                    <a:pt x="1974" y="5639"/>
                  </a:lnTo>
                  <a:lnTo>
                    <a:pt x="2538" y="5498"/>
                  </a:lnTo>
                  <a:close/>
                  <a:moveTo>
                    <a:pt x="4652" y="0"/>
                  </a:moveTo>
                  <a:lnTo>
                    <a:pt x="4018" y="141"/>
                  </a:lnTo>
                  <a:lnTo>
                    <a:pt x="3383" y="423"/>
                  </a:lnTo>
                  <a:lnTo>
                    <a:pt x="2749" y="776"/>
                  </a:lnTo>
                  <a:lnTo>
                    <a:pt x="2185" y="1269"/>
                  </a:lnTo>
                  <a:lnTo>
                    <a:pt x="1833" y="1833"/>
                  </a:lnTo>
                  <a:lnTo>
                    <a:pt x="1692" y="2115"/>
                  </a:lnTo>
                  <a:lnTo>
                    <a:pt x="1551" y="2397"/>
                  </a:lnTo>
                  <a:lnTo>
                    <a:pt x="1551" y="2679"/>
                  </a:lnTo>
                  <a:lnTo>
                    <a:pt x="1551" y="3031"/>
                  </a:lnTo>
                  <a:lnTo>
                    <a:pt x="1692" y="3313"/>
                  </a:lnTo>
                  <a:lnTo>
                    <a:pt x="1833" y="3595"/>
                  </a:lnTo>
                  <a:lnTo>
                    <a:pt x="2044" y="3877"/>
                  </a:lnTo>
                  <a:lnTo>
                    <a:pt x="2397" y="4089"/>
                  </a:lnTo>
                  <a:lnTo>
                    <a:pt x="2820" y="4371"/>
                  </a:lnTo>
                  <a:lnTo>
                    <a:pt x="3313" y="4582"/>
                  </a:lnTo>
                  <a:lnTo>
                    <a:pt x="3947" y="4793"/>
                  </a:lnTo>
                  <a:lnTo>
                    <a:pt x="4652" y="4934"/>
                  </a:lnTo>
                  <a:lnTo>
                    <a:pt x="4511" y="5075"/>
                  </a:lnTo>
                  <a:lnTo>
                    <a:pt x="4300" y="5146"/>
                  </a:lnTo>
                  <a:lnTo>
                    <a:pt x="3736" y="5146"/>
                  </a:lnTo>
                  <a:lnTo>
                    <a:pt x="3031" y="5005"/>
                  </a:lnTo>
                  <a:lnTo>
                    <a:pt x="2256" y="4864"/>
                  </a:lnTo>
                  <a:lnTo>
                    <a:pt x="1480" y="4864"/>
                  </a:lnTo>
                  <a:lnTo>
                    <a:pt x="1128" y="5005"/>
                  </a:lnTo>
                  <a:lnTo>
                    <a:pt x="846" y="5146"/>
                  </a:lnTo>
                  <a:lnTo>
                    <a:pt x="564" y="5357"/>
                  </a:lnTo>
                  <a:lnTo>
                    <a:pt x="282" y="5710"/>
                  </a:lnTo>
                  <a:lnTo>
                    <a:pt x="141" y="6203"/>
                  </a:lnTo>
                  <a:lnTo>
                    <a:pt x="0" y="6767"/>
                  </a:lnTo>
                  <a:lnTo>
                    <a:pt x="0" y="7260"/>
                  </a:lnTo>
                  <a:lnTo>
                    <a:pt x="71" y="7683"/>
                  </a:lnTo>
                  <a:lnTo>
                    <a:pt x="141" y="8106"/>
                  </a:lnTo>
                  <a:lnTo>
                    <a:pt x="282" y="8459"/>
                  </a:lnTo>
                  <a:lnTo>
                    <a:pt x="494" y="8811"/>
                  </a:lnTo>
                  <a:lnTo>
                    <a:pt x="705" y="9093"/>
                  </a:lnTo>
                  <a:lnTo>
                    <a:pt x="987" y="9375"/>
                  </a:lnTo>
                  <a:lnTo>
                    <a:pt x="1269" y="9586"/>
                  </a:lnTo>
                  <a:lnTo>
                    <a:pt x="1621" y="9727"/>
                  </a:lnTo>
                  <a:lnTo>
                    <a:pt x="1974" y="9798"/>
                  </a:lnTo>
                  <a:lnTo>
                    <a:pt x="2326" y="9868"/>
                  </a:lnTo>
                  <a:lnTo>
                    <a:pt x="2679" y="9798"/>
                  </a:lnTo>
                  <a:lnTo>
                    <a:pt x="3031" y="9657"/>
                  </a:lnTo>
                  <a:lnTo>
                    <a:pt x="3383" y="9445"/>
                  </a:lnTo>
                  <a:lnTo>
                    <a:pt x="3736" y="9163"/>
                  </a:lnTo>
                  <a:lnTo>
                    <a:pt x="4018" y="8741"/>
                  </a:lnTo>
                  <a:lnTo>
                    <a:pt x="4018" y="8952"/>
                  </a:lnTo>
                  <a:lnTo>
                    <a:pt x="4088" y="9163"/>
                  </a:lnTo>
                  <a:lnTo>
                    <a:pt x="4229" y="9375"/>
                  </a:lnTo>
                  <a:lnTo>
                    <a:pt x="4300" y="9516"/>
                  </a:lnTo>
                  <a:lnTo>
                    <a:pt x="4723" y="9727"/>
                  </a:lnTo>
                  <a:lnTo>
                    <a:pt x="5145" y="9798"/>
                  </a:lnTo>
                  <a:lnTo>
                    <a:pt x="5709" y="9798"/>
                  </a:lnTo>
                  <a:lnTo>
                    <a:pt x="6273" y="9727"/>
                  </a:lnTo>
                  <a:lnTo>
                    <a:pt x="6837" y="9586"/>
                  </a:lnTo>
                  <a:lnTo>
                    <a:pt x="7401" y="9375"/>
                  </a:lnTo>
                  <a:lnTo>
                    <a:pt x="7965" y="9093"/>
                  </a:lnTo>
                  <a:lnTo>
                    <a:pt x="8458" y="8741"/>
                  </a:lnTo>
                  <a:lnTo>
                    <a:pt x="8811" y="8388"/>
                  </a:lnTo>
                  <a:lnTo>
                    <a:pt x="9093" y="7965"/>
                  </a:lnTo>
                  <a:lnTo>
                    <a:pt x="9234" y="7542"/>
                  </a:lnTo>
                  <a:lnTo>
                    <a:pt x="9234" y="7331"/>
                  </a:lnTo>
                  <a:lnTo>
                    <a:pt x="9163" y="7190"/>
                  </a:lnTo>
                  <a:lnTo>
                    <a:pt x="9093" y="6978"/>
                  </a:lnTo>
                  <a:lnTo>
                    <a:pt x="8952" y="6767"/>
                  </a:lnTo>
                  <a:lnTo>
                    <a:pt x="8740" y="6556"/>
                  </a:lnTo>
                  <a:lnTo>
                    <a:pt x="8458" y="6344"/>
                  </a:lnTo>
                  <a:lnTo>
                    <a:pt x="8811" y="6203"/>
                  </a:lnTo>
                  <a:lnTo>
                    <a:pt x="9093" y="5992"/>
                  </a:lnTo>
                  <a:lnTo>
                    <a:pt x="9374" y="5710"/>
                  </a:lnTo>
                  <a:lnTo>
                    <a:pt x="9515" y="5357"/>
                  </a:lnTo>
                  <a:lnTo>
                    <a:pt x="9656" y="5005"/>
                  </a:lnTo>
                  <a:lnTo>
                    <a:pt x="9727" y="4652"/>
                  </a:lnTo>
                  <a:lnTo>
                    <a:pt x="9797" y="4230"/>
                  </a:lnTo>
                  <a:lnTo>
                    <a:pt x="9797" y="3877"/>
                  </a:lnTo>
                  <a:lnTo>
                    <a:pt x="9727" y="3525"/>
                  </a:lnTo>
                  <a:lnTo>
                    <a:pt x="9656" y="3172"/>
                  </a:lnTo>
                  <a:lnTo>
                    <a:pt x="9515" y="2890"/>
                  </a:lnTo>
                  <a:lnTo>
                    <a:pt x="9374" y="2679"/>
                  </a:lnTo>
                  <a:lnTo>
                    <a:pt x="9163" y="2467"/>
                  </a:lnTo>
                  <a:lnTo>
                    <a:pt x="8952" y="2256"/>
                  </a:lnTo>
                  <a:lnTo>
                    <a:pt x="8740" y="2186"/>
                  </a:lnTo>
                  <a:lnTo>
                    <a:pt x="8458" y="2045"/>
                  </a:lnTo>
                  <a:lnTo>
                    <a:pt x="7965" y="1974"/>
                  </a:lnTo>
                  <a:lnTo>
                    <a:pt x="7401" y="2115"/>
                  </a:lnTo>
                  <a:lnTo>
                    <a:pt x="6837" y="2397"/>
                  </a:lnTo>
                  <a:lnTo>
                    <a:pt x="6273" y="2749"/>
                  </a:lnTo>
                  <a:lnTo>
                    <a:pt x="6344" y="2186"/>
                  </a:lnTo>
                  <a:lnTo>
                    <a:pt x="6344" y="1692"/>
                  </a:lnTo>
                  <a:lnTo>
                    <a:pt x="6273" y="1269"/>
                  </a:lnTo>
                  <a:lnTo>
                    <a:pt x="6132" y="917"/>
                  </a:lnTo>
                  <a:lnTo>
                    <a:pt x="5991" y="635"/>
                  </a:lnTo>
                  <a:lnTo>
                    <a:pt x="5780" y="353"/>
                  </a:lnTo>
                  <a:lnTo>
                    <a:pt x="5498" y="212"/>
                  </a:lnTo>
                  <a:lnTo>
                    <a:pt x="5286" y="71"/>
                  </a:lnTo>
                  <a:lnTo>
                    <a:pt x="4934" y="71"/>
                  </a:lnTo>
                  <a:lnTo>
                    <a:pt x="4652" y="0"/>
                  </a:lnTo>
                  <a:close/>
                </a:path>
              </a:pathLst>
            </a:custGeom>
            <a:solidFill>
              <a:srgbClr val="EDDC7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61;p2"/>
            <p:cNvSpPr/>
            <p:nvPr/>
          </p:nvSpPr>
          <p:spPr>
            <a:xfrm>
              <a:off x="971725" y="3707700"/>
              <a:ext cx="220275" cy="341875"/>
            </a:xfrm>
            <a:custGeom>
              <a:avLst/>
              <a:gdLst/>
              <a:ahLst/>
              <a:cxnLst/>
              <a:rect l="l" t="t" r="r" b="b"/>
              <a:pathLst>
                <a:path w="8811" h="13675" extrusionOk="0">
                  <a:moveTo>
                    <a:pt x="5075" y="6838"/>
                  </a:moveTo>
                  <a:lnTo>
                    <a:pt x="5921" y="7261"/>
                  </a:lnTo>
                  <a:lnTo>
                    <a:pt x="6907" y="7824"/>
                  </a:lnTo>
                  <a:lnTo>
                    <a:pt x="7330" y="8177"/>
                  </a:lnTo>
                  <a:lnTo>
                    <a:pt x="7683" y="8529"/>
                  </a:lnTo>
                  <a:lnTo>
                    <a:pt x="8035" y="8952"/>
                  </a:lnTo>
                  <a:lnTo>
                    <a:pt x="8247" y="9375"/>
                  </a:lnTo>
                  <a:lnTo>
                    <a:pt x="8247" y="9375"/>
                  </a:lnTo>
                  <a:lnTo>
                    <a:pt x="7330" y="8811"/>
                  </a:lnTo>
                  <a:lnTo>
                    <a:pt x="6485" y="8318"/>
                  </a:lnTo>
                  <a:lnTo>
                    <a:pt x="6132" y="8036"/>
                  </a:lnTo>
                  <a:lnTo>
                    <a:pt x="5709" y="7684"/>
                  </a:lnTo>
                  <a:lnTo>
                    <a:pt x="5357" y="7331"/>
                  </a:lnTo>
                  <a:lnTo>
                    <a:pt x="5075" y="6838"/>
                  </a:lnTo>
                  <a:close/>
                  <a:moveTo>
                    <a:pt x="3877" y="7261"/>
                  </a:moveTo>
                  <a:lnTo>
                    <a:pt x="4370" y="10009"/>
                  </a:lnTo>
                  <a:lnTo>
                    <a:pt x="4652" y="11701"/>
                  </a:lnTo>
                  <a:lnTo>
                    <a:pt x="4722" y="12406"/>
                  </a:lnTo>
                  <a:lnTo>
                    <a:pt x="4159" y="11983"/>
                  </a:lnTo>
                  <a:lnTo>
                    <a:pt x="3947" y="9657"/>
                  </a:lnTo>
                  <a:lnTo>
                    <a:pt x="3877" y="7261"/>
                  </a:lnTo>
                  <a:close/>
                  <a:moveTo>
                    <a:pt x="3383" y="1"/>
                  </a:moveTo>
                  <a:lnTo>
                    <a:pt x="3242" y="71"/>
                  </a:lnTo>
                  <a:lnTo>
                    <a:pt x="3172" y="212"/>
                  </a:lnTo>
                  <a:lnTo>
                    <a:pt x="3101" y="494"/>
                  </a:lnTo>
                  <a:lnTo>
                    <a:pt x="2960" y="1199"/>
                  </a:lnTo>
                  <a:lnTo>
                    <a:pt x="2890" y="2115"/>
                  </a:lnTo>
                  <a:lnTo>
                    <a:pt x="2749" y="4018"/>
                  </a:lnTo>
                  <a:lnTo>
                    <a:pt x="2678" y="5358"/>
                  </a:lnTo>
                  <a:lnTo>
                    <a:pt x="2678" y="6133"/>
                  </a:lnTo>
                  <a:lnTo>
                    <a:pt x="2608" y="7120"/>
                  </a:lnTo>
                  <a:lnTo>
                    <a:pt x="2608" y="8177"/>
                  </a:lnTo>
                  <a:lnTo>
                    <a:pt x="2537" y="9305"/>
                  </a:lnTo>
                  <a:lnTo>
                    <a:pt x="2326" y="10432"/>
                  </a:lnTo>
                  <a:lnTo>
                    <a:pt x="2185" y="10926"/>
                  </a:lnTo>
                  <a:lnTo>
                    <a:pt x="2044" y="11419"/>
                  </a:lnTo>
                  <a:lnTo>
                    <a:pt x="1833" y="11842"/>
                  </a:lnTo>
                  <a:lnTo>
                    <a:pt x="1551" y="12265"/>
                  </a:lnTo>
                  <a:lnTo>
                    <a:pt x="1269" y="12547"/>
                  </a:lnTo>
                  <a:lnTo>
                    <a:pt x="916" y="12829"/>
                  </a:lnTo>
                  <a:lnTo>
                    <a:pt x="916" y="12758"/>
                  </a:lnTo>
                  <a:lnTo>
                    <a:pt x="916" y="12547"/>
                  </a:lnTo>
                  <a:lnTo>
                    <a:pt x="1057" y="11772"/>
                  </a:lnTo>
                  <a:lnTo>
                    <a:pt x="1551" y="9375"/>
                  </a:lnTo>
                  <a:lnTo>
                    <a:pt x="1903" y="8106"/>
                  </a:lnTo>
                  <a:lnTo>
                    <a:pt x="2256" y="7049"/>
                  </a:lnTo>
                  <a:lnTo>
                    <a:pt x="2537" y="6274"/>
                  </a:lnTo>
                  <a:lnTo>
                    <a:pt x="2678" y="6062"/>
                  </a:lnTo>
                  <a:lnTo>
                    <a:pt x="2537" y="6203"/>
                  </a:lnTo>
                  <a:lnTo>
                    <a:pt x="2185" y="6767"/>
                  </a:lnTo>
                  <a:lnTo>
                    <a:pt x="1762" y="7613"/>
                  </a:lnTo>
                  <a:lnTo>
                    <a:pt x="1339" y="8600"/>
                  </a:lnTo>
                  <a:lnTo>
                    <a:pt x="493" y="10573"/>
                  </a:lnTo>
                  <a:lnTo>
                    <a:pt x="71" y="11631"/>
                  </a:lnTo>
                  <a:lnTo>
                    <a:pt x="0" y="12335"/>
                  </a:lnTo>
                  <a:lnTo>
                    <a:pt x="0" y="12899"/>
                  </a:lnTo>
                  <a:lnTo>
                    <a:pt x="0" y="13252"/>
                  </a:lnTo>
                  <a:lnTo>
                    <a:pt x="141" y="13534"/>
                  </a:lnTo>
                  <a:lnTo>
                    <a:pt x="282" y="13604"/>
                  </a:lnTo>
                  <a:lnTo>
                    <a:pt x="493" y="13675"/>
                  </a:lnTo>
                  <a:lnTo>
                    <a:pt x="705" y="13604"/>
                  </a:lnTo>
                  <a:lnTo>
                    <a:pt x="987" y="13393"/>
                  </a:lnTo>
                  <a:lnTo>
                    <a:pt x="1551" y="12899"/>
                  </a:lnTo>
                  <a:lnTo>
                    <a:pt x="2115" y="12124"/>
                  </a:lnTo>
                  <a:lnTo>
                    <a:pt x="2608" y="11278"/>
                  </a:lnTo>
                  <a:lnTo>
                    <a:pt x="2960" y="10432"/>
                  </a:lnTo>
                  <a:lnTo>
                    <a:pt x="3101" y="11419"/>
                  </a:lnTo>
                  <a:lnTo>
                    <a:pt x="3242" y="12124"/>
                  </a:lnTo>
                  <a:lnTo>
                    <a:pt x="3454" y="12758"/>
                  </a:lnTo>
                  <a:lnTo>
                    <a:pt x="3736" y="13252"/>
                  </a:lnTo>
                  <a:lnTo>
                    <a:pt x="3947" y="13463"/>
                  </a:lnTo>
                  <a:lnTo>
                    <a:pt x="4159" y="13604"/>
                  </a:lnTo>
                  <a:lnTo>
                    <a:pt x="4370" y="13675"/>
                  </a:lnTo>
                  <a:lnTo>
                    <a:pt x="4582" y="13675"/>
                  </a:lnTo>
                  <a:lnTo>
                    <a:pt x="4863" y="13604"/>
                  </a:lnTo>
                  <a:lnTo>
                    <a:pt x="5145" y="13393"/>
                  </a:lnTo>
                  <a:lnTo>
                    <a:pt x="5357" y="13252"/>
                  </a:lnTo>
                  <a:lnTo>
                    <a:pt x="5498" y="12970"/>
                  </a:lnTo>
                  <a:lnTo>
                    <a:pt x="5568" y="12758"/>
                  </a:lnTo>
                  <a:lnTo>
                    <a:pt x="5639" y="12476"/>
                  </a:lnTo>
                  <a:lnTo>
                    <a:pt x="5639" y="11772"/>
                  </a:lnTo>
                  <a:lnTo>
                    <a:pt x="5639" y="11067"/>
                  </a:lnTo>
                  <a:lnTo>
                    <a:pt x="5357" y="9657"/>
                  </a:lnTo>
                  <a:lnTo>
                    <a:pt x="5145" y="8600"/>
                  </a:lnTo>
                  <a:lnTo>
                    <a:pt x="5498" y="8882"/>
                  </a:lnTo>
                  <a:lnTo>
                    <a:pt x="5921" y="9093"/>
                  </a:lnTo>
                  <a:lnTo>
                    <a:pt x="6696" y="9516"/>
                  </a:lnTo>
                  <a:lnTo>
                    <a:pt x="7471" y="9939"/>
                  </a:lnTo>
                  <a:lnTo>
                    <a:pt x="7894" y="10221"/>
                  </a:lnTo>
                  <a:lnTo>
                    <a:pt x="8176" y="10503"/>
                  </a:lnTo>
                  <a:lnTo>
                    <a:pt x="8317" y="10644"/>
                  </a:lnTo>
                  <a:lnTo>
                    <a:pt x="8458" y="10714"/>
                  </a:lnTo>
                  <a:lnTo>
                    <a:pt x="8599" y="10714"/>
                  </a:lnTo>
                  <a:lnTo>
                    <a:pt x="8670" y="10644"/>
                  </a:lnTo>
                  <a:lnTo>
                    <a:pt x="8740" y="10362"/>
                  </a:lnTo>
                  <a:lnTo>
                    <a:pt x="8811" y="10009"/>
                  </a:lnTo>
                  <a:lnTo>
                    <a:pt x="8811" y="9023"/>
                  </a:lnTo>
                  <a:lnTo>
                    <a:pt x="8670" y="8388"/>
                  </a:lnTo>
                  <a:lnTo>
                    <a:pt x="8529" y="8106"/>
                  </a:lnTo>
                  <a:lnTo>
                    <a:pt x="8317" y="7895"/>
                  </a:lnTo>
                  <a:lnTo>
                    <a:pt x="7894" y="7402"/>
                  </a:lnTo>
                  <a:lnTo>
                    <a:pt x="7330" y="7049"/>
                  </a:lnTo>
                  <a:lnTo>
                    <a:pt x="6696" y="6697"/>
                  </a:lnTo>
                  <a:lnTo>
                    <a:pt x="5498" y="6062"/>
                  </a:lnTo>
                  <a:lnTo>
                    <a:pt x="5004" y="5710"/>
                  </a:lnTo>
                  <a:lnTo>
                    <a:pt x="4582" y="5287"/>
                  </a:lnTo>
                  <a:lnTo>
                    <a:pt x="4441" y="5076"/>
                  </a:lnTo>
                  <a:lnTo>
                    <a:pt x="4300" y="4794"/>
                  </a:lnTo>
                  <a:lnTo>
                    <a:pt x="4229" y="4159"/>
                  </a:lnTo>
                  <a:lnTo>
                    <a:pt x="4229" y="3384"/>
                  </a:lnTo>
                  <a:lnTo>
                    <a:pt x="4229" y="2609"/>
                  </a:lnTo>
                  <a:lnTo>
                    <a:pt x="4229" y="1904"/>
                  </a:lnTo>
                  <a:lnTo>
                    <a:pt x="4159" y="1199"/>
                  </a:lnTo>
                  <a:lnTo>
                    <a:pt x="4088" y="847"/>
                  </a:lnTo>
                  <a:lnTo>
                    <a:pt x="3947" y="565"/>
                  </a:lnTo>
                  <a:lnTo>
                    <a:pt x="3736" y="283"/>
                  </a:lnTo>
                  <a:lnTo>
                    <a:pt x="3524" y="71"/>
                  </a:lnTo>
                  <a:lnTo>
                    <a:pt x="3383" y="1"/>
                  </a:lnTo>
                  <a:close/>
                </a:path>
              </a:pathLst>
            </a:custGeom>
            <a:solidFill>
              <a:srgbClr val="F7CA0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62;p2"/>
            <p:cNvSpPr/>
            <p:nvPr/>
          </p:nvSpPr>
          <p:spPr>
            <a:xfrm>
              <a:off x="2016625" y="4890075"/>
              <a:ext cx="119850" cy="586800"/>
            </a:xfrm>
            <a:custGeom>
              <a:avLst/>
              <a:gdLst/>
              <a:ahLst/>
              <a:cxnLst/>
              <a:rect l="l" t="t" r="r" b="b"/>
              <a:pathLst>
                <a:path w="4794" h="23472" extrusionOk="0">
                  <a:moveTo>
                    <a:pt x="2750" y="6626"/>
                  </a:moveTo>
                  <a:lnTo>
                    <a:pt x="3173" y="8177"/>
                  </a:lnTo>
                  <a:lnTo>
                    <a:pt x="3455" y="9728"/>
                  </a:lnTo>
                  <a:lnTo>
                    <a:pt x="3666" y="11208"/>
                  </a:lnTo>
                  <a:lnTo>
                    <a:pt x="3736" y="12758"/>
                  </a:lnTo>
                  <a:lnTo>
                    <a:pt x="3666" y="14239"/>
                  </a:lnTo>
                  <a:lnTo>
                    <a:pt x="3455" y="15789"/>
                  </a:lnTo>
                  <a:lnTo>
                    <a:pt x="3102" y="17340"/>
                  </a:lnTo>
                  <a:lnTo>
                    <a:pt x="2609" y="18891"/>
                  </a:lnTo>
                  <a:lnTo>
                    <a:pt x="2115" y="17481"/>
                  </a:lnTo>
                  <a:lnTo>
                    <a:pt x="1692" y="16142"/>
                  </a:lnTo>
                  <a:lnTo>
                    <a:pt x="1411" y="14802"/>
                  </a:lnTo>
                  <a:lnTo>
                    <a:pt x="1199" y="13534"/>
                  </a:lnTo>
                  <a:lnTo>
                    <a:pt x="1199" y="12195"/>
                  </a:lnTo>
                  <a:lnTo>
                    <a:pt x="1340" y="10855"/>
                  </a:lnTo>
                  <a:lnTo>
                    <a:pt x="1622" y="9516"/>
                  </a:lnTo>
                  <a:lnTo>
                    <a:pt x="2115" y="8036"/>
                  </a:lnTo>
                  <a:lnTo>
                    <a:pt x="1974" y="9939"/>
                  </a:lnTo>
                  <a:lnTo>
                    <a:pt x="1904" y="12970"/>
                  </a:lnTo>
                  <a:lnTo>
                    <a:pt x="1904" y="14450"/>
                  </a:lnTo>
                  <a:lnTo>
                    <a:pt x="1974" y="15719"/>
                  </a:lnTo>
                  <a:lnTo>
                    <a:pt x="2045" y="16142"/>
                  </a:lnTo>
                  <a:lnTo>
                    <a:pt x="2186" y="16494"/>
                  </a:lnTo>
                  <a:lnTo>
                    <a:pt x="2327" y="16635"/>
                  </a:lnTo>
                  <a:lnTo>
                    <a:pt x="2468" y="16635"/>
                  </a:lnTo>
                  <a:lnTo>
                    <a:pt x="2679" y="16424"/>
                  </a:lnTo>
                  <a:lnTo>
                    <a:pt x="2820" y="16001"/>
                  </a:lnTo>
                  <a:lnTo>
                    <a:pt x="2961" y="15507"/>
                  </a:lnTo>
                  <a:lnTo>
                    <a:pt x="3102" y="14943"/>
                  </a:lnTo>
                  <a:lnTo>
                    <a:pt x="3173" y="13463"/>
                  </a:lnTo>
                  <a:lnTo>
                    <a:pt x="3173" y="11842"/>
                  </a:lnTo>
                  <a:lnTo>
                    <a:pt x="3102" y="10221"/>
                  </a:lnTo>
                  <a:lnTo>
                    <a:pt x="2961" y="8670"/>
                  </a:lnTo>
                  <a:lnTo>
                    <a:pt x="2750" y="6626"/>
                  </a:lnTo>
                  <a:close/>
                  <a:moveTo>
                    <a:pt x="2256" y="1"/>
                  </a:moveTo>
                  <a:lnTo>
                    <a:pt x="2115" y="776"/>
                  </a:lnTo>
                  <a:lnTo>
                    <a:pt x="2045" y="1481"/>
                  </a:lnTo>
                  <a:lnTo>
                    <a:pt x="2045" y="2961"/>
                  </a:lnTo>
                  <a:lnTo>
                    <a:pt x="2045" y="4371"/>
                  </a:lnTo>
                  <a:lnTo>
                    <a:pt x="1974" y="5076"/>
                  </a:lnTo>
                  <a:lnTo>
                    <a:pt x="1904" y="5851"/>
                  </a:lnTo>
                  <a:lnTo>
                    <a:pt x="1692" y="6697"/>
                  </a:lnTo>
                  <a:lnTo>
                    <a:pt x="1411" y="7472"/>
                  </a:lnTo>
                  <a:lnTo>
                    <a:pt x="776" y="9093"/>
                  </a:lnTo>
                  <a:lnTo>
                    <a:pt x="494" y="9869"/>
                  </a:lnTo>
                  <a:lnTo>
                    <a:pt x="283" y="10644"/>
                  </a:lnTo>
                  <a:lnTo>
                    <a:pt x="71" y="11490"/>
                  </a:lnTo>
                  <a:lnTo>
                    <a:pt x="1" y="12406"/>
                  </a:lnTo>
                  <a:lnTo>
                    <a:pt x="1" y="13181"/>
                  </a:lnTo>
                  <a:lnTo>
                    <a:pt x="71" y="13886"/>
                  </a:lnTo>
                  <a:lnTo>
                    <a:pt x="142" y="14661"/>
                  </a:lnTo>
                  <a:lnTo>
                    <a:pt x="353" y="15366"/>
                  </a:lnTo>
                  <a:lnTo>
                    <a:pt x="776" y="16846"/>
                  </a:lnTo>
                  <a:lnTo>
                    <a:pt x="1270" y="18256"/>
                  </a:lnTo>
                  <a:lnTo>
                    <a:pt x="1622" y="19102"/>
                  </a:lnTo>
                  <a:lnTo>
                    <a:pt x="1833" y="19736"/>
                  </a:lnTo>
                  <a:lnTo>
                    <a:pt x="1833" y="20018"/>
                  </a:lnTo>
                  <a:lnTo>
                    <a:pt x="1833" y="20371"/>
                  </a:lnTo>
                  <a:lnTo>
                    <a:pt x="1622" y="21146"/>
                  </a:lnTo>
                  <a:lnTo>
                    <a:pt x="1551" y="21357"/>
                  </a:lnTo>
                  <a:lnTo>
                    <a:pt x="1411" y="21639"/>
                  </a:lnTo>
                  <a:lnTo>
                    <a:pt x="988" y="22274"/>
                  </a:lnTo>
                  <a:lnTo>
                    <a:pt x="565" y="22838"/>
                  </a:lnTo>
                  <a:lnTo>
                    <a:pt x="494" y="23049"/>
                  </a:lnTo>
                  <a:lnTo>
                    <a:pt x="494" y="23261"/>
                  </a:lnTo>
                  <a:lnTo>
                    <a:pt x="635" y="23402"/>
                  </a:lnTo>
                  <a:lnTo>
                    <a:pt x="706" y="23402"/>
                  </a:lnTo>
                  <a:lnTo>
                    <a:pt x="776" y="23472"/>
                  </a:lnTo>
                  <a:lnTo>
                    <a:pt x="917" y="23402"/>
                  </a:lnTo>
                  <a:lnTo>
                    <a:pt x="1129" y="23261"/>
                  </a:lnTo>
                  <a:lnTo>
                    <a:pt x="1411" y="22979"/>
                  </a:lnTo>
                  <a:lnTo>
                    <a:pt x="2045" y="21992"/>
                  </a:lnTo>
                  <a:lnTo>
                    <a:pt x="2679" y="20794"/>
                  </a:lnTo>
                  <a:lnTo>
                    <a:pt x="3243" y="19454"/>
                  </a:lnTo>
                  <a:lnTo>
                    <a:pt x="3736" y="18256"/>
                  </a:lnTo>
                  <a:lnTo>
                    <a:pt x="4371" y="16635"/>
                  </a:lnTo>
                  <a:lnTo>
                    <a:pt x="4653" y="15014"/>
                  </a:lnTo>
                  <a:lnTo>
                    <a:pt x="4794" y="13463"/>
                  </a:lnTo>
                  <a:lnTo>
                    <a:pt x="4794" y="11913"/>
                  </a:lnTo>
                  <a:lnTo>
                    <a:pt x="4653" y="10362"/>
                  </a:lnTo>
                  <a:lnTo>
                    <a:pt x="4441" y="8882"/>
                  </a:lnTo>
                  <a:lnTo>
                    <a:pt x="4089" y="7331"/>
                  </a:lnTo>
                  <a:lnTo>
                    <a:pt x="3666" y="5851"/>
                  </a:lnTo>
                  <a:lnTo>
                    <a:pt x="3243" y="4300"/>
                  </a:lnTo>
                  <a:lnTo>
                    <a:pt x="3243" y="3807"/>
                  </a:lnTo>
                  <a:lnTo>
                    <a:pt x="3173" y="3173"/>
                  </a:lnTo>
                  <a:lnTo>
                    <a:pt x="2820" y="1692"/>
                  </a:lnTo>
                  <a:lnTo>
                    <a:pt x="2468" y="424"/>
                  </a:lnTo>
                  <a:lnTo>
                    <a:pt x="2327" y="71"/>
                  </a:lnTo>
                  <a:lnTo>
                    <a:pt x="2256" y="1"/>
                  </a:lnTo>
                  <a:close/>
                </a:path>
              </a:pathLst>
            </a:custGeom>
            <a:solidFill>
              <a:srgbClr val="BDCC6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3" name="Google Shape;63;p2"/>
            <p:cNvGrpSpPr/>
            <p:nvPr/>
          </p:nvGrpSpPr>
          <p:grpSpPr>
            <a:xfrm>
              <a:off x="1216650" y="5036325"/>
              <a:ext cx="169175" cy="269650"/>
              <a:chOff x="3510425" y="5036325"/>
              <a:chExt cx="169175" cy="269650"/>
            </a:xfrm>
          </p:grpSpPr>
          <p:sp>
            <p:nvSpPr>
              <p:cNvPr id="64" name="Google Shape;64;p2"/>
              <p:cNvSpPr/>
              <p:nvPr/>
            </p:nvSpPr>
            <p:spPr>
              <a:xfrm>
                <a:off x="3510425" y="5105050"/>
                <a:ext cx="86350" cy="77575"/>
              </a:xfrm>
              <a:custGeom>
                <a:avLst/>
                <a:gdLst/>
                <a:ahLst/>
                <a:cxnLst/>
                <a:rect l="l" t="t" r="r" b="b"/>
                <a:pathLst>
                  <a:path w="3454" h="3103" extrusionOk="0">
                    <a:moveTo>
                      <a:pt x="2185" y="1"/>
                    </a:moveTo>
                    <a:lnTo>
                      <a:pt x="1762" y="142"/>
                    </a:lnTo>
                    <a:lnTo>
                      <a:pt x="1269" y="424"/>
                    </a:lnTo>
                    <a:lnTo>
                      <a:pt x="846" y="706"/>
                    </a:lnTo>
                    <a:lnTo>
                      <a:pt x="494" y="1129"/>
                    </a:lnTo>
                    <a:lnTo>
                      <a:pt x="212" y="1551"/>
                    </a:lnTo>
                    <a:lnTo>
                      <a:pt x="71" y="1904"/>
                    </a:lnTo>
                    <a:lnTo>
                      <a:pt x="0" y="2327"/>
                    </a:lnTo>
                    <a:lnTo>
                      <a:pt x="71" y="2468"/>
                    </a:lnTo>
                    <a:lnTo>
                      <a:pt x="141" y="2679"/>
                    </a:lnTo>
                    <a:lnTo>
                      <a:pt x="282" y="2820"/>
                    </a:lnTo>
                    <a:lnTo>
                      <a:pt x="494" y="2891"/>
                    </a:lnTo>
                    <a:lnTo>
                      <a:pt x="705" y="3032"/>
                    </a:lnTo>
                    <a:lnTo>
                      <a:pt x="1058" y="3102"/>
                    </a:lnTo>
                    <a:lnTo>
                      <a:pt x="2256" y="3102"/>
                    </a:lnTo>
                    <a:lnTo>
                      <a:pt x="2538" y="2961"/>
                    </a:lnTo>
                    <a:lnTo>
                      <a:pt x="2820" y="2750"/>
                    </a:lnTo>
                    <a:lnTo>
                      <a:pt x="3031" y="2468"/>
                    </a:lnTo>
                    <a:lnTo>
                      <a:pt x="3313" y="1974"/>
                    </a:lnTo>
                    <a:lnTo>
                      <a:pt x="3454" y="1622"/>
                    </a:lnTo>
                    <a:lnTo>
                      <a:pt x="3384" y="917"/>
                    </a:lnTo>
                    <a:lnTo>
                      <a:pt x="3313" y="635"/>
                    </a:lnTo>
                    <a:lnTo>
                      <a:pt x="3243" y="424"/>
                    </a:lnTo>
                    <a:lnTo>
                      <a:pt x="3102" y="212"/>
                    </a:lnTo>
                    <a:lnTo>
                      <a:pt x="2961" y="142"/>
                    </a:lnTo>
                    <a:lnTo>
                      <a:pt x="2820" y="1"/>
                    </a:lnTo>
                    <a:close/>
                  </a:path>
                </a:pathLst>
              </a:custGeom>
              <a:solidFill>
                <a:srgbClr val="F9CB9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 name="Google Shape;65;p2"/>
              <p:cNvSpPr/>
              <p:nvPr/>
            </p:nvSpPr>
            <p:spPr>
              <a:xfrm>
                <a:off x="3602050" y="5157925"/>
                <a:ext cx="66975" cy="63450"/>
              </a:xfrm>
              <a:custGeom>
                <a:avLst/>
                <a:gdLst/>
                <a:ahLst/>
                <a:cxnLst/>
                <a:rect l="l" t="t" r="r" b="b"/>
                <a:pathLst>
                  <a:path w="2679" h="2538" extrusionOk="0">
                    <a:moveTo>
                      <a:pt x="1269" y="0"/>
                    </a:moveTo>
                    <a:lnTo>
                      <a:pt x="846" y="71"/>
                    </a:lnTo>
                    <a:lnTo>
                      <a:pt x="423" y="353"/>
                    </a:lnTo>
                    <a:lnTo>
                      <a:pt x="141" y="705"/>
                    </a:lnTo>
                    <a:lnTo>
                      <a:pt x="71" y="917"/>
                    </a:lnTo>
                    <a:lnTo>
                      <a:pt x="0" y="1128"/>
                    </a:lnTo>
                    <a:lnTo>
                      <a:pt x="0" y="1410"/>
                    </a:lnTo>
                    <a:lnTo>
                      <a:pt x="71" y="1692"/>
                    </a:lnTo>
                    <a:lnTo>
                      <a:pt x="212" y="1974"/>
                    </a:lnTo>
                    <a:lnTo>
                      <a:pt x="353" y="2185"/>
                    </a:lnTo>
                    <a:lnTo>
                      <a:pt x="564" y="2397"/>
                    </a:lnTo>
                    <a:lnTo>
                      <a:pt x="846" y="2467"/>
                    </a:lnTo>
                    <a:lnTo>
                      <a:pt x="1058" y="2538"/>
                    </a:lnTo>
                    <a:lnTo>
                      <a:pt x="1551" y="2538"/>
                    </a:lnTo>
                    <a:lnTo>
                      <a:pt x="1833" y="2467"/>
                    </a:lnTo>
                    <a:lnTo>
                      <a:pt x="2044" y="2326"/>
                    </a:lnTo>
                    <a:lnTo>
                      <a:pt x="2256" y="2185"/>
                    </a:lnTo>
                    <a:lnTo>
                      <a:pt x="2397" y="1974"/>
                    </a:lnTo>
                    <a:lnTo>
                      <a:pt x="2538" y="1762"/>
                    </a:lnTo>
                    <a:lnTo>
                      <a:pt x="2608" y="1481"/>
                    </a:lnTo>
                    <a:lnTo>
                      <a:pt x="2679" y="1199"/>
                    </a:lnTo>
                    <a:lnTo>
                      <a:pt x="2608" y="917"/>
                    </a:lnTo>
                    <a:lnTo>
                      <a:pt x="2467" y="564"/>
                    </a:lnTo>
                    <a:lnTo>
                      <a:pt x="2326" y="353"/>
                    </a:lnTo>
                    <a:lnTo>
                      <a:pt x="2115" y="212"/>
                    </a:lnTo>
                    <a:lnTo>
                      <a:pt x="1904" y="71"/>
                    </a:lnTo>
                    <a:lnTo>
                      <a:pt x="1692" y="0"/>
                    </a:lnTo>
                    <a:close/>
                  </a:path>
                </a:pathLst>
              </a:custGeom>
              <a:solidFill>
                <a:srgbClr val="F9CB9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66;p2"/>
              <p:cNvSpPr/>
              <p:nvPr/>
            </p:nvSpPr>
            <p:spPr>
              <a:xfrm>
                <a:off x="3538625" y="5221350"/>
                <a:ext cx="82825" cy="84625"/>
              </a:xfrm>
              <a:custGeom>
                <a:avLst/>
                <a:gdLst/>
                <a:ahLst/>
                <a:cxnLst/>
                <a:rect l="l" t="t" r="r" b="b"/>
                <a:pathLst>
                  <a:path w="3313" h="3385" extrusionOk="0">
                    <a:moveTo>
                      <a:pt x="1621" y="1"/>
                    </a:moveTo>
                    <a:lnTo>
                      <a:pt x="1269" y="71"/>
                    </a:lnTo>
                    <a:lnTo>
                      <a:pt x="987" y="212"/>
                    </a:lnTo>
                    <a:lnTo>
                      <a:pt x="775" y="424"/>
                    </a:lnTo>
                    <a:lnTo>
                      <a:pt x="493" y="635"/>
                    </a:lnTo>
                    <a:lnTo>
                      <a:pt x="352" y="847"/>
                    </a:lnTo>
                    <a:lnTo>
                      <a:pt x="141" y="1129"/>
                    </a:lnTo>
                    <a:lnTo>
                      <a:pt x="71" y="1410"/>
                    </a:lnTo>
                    <a:lnTo>
                      <a:pt x="0" y="1763"/>
                    </a:lnTo>
                    <a:lnTo>
                      <a:pt x="0" y="2045"/>
                    </a:lnTo>
                    <a:lnTo>
                      <a:pt x="71" y="2327"/>
                    </a:lnTo>
                    <a:lnTo>
                      <a:pt x="211" y="2679"/>
                    </a:lnTo>
                    <a:lnTo>
                      <a:pt x="423" y="2891"/>
                    </a:lnTo>
                    <a:lnTo>
                      <a:pt x="705" y="3173"/>
                    </a:lnTo>
                    <a:lnTo>
                      <a:pt x="987" y="3314"/>
                    </a:lnTo>
                    <a:lnTo>
                      <a:pt x="1339" y="3384"/>
                    </a:lnTo>
                    <a:lnTo>
                      <a:pt x="1974" y="3384"/>
                    </a:lnTo>
                    <a:lnTo>
                      <a:pt x="2256" y="3243"/>
                    </a:lnTo>
                    <a:lnTo>
                      <a:pt x="2537" y="3032"/>
                    </a:lnTo>
                    <a:lnTo>
                      <a:pt x="2749" y="2820"/>
                    </a:lnTo>
                    <a:lnTo>
                      <a:pt x="2960" y="2538"/>
                    </a:lnTo>
                    <a:lnTo>
                      <a:pt x="3172" y="2256"/>
                    </a:lnTo>
                    <a:lnTo>
                      <a:pt x="3242" y="1974"/>
                    </a:lnTo>
                    <a:lnTo>
                      <a:pt x="3313" y="1692"/>
                    </a:lnTo>
                    <a:lnTo>
                      <a:pt x="3313" y="1340"/>
                    </a:lnTo>
                    <a:lnTo>
                      <a:pt x="3313" y="1058"/>
                    </a:lnTo>
                    <a:lnTo>
                      <a:pt x="3172" y="776"/>
                    </a:lnTo>
                    <a:lnTo>
                      <a:pt x="2960" y="494"/>
                    </a:lnTo>
                    <a:lnTo>
                      <a:pt x="2608" y="283"/>
                    </a:lnTo>
                    <a:lnTo>
                      <a:pt x="2256" y="142"/>
                    </a:lnTo>
                    <a:lnTo>
                      <a:pt x="1974" y="1"/>
                    </a:lnTo>
                    <a:close/>
                  </a:path>
                </a:pathLst>
              </a:custGeom>
              <a:solidFill>
                <a:srgbClr val="F9CB9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 name="Google Shape;67;p2"/>
              <p:cNvSpPr/>
              <p:nvPr/>
            </p:nvSpPr>
            <p:spPr>
              <a:xfrm>
                <a:off x="3640825" y="5036325"/>
                <a:ext cx="38775" cy="42325"/>
              </a:xfrm>
              <a:custGeom>
                <a:avLst/>
                <a:gdLst/>
                <a:ahLst/>
                <a:cxnLst/>
                <a:rect l="l" t="t" r="r" b="b"/>
                <a:pathLst>
                  <a:path w="1551" h="1693" extrusionOk="0">
                    <a:moveTo>
                      <a:pt x="493" y="1"/>
                    </a:moveTo>
                    <a:lnTo>
                      <a:pt x="282" y="71"/>
                    </a:lnTo>
                    <a:lnTo>
                      <a:pt x="141" y="142"/>
                    </a:lnTo>
                    <a:lnTo>
                      <a:pt x="71" y="283"/>
                    </a:lnTo>
                    <a:lnTo>
                      <a:pt x="0" y="635"/>
                    </a:lnTo>
                    <a:lnTo>
                      <a:pt x="0" y="988"/>
                    </a:lnTo>
                    <a:lnTo>
                      <a:pt x="141" y="1270"/>
                    </a:lnTo>
                    <a:lnTo>
                      <a:pt x="353" y="1552"/>
                    </a:lnTo>
                    <a:lnTo>
                      <a:pt x="564" y="1693"/>
                    </a:lnTo>
                    <a:lnTo>
                      <a:pt x="705" y="1693"/>
                    </a:lnTo>
                    <a:lnTo>
                      <a:pt x="775" y="1622"/>
                    </a:lnTo>
                    <a:lnTo>
                      <a:pt x="987" y="1481"/>
                    </a:lnTo>
                    <a:lnTo>
                      <a:pt x="1269" y="1199"/>
                    </a:lnTo>
                    <a:lnTo>
                      <a:pt x="1410" y="917"/>
                    </a:lnTo>
                    <a:lnTo>
                      <a:pt x="1551" y="635"/>
                    </a:lnTo>
                    <a:lnTo>
                      <a:pt x="1551" y="353"/>
                    </a:lnTo>
                    <a:lnTo>
                      <a:pt x="1410" y="142"/>
                    </a:lnTo>
                    <a:lnTo>
                      <a:pt x="1198" y="1"/>
                    </a:lnTo>
                    <a:close/>
                  </a:path>
                </a:pathLst>
              </a:custGeom>
              <a:solidFill>
                <a:srgbClr val="F9CB9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68" name="Google Shape;68;p2"/>
          <p:cNvGrpSpPr/>
          <p:nvPr/>
        </p:nvGrpSpPr>
        <p:grpSpPr>
          <a:xfrm rot="5400000">
            <a:off x="5889766" y="-1700680"/>
            <a:ext cx="1401157" cy="5259705"/>
            <a:chOff x="818425" y="238125"/>
            <a:chExt cx="1395575" cy="5238750"/>
          </a:xfrm>
        </p:grpSpPr>
        <p:sp>
          <p:nvSpPr>
            <p:cNvPr id="69" name="Google Shape;69;p2"/>
            <p:cNvSpPr/>
            <p:nvPr/>
          </p:nvSpPr>
          <p:spPr>
            <a:xfrm>
              <a:off x="1253650" y="245150"/>
              <a:ext cx="731300" cy="1178875"/>
            </a:xfrm>
            <a:custGeom>
              <a:avLst/>
              <a:gdLst/>
              <a:ahLst/>
              <a:cxnLst/>
              <a:rect l="l" t="t" r="r" b="b"/>
              <a:pathLst>
                <a:path w="29252" h="47155" extrusionOk="0">
                  <a:moveTo>
                    <a:pt x="17692" y="8600"/>
                  </a:moveTo>
                  <a:lnTo>
                    <a:pt x="14872" y="9305"/>
                  </a:lnTo>
                  <a:lnTo>
                    <a:pt x="11771" y="10080"/>
                  </a:lnTo>
                  <a:lnTo>
                    <a:pt x="8811" y="10856"/>
                  </a:lnTo>
                  <a:lnTo>
                    <a:pt x="7542" y="11278"/>
                  </a:lnTo>
                  <a:lnTo>
                    <a:pt x="6485" y="11631"/>
                  </a:lnTo>
                  <a:lnTo>
                    <a:pt x="9234" y="10503"/>
                  </a:lnTo>
                  <a:lnTo>
                    <a:pt x="10573" y="10010"/>
                  </a:lnTo>
                  <a:lnTo>
                    <a:pt x="11983" y="9587"/>
                  </a:lnTo>
                  <a:lnTo>
                    <a:pt x="13392" y="9164"/>
                  </a:lnTo>
                  <a:lnTo>
                    <a:pt x="14802" y="8882"/>
                  </a:lnTo>
                  <a:lnTo>
                    <a:pt x="16282" y="8671"/>
                  </a:lnTo>
                  <a:lnTo>
                    <a:pt x="17692" y="8600"/>
                  </a:lnTo>
                  <a:close/>
                  <a:moveTo>
                    <a:pt x="20652" y="3102"/>
                  </a:moveTo>
                  <a:lnTo>
                    <a:pt x="20934" y="3173"/>
                  </a:lnTo>
                  <a:lnTo>
                    <a:pt x="21709" y="3455"/>
                  </a:lnTo>
                  <a:lnTo>
                    <a:pt x="22414" y="3807"/>
                  </a:lnTo>
                  <a:lnTo>
                    <a:pt x="23049" y="4160"/>
                  </a:lnTo>
                  <a:lnTo>
                    <a:pt x="23683" y="4582"/>
                  </a:lnTo>
                  <a:lnTo>
                    <a:pt x="24247" y="5076"/>
                  </a:lnTo>
                  <a:lnTo>
                    <a:pt x="24740" y="5569"/>
                  </a:lnTo>
                  <a:lnTo>
                    <a:pt x="25234" y="6133"/>
                  </a:lnTo>
                  <a:lnTo>
                    <a:pt x="25656" y="6697"/>
                  </a:lnTo>
                  <a:lnTo>
                    <a:pt x="26079" y="7331"/>
                  </a:lnTo>
                  <a:lnTo>
                    <a:pt x="26432" y="7966"/>
                  </a:lnTo>
                  <a:lnTo>
                    <a:pt x="26714" y="8671"/>
                  </a:lnTo>
                  <a:lnTo>
                    <a:pt x="26996" y="9305"/>
                  </a:lnTo>
                  <a:lnTo>
                    <a:pt x="27278" y="10080"/>
                  </a:lnTo>
                  <a:lnTo>
                    <a:pt x="27489" y="10856"/>
                  </a:lnTo>
                  <a:lnTo>
                    <a:pt x="27771" y="12406"/>
                  </a:lnTo>
                  <a:lnTo>
                    <a:pt x="27348" y="11631"/>
                  </a:lnTo>
                  <a:lnTo>
                    <a:pt x="26996" y="10856"/>
                  </a:lnTo>
                  <a:lnTo>
                    <a:pt x="26502" y="10151"/>
                  </a:lnTo>
                  <a:lnTo>
                    <a:pt x="26009" y="9516"/>
                  </a:lnTo>
                  <a:lnTo>
                    <a:pt x="25022" y="8177"/>
                  </a:lnTo>
                  <a:lnTo>
                    <a:pt x="23894" y="6908"/>
                  </a:lnTo>
                  <a:lnTo>
                    <a:pt x="22837" y="5851"/>
                  </a:lnTo>
                  <a:lnTo>
                    <a:pt x="21850" y="4723"/>
                  </a:lnTo>
                  <a:lnTo>
                    <a:pt x="21427" y="4300"/>
                  </a:lnTo>
                  <a:lnTo>
                    <a:pt x="20864" y="3666"/>
                  </a:lnTo>
                  <a:lnTo>
                    <a:pt x="20652" y="3384"/>
                  </a:lnTo>
                  <a:lnTo>
                    <a:pt x="20511" y="3173"/>
                  </a:lnTo>
                  <a:lnTo>
                    <a:pt x="20582" y="3102"/>
                  </a:lnTo>
                  <a:close/>
                  <a:moveTo>
                    <a:pt x="18185" y="9516"/>
                  </a:moveTo>
                  <a:lnTo>
                    <a:pt x="17480" y="10151"/>
                  </a:lnTo>
                  <a:lnTo>
                    <a:pt x="16776" y="10715"/>
                  </a:lnTo>
                  <a:lnTo>
                    <a:pt x="15930" y="11208"/>
                  </a:lnTo>
                  <a:lnTo>
                    <a:pt x="15084" y="11560"/>
                  </a:lnTo>
                  <a:lnTo>
                    <a:pt x="14238" y="11913"/>
                  </a:lnTo>
                  <a:lnTo>
                    <a:pt x="13322" y="12124"/>
                  </a:lnTo>
                  <a:lnTo>
                    <a:pt x="12406" y="12336"/>
                  </a:lnTo>
                  <a:lnTo>
                    <a:pt x="11489" y="12477"/>
                  </a:lnTo>
                  <a:lnTo>
                    <a:pt x="9586" y="12688"/>
                  </a:lnTo>
                  <a:lnTo>
                    <a:pt x="7754" y="12759"/>
                  </a:lnTo>
                  <a:lnTo>
                    <a:pt x="5851" y="12759"/>
                  </a:lnTo>
                  <a:lnTo>
                    <a:pt x="4018" y="12829"/>
                  </a:lnTo>
                  <a:lnTo>
                    <a:pt x="4582" y="12547"/>
                  </a:lnTo>
                  <a:lnTo>
                    <a:pt x="5287" y="12336"/>
                  </a:lnTo>
                  <a:lnTo>
                    <a:pt x="6062" y="12195"/>
                  </a:lnTo>
                  <a:lnTo>
                    <a:pt x="6978" y="12054"/>
                  </a:lnTo>
                  <a:lnTo>
                    <a:pt x="8670" y="11913"/>
                  </a:lnTo>
                  <a:lnTo>
                    <a:pt x="9445" y="11842"/>
                  </a:lnTo>
                  <a:lnTo>
                    <a:pt x="10150" y="11701"/>
                  </a:lnTo>
                  <a:lnTo>
                    <a:pt x="12124" y="11278"/>
                  </a:lnTo>
                  <a:lnTo>
                    <a:pt x="14168" y="10715"/>
                  </a:lnTo>
                  <a:lnTo>
                    <a:pt x="16212" y="10151"/>
                  </a:lnTo>
                  <a:lnTo>
                    <a:pt x="18185" y="9516"/>
                  </a:lnTo>
                  <a:close/>
                  <a:moveTo>
                    <a:pt x="20511" y="3948"/>
                  </a:moveTo>
                  <a:lnTo>
                    <a:pt x="20864" y="4512"/>
                  </a:lnTo>
                  <a:lnTo>
                    <a:pt x="21216" y="5146"/>
                  </a:lnTo>
                  <a:lnTo>
                    <a:pt x="22062" y="6204"/>
                  </a:lnTo>
                  <a:lnTo>
                    <a:pt x="23824" y="8248"/>
                  </a:lnTo>
                  <a:lnTo>
                    <a:pt x="24881" y="9587"/>
                  </a:lnTo>
                  <a:lnTo>
                    <a:pt x="25797" y="10996"/>
                  </a:lnTo>
                  <a:lnTo>
                    <a:pt x="26220" y="11701"/>
                  </a:lnTo>
                  <a:lnTo>
                    <a:pt x="26573" y="12477"/>
                  </a:lnTo>
                  <a:lnTo>
                    <a:pt x="26925" y="13252"/>
                  </a:lnTo>
                  <a:lnTo>
                    <a:pt x="27207" y="14027"/>
                  </a:lnTo>
                  <a:lnTo>
                    <a:pt x="25022" y="11701"/>
                  </a:lnTo>
                  <a:lnTo>
                    <a:pt x="24035" y="10574"/>
                  </a:lnTo>
                  <a:lnTo>
                    <a:pt x="23119" y="9375"/>
                  </a:lnTo>
                  <a:lnTo>
                    <a:pt x="22344" y="8177"/>
                  </a:lnTo>
                  <a:lnTo>
                    <a:pt x="21568" y="6908"/>
                  </a:lnTo>
                  <a:lnTo>
                    <a:pt x="21286" y="6204"/>
                  </a:lnTo>
                  <a:lnTo>
                    <a:pt x="21005" y="5499"/>
                  </a:lnTo>
                  <a:lnTo>
                    <a:pt x="20723" y="4723"/>
                  </a:lnTo>
                  <a:lnTo>
                    <a:pt x="20511" y="3948"/>
                  </a:lnTo>
                  <a:close/>
                  <a:moveTo>
                    <a:pt x="12194" y="25657"/>
                  </a:moveTo>
                  <a:lnTo>
                    <a:pt x="9375" y="26855"/>
                  </a:lnTo>
                  <a:lnTo>
                    <a:pt x="6485" y="28195"/>
                  </a:lnTo>
                  <a:lnTo>
                    <a:pt x="4441" y="29181"/>
                  </a:lnTo>
                  <a:lnTo>
                    <a:pt x="2467" y="30098"/>
                  </a:lnTo>
                  <a:lnTo>
                    <a:pt x="3525" y="29252"/>
                  </a:lnTo>
                  <a:lnTo>
                    <a:pt x="4582" y="28406"/>
                  </a:lnTo>
                  <a:lnTo>
                    <a:pt x="5780" y="27701"/>
                  </a:lnTo>
                  <a:lnTo>
                    <a:pt x="6978" y="26996"/>
                  </a:lnTo>
                  <a:lnTo>
                    <a:pt x="8177" y="26503"/>
                  </a:lnTo>
                  <a:lnTo>
                    <a:pt x="9516" y="26080"/>
                  </a:lnTo>
                  <a:lnTo>
                    <a:pt x="10855" y="25798"/>
                  </a:lnTo>
                  <a:lnTo>
                    <a:pt x="12194" y="25657"/>
                  </a:lnTo>
                  <a:close/>
                  <a:moveTo>
                    <a:pt x="12194" y="26855"/>
                  </a:moveTo>
                  <a:lnTo>
                    <a:pt x="11207" y="27701"/>
                  </a:lnTo>
                  <a:lnTo>
                    <a:pt x="10221" y="28477"/>
                  </a:lnTo>
                  <a:lnTo>
                    <a:pt x="9234" y="29181"/>
                  </a:lnTo>
                  <a:lnTo>
                    <a:pt x="8106" y="29816"/>
                  </a:lnTo>
                  <a:lnTo>
                    <a:pt x="7260" y="30239"/>
                  </a:lnTo>
                  <a:lnTo>
                    <a:pt x="6414" y="30591"/>
                  </a:lnTo>
                  <a:lnTo>
                    <a:pt x="5498" y="30873"/>
                  </a:lnTo>
                  <a:lnTo>
                    <a:pt x="4582" y="31155"/>
                  </a:lnTo>
                  <a:lnTo>
                    <a:pt x="3666" y="31296"/>
                  </a:lnTo>
                  <a:lnTo>
                    <a:pt x="2679" y="31437"/>
                  </a:lnTo>
                  <a:lnTo>
                    <a:pt x="1763" y="31578"/>
                  </a:lnTo>
                  <a:lnTo>
                    <a:pt x="846" y="31578"/>
                  </a:lnTo>
                  <a:lnTo>
                    <a:pt x="1269" y="31296"/>
                  </a:lnTo>
                  <a:lnTo>
                    <a:pt x="1833" y="31014"/>
                  </a:lnTo>
                  <a:lnTo>
                    <a:pt x="3172" y="30521"/>
                  </a:lnTo>
                  <a:lnTo>
                    <a:pt x="4652" y="30027"/>
                  </a:lnTo>
                  <a:lnTo>
                    <a:pt x="5780" y="29675"/>
                  </a:lnTo>
                  <a:lnTo>
                    <a:pt x="9022" y="28265"/>
                  </a:lnTo>
                  <a:lnTo>
                    <a:pt x="12194" y="26855"/>
                  </a:lnTo>
                  <a:close/>
                  <a:moveTo>
                    <a:pt x="17762" y="20300"/>
                  </a:moveTo>
                  <a:lnTo>
                    <a:pt x="18608" y="21851"/>
                  </a:lnTo>
                  <a:lnTo>
                    <a:pt x="19383" y="23402"/>
                  </a:lnTo>
                  <a:lnTo>
                    <a:pt x="20018" y="25023"/>
                  </a:lnTo>
                  <a:lnTo>
                    <a:pt x="20652" y="26644"/>
                  </a:lnTo>
                  <a:lnTo>
                    <a:pt x="21780" y="29886"/>
                  </a:lnTo>
                  <a:lnTo>
                    <a:pt x="22485" y="31507"/>
                  </a:lnTo>
                  <a:lnTo>
                    <a:pt x="23190" y="33129"/>
                  </a:lnTo>
                  <a:lnTo>
                    <a:pt x="22414" y="32565"/>
                  </a:lnTo>
                  <a:lnTo>
                    <a:pt x="21639" y="31930"/>
                  </a:lnTo>
                  <a:lnTo>
                    <a:pt x="21005" y="31296"/>
                  </a:lnTo>
                  <a:lnTo>
                    <a:pt x="20370" y="30662"/>
                  </a:lnTo>
                  <a:lnTo>
                    <a:pt x="19806" y="29957"/>
                  </a:lnTo>
                  <a:lnTo>
                    <a:pt x="19313" y="29322"/>
                  </a:lnTo>
                  <a:lnTo>
                    <a:pt x="18890" y="28547"/>
                  </a:lnTo>
                  <a:lnTo>
                    <a:pt x="18467" y="27842"/>
                  </a:lnTo>
                  <a:lnTo>
                    <a:pt x="18115" y="26996"/>
                  </a:lnTo>
                  <a:lnTo>
                    <a:pt x="17833" y="26221"/>
                  </a:lnTo>
                  <a:lnTo>
                    <a:pt x="17621" y="25375"/>
                  </a:lnTo>
                  <a:lnTo>
                    <a:pt x="17480" y="24529"/>
                  </a:lnTo>
                  <a:lnTo>
                    <a:pt x="17410" y="23613"/>
                  </a:lnTo>
                  <a:lnTo>
                    <a:pt x="17339" y="22697"/>
                  </a:lnTo>
                  <a:lnTo>
                    <a:pt x="17339" y="21710"/>
                  </a:lnTo>
                  <a:lnTo>
                    <a:pt x="17480" y="20723"/>
                  </a:lnTo>
                  <a:lnTo>
                    <a:pt x="17480" y="21569"/>
                  </a:lnTo>
                  <a:lnTo>
                    <a:pt x="17480" y="22415"/>
                  </a:lnTo>
                  <a:lnTo>
                    <a:pt x="17551" y="23190"/>
                  </a:lnTo>
                  <a:lnTo>
                    <a:pt x="17692" y="24036"/>
                  </a:lnTo>
                  <a:lnTo>
                    <a:pt x="18115" y="25587"/>
                  </a:lnTo>
                  <a:lnTo>
                    <a:pt x="18608" y="27137"/>
                  </a:lnTo>
                  <a:lnTo>
                    <a:pt x="19172" y="28618"/>
                  </a:lnTo>
                  <a:lnTo>
                    <a:pt x="19524" y="29393"/>
                  </a:lnTo>
                  <a:lnTo>
                    <a:pt x="19736" y="29675"/>
                  </a:lnTo>
                  <a:lnTo>
                    <a:pt x="19877" y="29745"/>
                  </a:lnTo>
                  <a:lnTo>
                    <a:pt x="20159" y="29816"/>
                  </a:lnTo>
                  <a:lnTo>
                    <a:pt x="20511" y="29886"/>
                  </a:lnTo>
                  <a:lnTo>
                    <a:pt x="20652" y="29886"/>
                  </a:lnTo>
                  <a:lnTo>
                    <a:pt x="20723" y="29745"/>
                  </a:lnTo>
                  <a:lnTo>
                    <a:pt x="20793" y="29604"/>
                  </a:lnTo>
                  <a:lnTo>
                    <a:pt x="20723" y="29393"/>
                  </a:lnTo>
                  <a:lnTo>
                    <a:pt x="19806" y="27137"/>
                  </a:lnTo>
                  <a:lnTo>
                    <a:pt x="19031" y="24882"/>
                  </a:lnTo>
                  <a:lnTo>
                    <a:pt x="18397" y="22626"/>
                  </a:lnTo>
                  <a:lnTo>
                    <a:pt x="17762" y="20300"/>
                  </a:lnTo>
                  <a:close/>
                  <a:moveTo>
                    <a:pt x="10503" y="36723"/>
                  </a:moveTo>
                  <a:lnTo>
                    <a:pt x="10080" y="37569"/>
                  </a:lnTo>
                  <a:lnTo>
                    <a:pt x="9516" y="38697"/>
                  </a:lnTo>
                  <a:lnTo>
                    <a:pt x="9304" y="39261"/>
                  </a:lnTo>
                  <a:lnTo>
                    <a:pt x="9163" y="39825"/>
                  </a:lnTo>
                  <a:lnTo>
                    <a:pt x="9093" y="40036"/>
                  </a:lnTo>
                  <a:lnTo>
                    <a:pt x="9163" y="40248"/>
                  </a:lnTo>
                  <a:lnTo>
                    <a:pt x="9234" y="40388"/>
                  </a:lnTo>
                  <a:lnTo>
                    <a:pt x="9304" y="40529"/>
                  </a:lnTo>
                  <a:lnTo>
                    <a:pt x="9516" y="40600"/>
                  </a:lnTo>
                  <a:lnTo>
                    <a:pt x="9657" y="40529"/>
                  </a:lnTo>
                  <a:lnTo>
                    <a:pt x="9868" y="40459"/>
                  </a:lnTo>
                  <a:lnTo>
                    <a:pt x="10009" y="40248"/>
                  </a:lnTo>
                  <a:lnTo>
                    <a:pt x="10362" y="39754"/>
                  </a:lnTo>
                  <a:lnTo>
                    <a:pt x="10714" y="39120"/>
                  </a:lnTo>
                  <a:lnTo>
                    <a:pt x="11278" y="37851"/>
                  </a:lnTo>
                  <a:lnTo>
                    <a:pt x="11630" y="37005"/>
                  </a:lnTo>
                  <a:lnTo>
                    <a:pt x="12053" y="37569"/>
                  </a:lnTo>
                  <a:lnTo>
                    <a:pt x="12406" y="38274"/>
                  </a:lnTo>
                  <a:lnTo>
                    <a:pt x="12547" y="38626"/>
                  </a:lnTo>
                  <a:lnTo>
                    <a:pt x="12617" y="38979"/>
                  </a:lnTo>
                  <a:lnTo>
                    <a:pt x="12617" y="39331"/>
                  </a:lnTo>
                  <a:lnTo>
                    <a:pt x="12617" y="39684"/>
                  </a:lnTo>
                  <a:lnTo>
                    <a:pt x="12476" y="40248"/>
                  </a:lnTo>
                  <a:lnTo>
                    <a:pt x="12265" y="40741"/>
                  </a:lnTo>
                  <a:lnTo>
                    <a:pt x="11983" y="41305"/>
                  </a:lnTo>
                  <a:lnTo>
                    <a:pt x="11630" y="41869"/>
                  </a:lnTo>
                  <a:lnTo>
                    <a:pt x="11207" y="42433"/>
                  </a:lnTo>
                  <a:lnTo>
                    <a:pt x="10714" y="42996"/>
                  </a:lnTo>
                  <a:lnTo>
                    <a:pt x="9657" y="44054"/>
                  </a:lnTo>
                  <a:lnTo>
                    <a:pt x="8458" y="45040"/>
                  </a:lnTo>
                  <a:lnTo>
                    <a:pt x="7824" y="45463"/>
                  </a:lnTo>
                  <a:lnTo>
                    <a:pt x="7260" y="45816"/>
                  </a:lnTo>
                  <a:lnTo>
                    <a:pt x="6626" y="46098"/>
                  </a:lnTo>
                  <a:lnTo>
                    <a:pt x="6062" y="46380"/>
                  </a:lnTo>
                  <a:lnTo>
                    <a:pt x="5498" y="46521"/>
                  </a:lnTo>
                  <a:lnTo>
                    <a:pt x="5005" y="46591"/>
                  </a:lnTo>
                  <a:lnTo>
                    <a:pt x="5287" y="45181"/>
                  </a:lnTo>
                  <a:lnTo>
                    <a:pt x="5639" y="43772"/>
                  </a:lnTo>
                  <a:lnTo>
                    <a:pt x="6062" y="42292"/>
                  </a:lnTo>
                  <a:lnTo>
                    <a:pt x="6626" y="40952"/>
                  </a:lnTo>
                  <a:lnTo>
                    <a:pt x="6978" y="40248"/>
                  </a:lnTo>
                  <a:lnTo>
                    <a:pt x="7331" y="39613"/>
                  </a:lnTo>
                  <a:lnTo>
                    <a:pt x="7754" y="39049"/>
                  </a:lnTo>
                  <a:lnTo>
                    <a:pt x="8177" y="38485"/>
                  </a:lnTo>
                  <a:lnTo>
                    <a:pt x="8670" y="37992"/>
                  </a:lnTo>
                  <a:lnTo>
                    <a:pt x="9234" y="37499"/>
                  </a:lnTo>
                  <a:lnTo>
                    <a:pt x="9868" y="37076"/>
                  </a:lnTo>
                  <a:lnTo>
                    <a:pt x="10503" y="36723"/>
                  </a:lnTo>
                  <a:close/>
                  <a:moveTo>
                    <a:pt x="19947" y="1"/>
                  </a:moveTo>
                  <a:lnTo>
                    <a:pt x="19877" y="706"/>
                  </a:lnTo>
                  <a:lnTo>
                    <a:pt x="19806" y="1552"/>
                  </a:lnTo>
                  <a:lnTo>
                    <a:pt x="19665" y="3455"/>
                  </a:lnTo>
                  <a:lnTo>
                    <a:pt x="19595" y="4441"/>
                  </a:lnTo>
                  <a:lnTo>
                    <a:pt x="19454" y="5358"/>
                  </a:lnTo>
                  <a:lnTo>
                    <a:pt x="19242" y="6133"/>
                  </a:lnTo>
                  <a:lnTo>
                    <a:pt x="19102" y="6485"/>
                  </a:lnTo>
                  <a:lnTo>
                    <a:pt x="18961" y="6767"/>
                  </a:lnTo>
                  <a:lnTo>
                    <a:pt x="18679" y="7120"/>
                  </a:lnTo>
                  <a:lnTo>
                    <a:pt x="18397" y="7331"/>
                  </a:lnTo>
                  <a:lnTo>
                    <a:pt x="18115" y="7472"/>
                  </a:lnTo>
                  <a:lnTo>
                    <a:pt x="17833" y="7543"/>
                  </a:lnTo>
                  <a:lnTo>
                    <a:pt x="16071" y="7543"/>
                  </a:lnTo>
                  <a:lnTo>
                    <a:pt x="15225" y="7613"/>
                  </a:lnTo>
                  <a:lnTo>
                    <a:pt x="14379" y="7754"/>
                  </a:lnTo>
                  <a:lnTo>
                    <a:pt x="12687" y="8177"/>
                  </a:lnTo>
                  <a:lnTo>
                    <a:pt x="10362" y="8882"/>
                  </a:lnTo>
                  <a:lnTo>
                    <a:pt x="8881" y="9305"/>
                  </a:lnTo>
                  <a:lnTo>
                    <a:pt x="7472" y="9869"/>
                  </a:lnTo>
                  <a:lnTo>
                    <a:pt x="6062" y="10503"/>
                  </a:lnTo>
                  <a:lnTo>
                    <a:pt x="5357" y="10856"/>
                  </a:lnTo>
                  <a:lnTo>
                    <a:pt x="4793" y="11208"/>
                  </a:lnTo>
                  <a:lnTo>
                    <a:pt x="4229" y="11631"/>
                  </a:lnTo>
                  <a:lnTo>
                    <a:pt x="3736" y="12054"/>
                  </a:lnTo>
                  <a:lnTo>
                    <a:pt x="3313" y="12477"/>
                  </a:lnTo>
                  <a:lnTo>
                    <a:pt x="3031" y="12900"/>
                  </a:lnTo>
                  <a:lnTo>
                    <a:pt x="2820" y="12970"/>
                  </a:lnTo>
                  <a:lnTo>
                    <a:pt x="2749" y="13182"/>
                  </a:lnTo>
                  <a:lnTo>
                    <a:pt x="2820" y="13675"/>
                  </a:lnTo>
                  <a:lnTo>
                    <a:pt x="3031" y="13604"/>
                  </a:lnTo>
                  <a:lnTo>
                    <a:pt x="5921" y="13604"/>
                  </a:lnTo>
                  <a:lnTo>
                    <a:pt x="9586" y="13675"/>
                  </a:lnTo>
                  <a:lnTo>
                    <a:pt x="10714" y="13604"/>
                  </a:lnTo>
                  <a:lnTo>
                    <a:pt x="11912" y="13463"/>
                  </a:lnTo>
                  <a:lnTo>
                    <a:pt x="13110" y="13252"/>
                  </a:lnTo>
                  <a:lnTo>
                    <a:pt x="14238" y="12970"/>
                  </a:lnTo>
                  <a:lnTo>
                    <a:pt x="15366" y="12618"/>
                  </a:lnTo>
                  <a:lnTo>
                    <a:pt x="16494" y="12124"/>
                  </a:lnTo>
                  <a:lnTo>
                    <a:pt x="17480" y="11490"/>
                  </a:lnTo>
                  <a:lnTo>
                    <a:pt x="17974" y="11137"/>
                  </a:lnTo>
                  <a:lnTo>
                    <a:pt x="18397" y="10785"/>
                  </a:lnTo>
                  <a:lnTo>
                    <a:pt x="17974" y="14098"/>
                  </a:lnTo>
                  <a:lnTo>
                    <a:pt x="17621" y="16212"/>
                  </a:lnTo>
                  <a:lnTo>
                    <a:pt x="17269" y="18327"/>
                  </a:lnTo>
                  <a:lnTo>
                    <a:pt x="16776" y="20441"/>
                  </a:lnTo>
                  <a:lnTo>
                    <a:pt x="16494" y="21428"/>
                  </a:lnTo>
                  <a:lnTo>
                    <a:pt x="16212" y="22274"/>
                  </a:lnTo>
                  <a:lnTo>
                    <a:pt x="15859" y="23120"/>
                  </a:lnTo>
                  <a:lnTo>
                    <a:pt x="15436" y="23825"/>
                  </a:lnTo>
                  <a:lnTo>
                    <a:pt x="15013" y="24389"/>
                  </a:lnTo>
                  <a:lnTo>
                    <a:pt x="14591" y="24811"/>
                  </a:lnTo>
                  <a:lnTo>
                    <a:pt x="14309" y="24952"/>
                  </a:lnTo>
                  <a:lnTo>
                    <a:pt x="14027" y="25093"/>
                  </a:lnTo>
                  <a:lnTo>
                    <a:pt x="13322" y="25234"/>
                  </a:lnTo>
                  <a:lnTo>
                    <a:pt x="12617" y="25305"/>
                  </a:lnTo>
                  <a:lnTo>
                    <a:pt x="10150" y="25305"/>
                  </a:lnTo>
                  <a:lnTo>
                    <a:pt x="9375" y="25375"/>
                  </a:lnTo>
                  <a:lnTo>
                    <a:pt x="8670" y="25516"/>
                  </a:lnTo>
                  <a:lnTo>
                    <a:pt x="7824" y="25798"/>
                  </a:lnTo>
                  <a:lnTo>
                    <a:pt x="6978" y="26151"/>
                  </a:lnTo>
                  <a:lnTo>
                    <a:pt x="6203" y="26503"/>
                  </a:lnTo>
                  <a:lnTo>
                    <a:pt x="5428" y="26926"/>
                  </a:lnTo>
                  <a:lnTo>
                    <a:pt x="4652" y="27349"/>
                  </a:lnTo>
                  <a:lnTo>
                    <a:pt x="3948" y="27842"/>
                  </a:lnTo>
                  <a:lnTo>
                    <a:pt x="2538" y="28970"/>
                  </a:lnTo>
                  <a:lnTo>
                    <a:pt x="1481" y="29816"/>
                  </a:lnTo>
                  <a:lnTo>
                    <a:pt x="705" y="30521"/>
                  </a:lnTo>
                  <a:lnTo>
                    <a:pt x="212" y="31085"/>
                  </a:lnTo>
                  <a:lnTo>
                    <a:pt x="71" y="31366"/>
                  </a:lnTo>
                  <a:lnTo>
                    <a:pt x="0" y="31507"/>
                  </a:lnTo>
                  <a:lnTo>
                    <a:pt x="0" y="31648"/>
                  </a:lnTo>
                  <a:lnTo>
                    <a:pt x="141" y="31789"/>
                  </a:lnTo>
                  <a:lnTo>
                    <a:pt x="353" y="31930"/>
                  </a:lnTo>
                  <a:lnTo>
                    <a:pt x="635" y="32001"/>
                  </a:lnTo>
                  <a:lnTo>
                    <a:pt x="1622" y="32071"/>
                  </a:lnTo>
                  <a:lnTo>
                    <a:pt x="2961" y="32001"/>
                  </a:lnTo>
                  <a:lnTo>
                    <a:pt x="3807" y="31930"/>
                  </a:lnTo>
                  <a:lnTo>
                    <a:pt x="4652" y="31860"/>
                  </a:lnTo>
                  <a:lnTo>
                    <a:pt x="5498" y="31648"/>
                  </a:lnTo>
                  <a:lnTo>
                    <a:pt x="6273" y="31437"/>
                  </a:lnTo>
                  <a:lnTo>
                    <a:pt x="7049" y="31226"/>
                  </a:lnTo>
                  <a:lnTo>
                    <a:pt x="7824" y="30873"/>
                  </a:lnTo>
                  <a:lnTo>
                    <a:pt x="9304" y="30168"/>
                  </a:lnTo>
                  <a:lnTo>
                    <a:pt x="10784" y="29322"/>
                  </a:lnTo>
                  <a:lnTo>
                    <a:pt x="12124" y="28336"/>
                  </a:lnTo>
                  <a:lnTo>
                    <a:pt x="13392" y="27278"/>
                  </a:lnTo>
                  <a:lnTo>
                    <a:pt x="14661" y="26151"/>
                  </a:lnTo>
                  <a:lnTo>
                    <a:pt x="13956" y="28265"/>
                  </a:lnTo>
                  <a:lnTo>
                    <a:pt x="13322" y="30450"/>
                  </a:lnTo>
                  <a:lnTo>
                    <a:pt x="12899" y="31507"/>
                  </a:lnTo>
                  <a:lnTo>
                    <a:pt x="12476" y="32565"/>
                  </a:lnTo>
                  <a:lnTo>
                    <a:pt x="12053" y="33551"/>
                  </a:lnTo>
                  <a:lnTo>
                    <a:pt x="11489" y="34468"/>
                  </a:lnTo>
                  <a:lnTo>
                    <a:pt x="11137" y="35032"/>
                  </a:lnTo>
                  <a:lnTo>
                    <a:pt x="10714" y="35455"/>
                  </a:lnTo>
                  <a:lnTo>
                    <a:pt x="10221" y="35877"/>
                  </a:lnTo>
                  <a:lnTo>
                    <a:pt x="9727" y="36159"/>
                  </a:lnTo>
                  <a:lnTo>
                    <a:pt x="8740" y="36864"/>
                  </a:lnTo>
                  <a:lnTo>
                    <a:pt x="8247" y="37287"/>
                  </a:lnTo>
                  <a:lnTo>
                    <a:pt x="7683" y="37781"/>
                  </a:lnTo>
                  <a:lnTo>
                    <a:pt x="7331" y="38133"/>
                  </a:lnTo>
                  <a:lnTo>
                    <a:pt x="6978" y="38697"/>
                  </a:lnTo>
                  <a:lnTo>
                    <a:pt x="6133" y="40107"/>
                  </a:lnTo>
                  <a:lnTo>
                    <a:pt x="5216" y="41798"/>
                  </a:lnTo>
                  <a:lnTo>
                    <a:pt x="4864" y="42644"/>
                  </a:lnTo>
                  <a:lnTo>
                    <a:pt x="4511" y="43490"/>
                  </a:lnTo>
                  <a:lnTo>
                    <a:pt x="4300" y="44336"/>
                  </a:lnTo>
                  <a:lnTo>
                    <a:pt x="4159" y="45111"/>
                  </a:lnTo>
                  <a:lnTo>
                    <a:pt x="4159" y="45816"/>
                  </a:lnTo>
                  <a:lnTo>
                    <a:pt x="4159" y="46098"/>
                  </a:lnTo>
                  <a:lnTo>
                    <a:pt x="4229" y="46380"/>
                  </a:lnTo>
                  <a:lnTo>
                    <a:pt x="4370" y="46591"/>
                  </a:lnTo>
                  <a:lnTo>
                    <a:pt x="4511" y="46803"/>
                  </a:lnTo>
                  <a:lnTo>
                    <a:pt x="4723" y="46944"/>
                  </a:lnTo>
                  <a:lnTo>
                    <a:pt x="4934" y="47084"/>
                  </a:lnTo>
                  <a:lnTo>
                    <a:pt x="5216" y="47155"/>
                  </a:lnTo>
                  <a:lnTo>
                    <a:pt x="5992" y="47155"/>
                  </a:lnTo>
                  <a:lnTo>
                    <a:pt x="6414" y="47014"/>
                  </a:lnTo>
                  <a:lnTo>
                    <a:pt x="7049" y="46803"/>
                  </a:lnTo>
                  <a:lnTo>
                    <a:pt x="7683" y="46521"/>
                  </a:lnTo>
                  <a:lnTo>
                    <a:pt x="8388" y="46168"/>
                  </a:lnTo>
                  <a:lnTo>
                    <a:pt x="9093" y="45745"/>
                  </a:lnTo>
                  <a:lnTo>
                    <a:pt x="9798" y="45252"/>
                  </a:lnTo>
                  <a:lnTo>
                    <a:pt x="10432" y="44688"/>
                  </a:lnTo>
                  <a:lnTo>
                    <a:pt x="11066" y="44124"/>
                  </a:lnTo>
                  <a:lnTo>
                    <a:pt x="11630" y="43490"/>
                  </a:lnTo>
                  <a:lnTo>
                    <a:pt x="12194" y="42855"/>
                  </a:lnTo>
                  <a:lnTo>
                    <a:pt x="12687" y="42151"/>
                  </a:lnTo>
                  <a:lnTo>
                    <a:pt x="13040" y="41446"/>
                  </a:lnTo>
                  <a:lnTo>
                    <a:pt x="13392" y="40741"/>
                  </a:lnTo>
                  <a:lnTo>
                    <a:pt x="13604" y="40036"/>
                  </a:lnTo>
                  <a:lnTo>
                    <a:pt x="13674" y="39261"/>
                  </a:lnTo>
                  <a:lnTo>
                    <a:pt x="13674" y="38556"/>
                  </a:lnTo>
                  <a:lnTo>
                    <a:pt x="13533" y="37851"/>
                  </a:lnTo>
                  <a:lnTo>
                    <a:pt x="13392" y="37640"/>
                  </a:lnTo>
                  <a:lnTo>
                    <a:pt x="13181" y="37358"/>
                  </a:lnTo>
                  <a:lnTo>
                    <a:pt x="12758" y="36794"/>
                  </a:lnTo>
                  <a:lnTo>
                    <a:pt x="12335" y="36300"/>
                  </a:lnTo>
                  <a:lnTo>
                    <a:pt x="12194" y="36018"/>
                  </a:lnTo>
                  <a:lnTo>
                    <a:pt x="12124" y="35807"/>
                  </a:lnTo>
                  <a:lnTo>
                    <a:pt x="12194" y="35455"/>
                  </a:lnTo>
                  <a:lnTo>
                    <a:pt x="12335" y="34961"/>
                  </a:lnTo>
                  <a:lnTo>
                    <a:pt x="12828" y="33763"/>
                  </a:lnTo>
                  <a:lnTo>
                    <a:pt x="13815" y="31719"/>
                  </a:lnTo>
                  <a:lnTo>
                    <a:pt x="14591" y="29675"/>
                  </a:lnTo>
                  <a:lnTo>
                    <a:pt x="15295" y="27560"/>
                  </a:lnTo>
                  <a:lnTo>
                    <a:pt x="16000" y="25516"/>
                  </a:lnTo>
                  <a:lnTo>
                    <a:pt x="16635" y="23402"/>
                  </a:lnTo>
                  <a:lnTo>
                    <a:pt x="16635" y="24177"/>
                  </a:lnTo>
                  <a:lnTo>
                    <a:pt x="16705" y="24952"/>
                  </a:lnTo>
                  <a:lnTo>
                    <a:pt x="16846" y="25728"/>
                  </a:lnTo>
                  <a:lnTo>
                    <a:pt x="16987" y="26503"/>
                  </a:lnTo>
                  <a:lnTo>
                    <a:pt x="17198" y="27208"/>
                  </a:lnTo>
                  <a:lnTo>
                    <a:pt x="17480" y="27983"/>
                  </a:lnTo>
                  <a:lnTo>
                    <a:pt x="17762" y="28688"/>
                  </a:lnTo>
                  <a:lnTo>
                    <a:pt x="18115" y="29393"/>
                  </a:lnTo>
                  <a:lnTo>
                    <a:pt x="18538" y="30027"/>
                  </a:lnTo>
                  <a:lnTo>
                    <a:pt x="18961" y="30662"/>
                  </a:lnTo>
                  <a:lnTo>
                    <a:pt x="19454" y="31296"/>
                  </a:lnTo>
                  <a:lnTo>
                    <a:pt x="20018" y="31860"/>
                  </a:lnTo>
                  <a:lnTo>
                    <a:pt x="20582" y="32353"/>
                  </a:lnTo>
                  <a:lnTo>
                    <a:pt x="21216" y="32847"/>
                  </a:lnTo>
                  <a:lnTo>
                    <a:pt x="21850" y="33270"/>
                  </a:lnTo>
                  <a:lnTo>
                    <a:pt x="22555" y="33622"/>
                  </a:lnTo>
                  <a:lnTo>
                    <a:pt x="23049" y="33904"/>
                  </a:lnTo>
                  <a:lnTo>
                    <a:pt x="23612" y="34045"/>
                  </a:lnTo>
                  <a:lnTo>
                    <a:pt x="23894" y="34115"/>
                  </a:lnTo>
                  <a:lnTo>
                    <a:pt x="24106" y="34115"/>
                  </a:lnTo>
                  <a:lnTo>
                    <a:pt x="24317" y="34045"/>
                  </a:lnTo>
                  <a:lnTo>
                    <a:pt x="24458" y="33833"/>
                  </a:lnTo>
                  <a:lnTo>
                    <a:pt x="24458" y="33692"/>
                  </a:lnTo>
                  <a:lnTo>
                    <a:pt x="24458" y="33411"/>
                  </a:lnTo>
                  <a:lnTo>
                    <a:pt x="24247" y="32635"/>
                  </a:lnTo>
                  <a:lnTo>
                    <a:pt x="23965" y="31719"/>
                  </a:lnTo>
                  <a:lnTo>
                    <a:pt x="23542" y="30591"/>
                  </a:lnTo>
                  <a:lnTo>
                    <a:pt x="22767" y="28547"/>
                  </a:lnTo>
                  <a:lnTo>
                    <a:pt x="22203" y="27137"/>
                  </a:lnTo>
                  <a:lnTo>
                    <a:pt x="21780" y="25798"/>
                  </a:lnTo>
                  <a:lnTo>
                    <a:pt x="21216" y="24389"/>
                  </a:lnTo>
                  <a:lnTo>
                    <a:pt x="20652" y="23120"/>
                  </a:lnTo>
                  <a:lnTo>
                    <a:pt x="19877" y="21851"/>
                  </a:lnTo>
                  <a:lnTo>
                    <a:pt x="19454" y="21146"/>
                  </a:lnTo>
                  <a:lnTo>
                    <a:pt x="19102" y="20653"/>
                  </a:lnTo>
                  <a:lnTo>
                    <a:pt x="18467" y="19878"/>
                  </a:lnTo>
                  <a:lnTo>
                    <a:pt x="18256" y="19455"/>
                  </a:lnTo>
                  <a:lnTo>
                    <a:pt x="18115" y="19032"/>
                  </a:lnTo>
                  <a:lnTo>
                    <a:pt x="18044" y="18468"/>
                  </a:lnTo>
                  <a:lnTo>
                    <a:pt x="18044" y="17763"/>
                  </a:lnTo>
                  <a:lnTo>
                    <a:pt x="18185" y="16283"/>
                  </a:lnTo>
                  <a:lnTo>
                    <a:pt x="18397" y="14732"/>
                  </a:lnTo>
                  <a:lnTo>
                    <a:pt x="19031" y="11701"/>
                  </a:lnTo>
                  <a:lnTo>
                    <a:pt x="19595" y="8671"/>
                  </a:lnTo>
                  <a:lnTo>
                    <a:pt x="19877" y="7120"/>
                  </a:lnTo>
                  <a:lnTo>
                    <a:pt x="20018" y="5640"/>
                  </a:lnTo>
                  <a:lnTo>
                    <a:pt x="20370" y="6767"/>
                  </a:lnTo>
                  <a:lnTo>
                    <a:pt x="20793" y="7825"/>
                  </a:lnTo>
                  <a:lnTo>
                    <a:pt x="21286" y="8741"/>
                  </a:lnTo>
                  <a:lnTo>
                    <a:pt x="21921" y="9587"/>
                  </a:lnTo>
                  <a:lnTo>
                    <a:pt x="22555" y="10433"/>
                  </a:lnTo>
                  <a:lnTo>
                    <a:pt x="23331" y="11278"/>
                  </a:lnTo>
                  <a:lnTo>
                    <a:pt x="24811" y="12900"/>
                  </a:lnTo>
                  <a:lnTo>
                    <a:pt x="25868" y="14239"/>
                  </a:lnTo>
                  <a:lnTo>
                    <a:pt x="26432" y="14944"/>
                  </a:lnTo>
                  <a:lnTo>
                    <a:pt x="27066" y="15507"/>
                  </a:lnTo>
                  <a:lnTo>
                    <a:pt x="27348" y="15789"/>
                  </a:lnTo>
                  <a:lnTo>
                    <a:pt x="27701" y="15930"/>
                  </a:lnTo>
                  <a:lnTo>
                    <a:pt x="27982" y="16001"/>
                  </a:lnTo>
                  <a:lnTo>
                    <a:pt x="28194" y="15930"/>
                  </a:lnTo>
                  <a:lnTo>
                    <a:pt x="28476" y="15860"/>
                  </a:lnTo>
                  <a:lnTo>
                    <a:pt x="28687" y="15578"/>
                  </a:lnTo>
                  <a:lnTo>
                    <a:pt x="28899" y="15226"/>
                  </a:lnTo>
                  <a:lnTo>
                    <a:pt x="29110" y="14662"/>
                  </a:lnTo>
                  <a:lnTo>
                    <a:pt x="29181" y="14168"/>
                  </a:lnTo>
                  <a:lnTo>
                    <a:pt x="29251" y="13675"/>
                  </a:lnTo>
                  <a:lnTo>
                    <a:pt x="29251" y="13111"/>
                  </a:lnTo>
                  <a:lnTo>
                    <a:pt x="29181" y="12477"/>
                  </a:lnTo>
                  <a:lnTo>
                    <a:pt x="28969" y="11278"/>
                  </a:lnTo>
                  <a:lnTo>
                    <a:pt x="28617" y="10080"/>
                  </a:lnTo>
                  <a:lnTo>
                    <a:pt x="28123" y="8811"/>
                  </a:lnTo>
                  <a:lnTo>
                    <a:pt x="27630" y="7684"/>
                  </a:lnTo>
                  <a:lnTo>
                    <a:pt x="27066" y="6626"/>
                  </a:lnTo>
                  <a:lnTo>
                    <a:pt x="26573" y="5781"/>
                  </a:lnTo>
                  <a:lnTo>
                    <a:pt x="26150" y="5217"/>
                  </a:lnTo>
                  <a:lnTo>
                    <a:pt x="25516" y="4512"/>
                  </a:lnTo>
                  <a:lnTo>
                    <a:pt x="24670" y="3807"/>
                  </a:lnTo>
                  <a:lnTo>
                    <a:pt x="23753" y="3102"/>
                  </a:lnTo>
                  <a:lnTo>
                    <a:pt x="22767" y="2538"/>
                  </a:lnTo>
                  <a:lnTo>
                    <a:pt x="22273" y="2256"/>
                  </a:lnTo>
                  <a:lnTo>
                    <a:pt x="21780" y="2115"/>
                  </a:lnTo>
                  <a:lnTo>
                    <a:pt x="21357" y="2045"/>
                  </a:lnTo>
                  <a:lnTo>
                    <a:pt x="20934" y="2045"/>
                  </a:lnTo>
                  <a:lnTo>
                    <a:pt x="20511" y="2186"/>
                  </a:lnTo>
                  <a:lnTo>
                    <a:pt x="20229" y="2397"/>
                  </a:lnTo>
                  <a:lnTo>
                    <a:pt x="20088" y="1129"/>
                  </a:lnTo>
                  <a:lnTo>
                    <a:pt x="19947" y="1"/>
                  </a:lnTo>
                  <a:close/>
                </a:path>
              </a:pathLst>
            </a:custGeom>
            <a:solidFill>
              <a:srgbClr val="BDCC6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0" name="Google Shape;70;p2"/>
            <p:cNvGrpSpPr/>
            <p:nvPr/>
          </p:nvGrpSpPr>
          <p:grpSpPr>
            <a:xfrm>
              <a:off x="818425" y="1334150"/>
              <a:ext cx="925100" cy="1370950"/>
              <a:chOff x="3112200" y="1334150"/>
              <a:chExt cx="925100" cy="1370950"/>
            </a:xfrm>
          </p:grpSpPr>
          <p:sp>
            <p:nvSpPr>
              <p:cNvPr id="71" name="Google Shape;71;p2"/>
              <p:cNvSpPr/>
              <p:nvPr/>
            </p:nvSpPr>
            <p:spPr>
              <a:xfrm>
                <a:off x="3173850" y="1334150"/>
                <a:ext cx="819400" cy="1279300"/>
              </a:xfrm>
              <a:custGeom>
                <a:avLst/>
                <a:gdLst/>
                <a:ahLst/>
                <a:cxnLst/>
                <a:rect l="l" t="t" r="r" b="b"/>
                <a:pathLst>
                  <a:path w="32776" h="51172" extrusionOk="0">
                    <a:moveTo>
                      <a:pt x="15155" y="0"/>
                    </a:moveTo>
                    <a:lnTo>
                      <a:pt x="15026" y="431"/>
                    </a:lnTo>
                    <a:lnTo>
                      <a:pt x="15084" y="353"/>
                    </a:lnTo>
                    <a:lnTo>
                      <a:pt x="15155" y="0"/>
                    </a:lnTo>
                    <a:close/>
                    <a:moveTo>
                      <a:pt x="15026" y="431"/>
                    </a:moveTo>
                    <a:lnTo>
                      <a:pt x="14873" y="635"/>
                    </a:lnTo>
                    <a:lnTo>
                      <a:pt x="14380" y="1339"/>
                    </a:lnTo>
                    <a:lnTo>
                      <a:pt x="13957" y="2044"/>
                    </a:lnTo>
                    <a:lnTo>
                      <a:pt x="13745" y="2397"/>
                    </a:lnTo>
                    <a:lnTo>
                      <a:pt x="13604" y="2820"/>
                    </a:lnTo>
                    <a:lnTo>
                      <a:pt x="13252" y="3947"/>
                    </a:lnTo>
                    <a:lnTo>
                      <a:pt x="13040" y="5146"/>
                    </a:lnTo>
                    <a:lnTo>
                      <a:pt x="12970" y="6273"/>
                    </a:lnTo>
                    <a:lnTo>
                      <a:pt x="12899" y="7472"/>
                    </a:lnTo>
                    <a:lnTo>
                      <a:pt x="12970" y="8670"/>
                    </a:lnTo>
                    <a:lnTo>
                      <a:pt x="13181" y="9798"/>
                    </a:lnTo>
                    <a:lnTo>
                      <a:pt x="13463" y="10996"/>
                    </a:lnTo>
                    <a:lnTo>
                      <a:pt x="13816" y="12124"/>
                    </a:lnTo>
                    <a:lnTo>
                      <a:pt x="14098" y="13251"/>
                    </a:lnTo>
                    <a:lnTo>
                      <a:pt x="14380" y="14379"/>
                    </a:lnTo>
                    <a:lnTo>
                      <a:pt x="14591" y="15436"/>
                    </a:lnTo>
                    <a:lnTo>
                      <a:pt x="14662" y="16564"/>
                    </a:lnTo>
                    <a:lnTo>
                      <a:pt x="14662" y="17128"/>
                    </a:lnTo>
                    <a:lnTo>
                      <a:pt x="14591" y="17692"/>
                    </a:lnTo>
                    <a:lnTo>
                      <a:pt x="14380" y="18115"/>
                    </a:lnTo>
                    <a:lnTo>
                      <a:pt x="14168" y="18538"/>
                    </a:lnTo>
                    <a:lnTo>
                      <a:pt x="13886" y="18820"/>
                    </a:lnTo>
                    <a:lnTo>
                      <a:pt x="13604" y="19172"/>
                    </a:lnTo>
                    <a:lnTo>
                      <a:pt x="13252" y="19383"/>
                    </a:lnTo>
                    <a:lnTo>
                      <a:pt x="12829" y="19595"/>
                    </a:lnTo>
                    <a:lnTo>
                      <a:pt x="11983" y="19947"/>
                    </a:lnTo>
                    <a:lnTo>
                      <a:pt x="10996" y="20229"/>
                    </a:lnTo>
                    <a:lnTo>
                      <a:pt x="9023" y="20652"/>
                    </a:lnTo>
                    <a:lnTo>
                      <a:pt x="7190" y="21146"/>
                    </a:lnTo>
                    <a:lnTo>
                      <a:pt x="4018" y="22132"/>
                    </a:lnTo>
                    <a:lnTo>
                      <a:pt x="2468" y="22696"/>
                    </a:lnTo>
                    <a:lnTo>
                      <a:pt x="1129" y="23260"/>
                    </a:lnTo>
                    <a:lnTo>
                      <a:pt x="635" y="23472"/>
                    </a:lnTo>
                    <a:lnTo>
                      <a:pt x="212" y="23754"/>
                    </a:lnTo>
                    <a:lnTo>
                      <a:pt x="1" y="23965"/>
                    </a:lnTo>
                    <a:lnTo>
                      <a:pt x="1" y="24035"/>
                    </a:lnTo>
                    <a:lnTo>
                      <a:pt x="1" y="24106"/>
                    </a:lnTo>
                    <a:lnTo>
                      <a:pt x="494" y="23965"/>
                    </a:lnTo>
                    <a:lnTo>
                      <a:pt x="1763" y="23613"/>
                    </a:lnTo>
                    <a:lnTo>
                      <a:pt x="5851" y="22555"/>
                    </a:lnTo>
                    <a:lnTo>
                      <a:pt x="10080" y="21568"/>
                    </a:lnTo>
                    <a:lnTo>
                      <a:pt x="12477" y="21075"/>
                    </a:lnTo>
                    <a:lnTo>
                      <a:pt x="11490" y="23331"/>
                    </a:lnTo>
                    <a:lnTo>
                      <a:pt x="10785" y="25163"/>
                    </a:lnTo>
                    <a:lnTo>
                      <a:pt x="10010" y="27207"/>
                    </a:lnTo>
                    <a:lnTo>
                      <a:pt x="9305" y="29251"/>
                    </a:lnTo>
                    <a:lnTo>
                      <a:pt x="8811" y="31013"/>
                    </a:lnTo>
                    <a:lnTo>
                      <a:pt x="8670" y="31718"/>
                    </a:lnTo>
                    <a:lnTo>
                      <a:pt x="8670" y="32353"/>
                    </a:lnTo>
                    <a:lnTo>
                      <a:pt x="8670" y="32705"/>
                    </a:lnTo>
                    <a:lnTo>
                      <a:pt x="8741" y="32846"/>
                    </a:lnTo>
                    <a:lnTo>
                      <a:pt x="8882" y="32916"/>
                    </a:lnTo>
                    <a:lnTo>
                      <a:pt x="8952" y="32916"/>
                    </a:lnTo>
                    <a:lnTo>
                      <a:pt x="9093" y="32705"/>
                    </a:lnTo>
                    <a:lnTo>
                      <a:pt x="9446" y="32071"/>
                    </a:lnTo>
                    <a:lnTo>
                      <a:pt x="10362" y="29815"/>
                    </a:lnTo>
                    <a:lnTo>
                      <a:pt x="11701" y="26220"/>
                    </a:lnTo>
                    <a:lnTo>
                      <a:pt x="11983" y="27207"/>
                    </a:lnTo>
                    <a:lnTo>
                      <a:pt x="12265" y="28265"/>
                    </a:lnTo>
                    <a:lnTo>
                      <a:pt x="12617" y="29322"/>
                    </a:lnTo>
                    <a:lnTo>
                      <a:pt x="12758" y="30379"/>
                    </a:lnTo>
                    <a:lnTo>
                      <a:pt x="13181" y="32071"/>
                    </a:lnTo>
                    <a:lnTo>
                      <a:pt x="12970" y="32141"/>
                    </a:lnTo>
                    <a:lnTo>
                      <a:pt x="12829" y="32282"/>
                    </a:lnTo>
                    <a:lnTo>
                      <a:pt x="12758" y="32494"/>
                    </a:lnTo>
                    <a:lnTo>
                      <a:pt x="12688" y="32705"/>
                    </a:lnTo>
                    <a:lnTo>
                      <a:pt x="12899" y="33339"/>
                    </a:lnTo>
                    <a:lnTo>
                      <a:pt x="13040" y="33621"/>
                    </a:lnTo>
                    <a:lnTo>
                      <a:pt x="13181" y="33762"/>
                    </a:lnTo>
                    <a:lnTo>
                      <a:pt x="13322" y="33903"/>
                    </a:lnTo>
                    <a:lnTo>
                      <a:pt x="13604" y="33903"/>
                    </a:lnTo>
                    <a:lnTo>
                      <a:pt x="13675" y="33833"/>
                    </a:lnTo>
                    <a:lnTo>
                      <a:pt x="13957" y="33621"/>
                    </a:lnTo>
                    <a:lnTo>
                      <a:pt x="14168" y="33269"/>
                    </a:lnTo>
                    <a:lnTo>
                      <a:pt x="14380" y="32705"/>
                    </a:lnTo>
                    <a:lnTo>
                      <a:pt x="14450" y="32141"/>
                    </a:lnTo>
                    <a:lnTo>
                      <a:pt x="14450" y="31718"/>
                    </a:lnTo>
                    <a:lnTo>
                      <a:pt x="14380" y="31225"/>
                    </a:lnTo>
                    <a:lnTo>
                      <a:pt x="14309" y="30802"/>
                    </a:lnTo>
                    <a:lnTo>
                      <a:pt x="14168" y="30379"/>
                    </a:lnTo>
                    <a:lnTo>
                      <a:pt x="13745" y="29533"/>
                    </a:lnTo>
                    <a:lnTo>
                      <a:pt x="13322" y="28687"/>
                    </a:lnTo>
                    <a:lnTo>
                      <a:pt x="12829" y="27842"/>
                    </a:lnTo>
                    <a:lnTo>
                      <a:pt x="12477" y="27066"/>
                    </a:lnTo>
                    <a:lnTo>
                      <a:pt x="12124" y="26220"/>
                    </a:lnTo>
                    <a:lnTo>
                      <a:pt x="12054" y="25868"/>
                    </a:lnTo>
                    <a:lnTo>
                      <a:pt x="11983" y="25445"/>
                    </a:lnTo>
                    <a:lnTo>
                      <a:pt x="11983" y="25093"/>
                    </a:lnTo>
                    <a:lnTo>
                      <a:pt x="12054" y="24740"/>
                    </a:lnTo>
                    <a:lnTo>
                      <a:pt x="12336" y="23824"/>
                    </a:lnTo>
                    <a:lnTo>
                      <a:pt x="12829" y="22908"/>
                    </a:lnTo>
                    <a:lnTo>
                      <a:pt x="13322" y="21921"/>
                    </a:lnTo>
                    <a:lnTo>
                      <a:pt x="13886" y="20934"/>
                    </a:lnTo>
                    <a:lnTo>
                      <a:pt x="14521" y="20088"/>
                    </a:lnTo>
                    <a:lnTo>
                      <a:pt x="15507" y="18749"/>
                    </a:lnTo>
                    <a:lnTo>
                      <a:pt x="16706" y="21709"/>
                    </a:lnTo>
                    <a:lnTo>
                      <a:pt x="17974" y="24670"/>
                    </a:lnTo>
                    <a:lnTo>
                      <a:pt x="20653" y="30520"/>
                    </a:lnTo>
                    <a:lnTo>
                      <a:pt x="21428" y="32212"/>
                    </a:lnTo>
                    <a:lnTo>
                      <a:pt x="21639" y="32846"/>
                    </a:lnTo>
                    <a:lnTo>
                      <a:pt x="21710" y="33410"/>
                    </a:lnTo>
                    <a:lnTo>
                      <a:pt x="21710" y="33974"/>
                    </a:lnTo>
                    <a:lnTo>
                      <a:pt x="21569" y="34538"/>
                    </a:lnTo>
                    <a:lnTo>
                      <a:pt x="21216" y="35242"/>
                    </a:lnTo>
                    <a:lnTo>
                      <a:pt x="20794" y="36088"/>
                    </a:lnTo>
                    <a:lnTo>
                      <a:pt x="20300" y="37146"/>
                    </a:lnTo>
                    <a:lnTo>
                      <a:pt x="19877" y="38203"/>
                    </a:lnTo>
                    <a:lnTo>
                      <a:pt x="19666" y="38626"/>
                    </a:lnTo>
                    <a:lnTo>
                      <a:pt x="19384" y="39119"/>
                    </a:lnTo>
                    <a:lnTo>
                      <a:pt x="19032" y="39472"/>
                    </a:lnTo>
                    <a:lnTo>
                      <a:pt x="18609" y="39824"/>
                    </a:lnTo>
                    <a:lnTo>
                      <a:pt x="18186" y="40035"/>
                    </a:lnTo>
                    <a:lnTo>
                      <a:pt x="17692" y="40317"/>
                    </a:lnTo>
                    <a:lnTo>
                      <a:pt x="16565" y="40811"/>
                    </a:lnTo>
                    <a:lnTo>
                      <a:pt x="14521" y="41586"/>
                    </a:lnTo>
                    <a:lnTo>
                      <a:pt x="14239" y="41586"/>
                    </a:lnTo>
                    <a:lnTo>
                      <a:pt x="13957" y="41516"/>
                    </a:lnTo>
                    <a:lnTo>
                      <a:pt x="13322" y="41445"/>
                    </a:lnTo>
                    <a:lnTo>
                      <a:pt x="13040" y="41516"/>
                    </a:lnTo>
                    <a:lnTo>
                      <a:pt x="12829" y="41657"/>
                    </a:lnTo>
                    <a:lnTo>
                      <a:pt x="12758" y="41798"/>
                    </a:lnTo>
                    <a:lnTo>
                      <a:pt x="12688" y="41938"/>
                    </a:lnTo>
                    <a:lnTo>
                      <a:pt x="12688" y="42432"/>
                    </a:lnTo>
                    <a:lnTo>
                      <a:pt x="12758" y="42784"/>
                    </a:lnTo>
                    <a:lnTo>
                      <a:pt x="12899" y="42996"/>
                    </a:lnTo>
                    <a:lnTo>
                      <a:pt x="13181" y="43066"/>
                    </a:lnTo>
                    <a:lnTo>
                      <a:pt x="13604" y="43137"/>
                    </a:lnTo>
                    <a:lnTo>
                      <a:pt x="14027" y="43066"/>
                    </a:lnTo>
                    <a:lnTo>
                      <a:pt x="14450" y="42925"/>
                    </a:lnTo>
                    <a:lnTo>
                      <a:pt x="15507" y="42502"/>
                    </a:lnTo>
                    <a:lnTo>
                      <a:pt x="16635" y="42009"/>
                    </a:lnTo>
                    <a:lnTo>
                      <a:pt x="17622" y="41516"/>
                    </a:lnTo>
                    <a:lnTo>
                      <a:pt x="18468" y="41093"/>
                    </a:lnTo>
                    <a:lnTo>
                      <a:pt x="19032" y="40881"/>
                    </a:lnTo>
                    <a:lnTo>
                      <a:pt x="18820" y="41868"/>
                    </a:lnTo>
                    <a:lnTo>
                      <a:pt x="18750" y="43066"/>
                    </a:lnTo>
                    <a:lnTo>
                      <a:pt x="18609" y="44194"/>
                    </a:lnTo>
                    <a:lnTo>
                      <a:pt x="18538" y="44687"/>
                    </a:lnTo>
                    <a:lnTo>
                      <a:pt x="18327" y="45181"/>
                    </a:lnTo>
                    <a:lnTo>
                      <a:pt x="18186" y="45463"/>
                    </a:lnTo>
                    <a:lnTo>
                      <a:pt x="18045" y="45745"/>
                    </a:lnTo>
                    <a:lnTo>
                      <a:pt x="17551" y="46238"/>
                    </a:lnTo>
                    <a:lnTo>
                      <a:pt x="17410" y="46449"/>
                    </a:lnTo>
                    <a:lnTo>
                      <a:pt x="17199" y="46802"/>
                    </a:lnTo>
                    <a:lnTo>
                      <a:pt x="17128" y="47084"/>
                    </a:lnTo>
                    <a:lnTo>
                      <a:pt x="17058" y="47436"/>
                    </a:lnTo>
                    <a:lnTo>
                      <a:pt x="17058" y="47859"/>
                    </a:lnTo>
                    <a:lnTo>
                      <a:pt x="17128" y="48212"/>
                    </a:lnTo>
                    <a:lnTo>
                      <a:pt x="17269" y="48494"/>
                    </a:lnTo>
                    <a:lnTo>
                      <a:pt x="17410" y="48705"/>
                    </a:lnTo>
                    <a:lnTo>
                      <a:pt x="17551" y="48846"/>
                    </a:lnTo>
                    <a:lnTo>
                      <a:pt x="17763" y="48987"/>
                    </a:lnTo>
                    <a:lnTo>
                      <a:pt x="18256" y="48987"/>
                    </a:lnTo>
                    <a:lnTo>
                      <a:pt x="18750" y="48846"/>
                    </a:lnTo>
                    <a:lnTo>
                      <a:pt x="19243" y="48494"/>
                    </a:lnTo>
                    <a:lnTo>
                      <a:pt x="19666" y="48071"/>
                    </a:lnTo>
                    <a:lnTo>
                      <a:pt x="20018" y="47507"/>
                    </a:lnTo>
                    <a:lnTo>
                      <a:pt x="20018" y="47366"/>
                    </a:lnTo>
                    <a:lnTo>
                      <a:pt x="20018" y="47154"/>
                    </a:lnTo>
                    <a:lnTo>
                      <a:pt x="19948" y="46943"/>
                    </a:lnTo>
                    <a:lnTo>
                      <a:pt x="19877" y="46661"/>
                    </a:lnTo>
                    <a:lnTo>
                      <a:pt x="19807" y="46379"/>
                    </a:lnTo>
                    <a:lnTo>
                      <a:pt x="19807" y="45745"/>
                    </a:lnTo>
                    <a:lnTo>
                      <a:pt x="19736" y="44969"/>
                    </a:lnTo>
                    <a:lnTo>
                      <a:pt x="19666" y="44123"/>
                    </a:lnTo>
                    <a:lnTo>
                      <a:pt x="19736" y="43348"/>
                    </a:lnTo>
                    <a:lnTo>
                      <a:pt x="19877" y="42150"/>
                    </a:lnTo>
                    <a:lnTo>
                      <a:pt x="20159" y="41022"/>
                    </a:lnTo>
                    <a:lnTo>
                      <a:pt x="20794" y="38767"/>
                    </a:lnTo>
                    <a:lnTo>
                      <a:pt x="21498" y="36511"/>
                    </a:lnTo>
                    <a:lnTo>
                      <a:pt x="22344" y="34326"/>
                    </a:lnTo>
                    <a:lnTo>
                      <a:pt x="23190" y="36441"/>
                    </a:lnTo>
                    <a:lnTo>
                      <a:pt x="24036" y="38555"/>
                    </a:lnTo>
                    <a:lnTo>
                      <a:pt x="24811" y="40740"/>
                    </a:lnTo>
                    <a:lnTo>
                      <a:pt x="25446" y="42925"/>
                    </a:lnTo>
                    <a:lnTo>
                      <a:pt x="25516" y="43630"/>
                    </a:lnTo>
                    <a:lnTo>
                      <a:pt x="25657" y="44687"/>
                    </a:lnTo>
                    <a:lnTo>
                      <a:pt x="25868" y="47366"/>
                    </a:lnTo>
                    <a:lnTo>
                      <a:pt x="26080" y="48775"/>
                    </a:lnTo>
                    <a:lnTo>
                      <a:pt x="26221" y="49903"/>
                    </a:lnTo>
                    <a:lnTo>
                      <a:pt x="26432" y="50819"/>
                    </a:lnTo>
                    <a:lnTo>
                      <a:pt x="26573" y="51031"/>
                    </a:lnTo>
                    <a:lnTo>
                      <a:pt x="26714" y="51172"/>
                    </a:lnTo>
                    <a:lnTo>
                      <a:pt x="27208" y="51172"/>
                    </a:lnTo>
                    <a:lnTo>
                      <a:pt x="27349" y="51031"/>
                    </a:lnTo>
                    <a:lnTo>
                      <a:pt x="27490" y="50890"/>
                    </a:lnTo>
                    <a:lnTo>
                      <a:pt x="27630" y="50608"/>
                    </a:lnTo>
                    <a:lnTo>
                      <a:pt x="27701" y="50326"/>
                    </a:lnTo>
                    <a:lnTo>
                      <a:pt x="27771" y="49480"/>
                    </a:lnTo>
                    <a:lnTo>
                      <a:pt x="27771" y="48494"/>
                    </a:lnTo>
                    <a:lnTo>
                      <a:pt x="27630" y="47366"/>
                    </a:lnTo>
                    <a:lnTo>
                      <a:pt x="27490" y="46168"/>
                    </a:lnTo>
                    <a:lnTo>
                      <a:pt x="27208" y="44828"/>
                    </a:lnTo>
                    <a:lnTo>
                      <a:pt x="26644" y="42150"/>
                    </a:lnTo>
                    <a:lnTo>
                      <a:pt x="25939" y="39753"/>
                    </a:lnTo>
                    <a:lnTo>
                      <a:pt x="25375" y="37850"/>
                    </a:lnTo>
                    <a:lnTo>
                      <a:pt x="25023" y="36793"/>
                    </a:lnTo>
                    <a:lnTo>
                      <a:pt x="25023" y="36793"/>
                    </a:lnTo>
                    <a:lnTo>
                      <a:pt x="25586" y="37075"/>
                    </a:lnTo>
                    <a:lnTo>
                      <a:pt x="26080" y="37216"/>
                    </a:lnTo>
                    <a:lnTo>
                      <a:pt x="27208" y="37568"/>
                    </a:lnTo>
                    <a:lnTo>
                      <a:pt x="27701" y="37780"/>
                    </a:lnTo>
                    <a:lnTo>
                      <a:pt x="28265" y="37991"/>
                    </a:lnTo>
                    <a:lnTo>
                      <a:pt x="28758" y="38273"/>
                    </a:lnTo>
                    <a:lnTo>
                      <a:pt x="29252" y="38626"/>
                    </a:lnTo>
                    <a:lnTo>
                      <a:pt x="29675" y="39049"/>
                    </a:lnTo>
                    <a:lnTo>
                      <a:pt x="30168" y="39683"/>
                    </a:lnTo>
                    <a:lnTo>
                      <a:pt x="30732" y="40247"/>
                    </a:lnTo>
                    <a:lnTo>
                      <a:pt x="30943" y="40388"/>
                    </a:lnTo>
                    <a:lnTo>
                      <a:pt x="31225" y="40458"/>
                    </a:lnTo>
                    <a:lnTo>
                      <a:pt x="31719" y="40458"/>
                    </a:lnTo>
                    <a:lnTo>
                      <a:pt x="31930" y="40388"/>
                    </a:lnTo>
                    <a:lnTo>
                      <a:pt x="32071" y="40317"/>
                    </a:lnTo>
                    <a:lnTo>
                      <a:pt x="32282" y="40176"/>
                    </a:lnTo>
                    <a:lnTo>
                      <a:pt x="32423" y="40035"/>
                    </a:lnTo>
                    <a:lnTo>
                      <a:pt x="32564" y="39824"/>
                    </a:lnTo>
                    <a:lnTo>
                      <a:pt x="32635" y="39542"/>
                    </a:lnTo>
                    <a:lnTo>
                      <a:pt x="32776" y="38908"/>
                    </a:lnTo>
                    <a:lnTo>
                      <a:pt x="32705" y="38696"/>
                    </a:lnTo>
                    <a:lnTo>
                      <a:pt x="32705" y="38555"/>
                    </a:lnTo>
                    <a:lnTo>
                      <a:pt x="32635" y="38414"/>
                    </a:lnTo>
                    <a:lnTo>
                      <a:pt x="32494" y="38344"/>
                    </a:lnTo>
                    <a:lnTo>
                      <a:pt x="32212" y="38273"/>
                    </a:lnTo>
                    <a:lnTo>
                      <a:pt x="31860" y="38273"/>
                    </a:lnTo>
                    <a:lnTo>
                      <a:pt x="31437" y="38344"/>
                    </a:lnTo>
                    <a:lnTo>
                      <a:pt x="31084" y="38414"/>
                    </a:lnTo>
                    <a:lnTo>
                      <a:pt x="30802" y="38414"/>
                    </a:lnTo>
                    <a:lnTo>
                      <a:pt x="30450" y="38273"/>
                    </a:lnTo>
                    <a:lnTo>
                      <a:pt x="30097" y="38062"/>
                    </a:lnTo>
                    <a:lnTo>
                      <a:pt x="29252" y="37568"/>
                    </a:lnTo>
                    <a:lnTo>
                      <a:pt x="28406" y="37075"/>
                    </a:lnTo>
                    <a:lnTo>
                      <a:pt x="27912" y="36864"/>
                    </a:lnTo>
                    <a:lnTo>
                      <a:pt x="27490" y="36723"/>
                    </a:lnTo>
                    <a:lnTo>
                      <a:pt x="26855" y="36582"/>
                    </a:lnTo>
                    <a:lnTo>
                      <a:pt x="26080" y="36511"/>
                    </a:lnTo>
                    <a:lnTo>
                      <a:pt x="25305" y="36370"/>
                    </a:lnTo>
                    <a:lnTo>
                      <a:pt x="25023" y="36300"/>
                    </a:lnTo>
                    <a:lnTo>
                      <a:pt x="24811" y="36229"/>
                    </a:lnTo>
                    <a:lnTo>
                      <a:pt x="24600" y="36018"/>
                    </a:lnTo>
                    <a:lnTo>
                      <a:pt x="24459" y="35736"/>
                    </a:lnTo>
                    <a:lnTo>
                      <a:pt x="24177" y="35031"/>
                    </a:lnTo>
                    <a:lnTo>
                      <a:pt x="23683" y="33621"/>
                    </a:lnTo>
                    <a:lnTo>
                      <a:pt x="18186" y="21568"/>
                    </a:lnTo>
                    <a:lnTo>
                      <a:pt x="19032" y="21639"/>
                    </a:lnTo>
                    <a:lnTo>
                      <a:pt x="19877" y="21709"/>
                    </a:lnTo>
                    <a:lnTo>
                      <a:pt x="20653" y="21921"/>
                    </a:lnTo>
                    <a:lnTo>
                      <a:pt x="21428" y="22132"/>
                    </a:lnTo>
                    <a:lnTo>
                      <a:pt x="22203" y="22414"/>
                    </a:lnTo>
                    <a:lnTo>
                      <a:pt x="22838" y="22837"/>
                    </a:lnTo>
                    <a:lnTo>
                      <a:pt x="23401" y="23260"/>
                    </a:lnTo>
                    <a:lnTo>
                      <a:pt x="23824" y="23824"/>
                    </a:lnTo>
                    <a:lnTo>
                      <a:pt x="24529" y="25022"/>
                    </a:lnTo>
                    <a:lnTo>
                      <a:pt x="25446" y="26925"/>
                    </a:lnTo>
                    <a:lnTo>
                      <a:pt x="26291" y="28758"/>
                    </a:lnTo>
                    <a:lnTo>
                      <a:pt x="26573" y="29392"/>
                    </a:lnTo>
                    <a:lnTo>
                      <a:pt x="26644" y="29815"/>
                    </a:lnTo>
                    <a:lnTo>
                      <a:pt x="26644" y="29040"/>
                    </a:lnTo>
                    <a:lnTo>
                      <a:pt x="26503" y="28265"/>
                    </a:lnTo>
                    <a:lnTo>
                      <a:pt x="26291" y="27489"/>
                    </a:lnTo>
                    <a:lnTo>
                      <a:pt x="26080" y="26714"/>
                    </a:lnTo>
                    <a:lnTo>
                      <a:pt x="25586" y="25093"/>
                    </a:lnTo>
                    <a:lnTo>
                      <a:pt x="25023" y="23683"/>
                    </a:lnTo>
                    <a:lnTo>
                      <a:pt x="26291" y="24317"/>
                    </a:lnTo>
                    <a:lnTo>
                      <a:pt x="28547" y="25445"/>
                    </a:lnTo>
                    <a:lnTo>
                      <a:pt x="29815" y="26009"/>
                    </a:lnTo>
                    <a:lnTo>
                      <a:pt x="30873" y="26432"/>
                    </a:lnTo>
                    <a:lnTo>
                      <a:pt x="31578" y="26714"/>
                    </a:lnTo>
                    <a:lnTo>
                      <a:pt x="31860" y="26714"/>
                    </a:lnTo>
                    <a:lnTo>
                      <a:pt x="31930" y="26643"/>
                    </a:lnTo>
                    <a:lnTo>
                      <a:pt x="31930" y="26502"/>
                    </a:lnTo>
                    <a:lnTo>
                      <a:pt x="31930" y="26361"/>
                    </a:lnTo>
                    <a:lnTo>
                      <a:pt x="31648" y="26079"/>
                    </a:lnTo>
                    <a:lnTo>
                      <a:pt x="31155" y="25657"/>
                    </a:lnTo>
                    <a:lnTo>
                      <a:pt x="30520" y="25234"/>
                    </a:lnTo>
                    <a:lnTo>
                      <a:pt x="28829" y="24317"/>
                    </a:lnTo>
                    <a:lnTo>
                      <a:pt x="26785" y="23331"/>
                    </a:lnTo>
                    <a:lnTo>
                      <a:pt x="24741" y="22485"/>
                    </a:lnTo>
                    <a:lnTo>
                      <a:pt x="22767" y="21709"/>
                    </a:lnTo>
                    <a:lnTo>
                      <a:pt x="21216" y="21146"/>
                    </a:lnTo>
                    <a:lnTo>
                      <a:pt x="20371" y="20864"/>
                    </a:lnTo>
                    <a:lnTo>
                      <a:pt x="19525" y="20793"/>
                    </a:lnTo>
                    <a:lnTo>
                      <a:pt x="18820" y="20723"/>
                    </a:lnTo>
                    <a:lnTo>
                      <a:pt x="18468" y="20652"/>
                    </a:lnTo>
                    <a:lnTo>
                      <a:pt x="18186" y="20511"/>
                    </a:lnTo>
                    <a:lnTo>
                      <a:pt x="17833" y="20370"/>
                    </a:lnTo>
                    <a:lnTo>
                      <a:pt x="17551" y="20159"/>
                    </a:lnTo>
                    <a:lnTo>
                      <a:pt x="17340" y="19877"/>
                    </a:lnTo>
                    <a:lnTo>
                      <a:pt x="17199" y="19595"/>
                    </a:lnTo>
                    <a:lnTo>
                      <a:pt x="16917" y="18820"/>
                    </a:lnTo>
                    <a:lnTo>
                      <a:pt x="16424" y="17410"/>
                    </a:lnTo>
                    <a:lnTo>
                      <a:pt x="15789" y="15718"/>
                    </a:lnTo>
                    <a:lnTo>
                      <a:pt x="15155" y="13956"/>
                    </a:lnTo>
                    <a:lnTo>
                      <a:pt x="14662" y="12194"/>
                    </a:lnTo>
                    <a:lnTo>
                      <a:pt x="14309" y="10432"/>
                    </a:lnTo>
                    <a:lnTo>
                      <a:pt x="16283" y="10855"/>
                    </a:lnTo>
                    <a:lnTo>
                      <a:pt x="19807" y="11701"/>
                    </a:lnTo>
                    <a:lnTo>
                      <a:pt x="23120" y="12546"/>
                    </a:lnTo>
                    <a:lnTo>
                      <a:pt x="24177" y="12828"/>
                    </a:lnTo>
                    <a:lnTo>
                      <a:pt x="24529" y="12969"/>
                    </a:lnTo>
                    <a:lnTo>
                      <a:pt x="24600" y="12899"/>
                    </a:lnTo>
                    <a:lnTo>
                      <a:pt x="24529" y="12758"/>
                    </a:lnTo>
                    <a:lnTo>
                      <a:pt x="24318" y="12546"/>
                    </a:lnTo>
                    <a:lnTo>
                      <a:pt x="23965" y="12265"/>
                    </a:lnTo>
                    <a:lnTo>
                      <a:pt x="23401" y="12053"/>
                    </a:lnTo>
                    <a:lnTo>
                      <a:pt x="22062" y="11560"/>
                    </a:lnTo>
                    <a:lnTo>
                      <a:pt x="20441" y="11066"/>
                    </a:lnTo>
                    <a:lnTo>
                      <a:pt x="17269" y="10221"/>
                    </a:lnTo>
                    <a:lnTo>
                      <a:pt x="16142" y="9868"/>
                    </a:lnTo>
                    <a:lnTo>
                      <a:pt x="15507" y="9727"/>
                    </a:lnTo>
                    <a:lnTo>
                      <a:pt x="15296" y="9727"/>
                    </a:lnTo>
                    <a:lnTo>
                      <a:pt x="15084" y="9657"/>
                    </a:lnTo>
                    <a:lnTo>
                      <a:pt x="14873" y="9516"/>
                    </a:lnTo>
                    <a:lnTo>
                      <a:pt x="14732" y="9304"/>
                    </a:lnTo>
                    <a:lnTo>
                      <a:pt x="14450" y="8740"/>
                    </a:lnTo>
                    <a:lnTo>
                      <a:pt x="14239" y="8035"/>
                    </a:lnTo>
                    <a:lnTo>
                      <a:pt x="14098" y="7331"/>
                    </a:lnTo>
                    <a:lnTo>
                      <a:pt x="13957" y="6626"/>
                    </a:lnTo>
                    <a:lnTo>
                      <a:pt x="13886" y="5639"/>
                    </a:lnTo>
                    <a:lnTo>
                      <a:pt x="13957" y="4864"/>
                    </a:lnTo>
                    <a:lnTo>
                      <a:pt x="14027" y="4159"/>
                    </a:lnTo>
                    <a:lnTo>
                      <a:pt x="14380" y="2749"/>
                    </a:lnTo>
                    <a:lnTo>
                      <a:pt x="14732" y="1410"/>
                    </a:lnTo>
                    <a:lnTo>
                      <a:pt x="15026" y="431"/>
                    </a:lnTo>
                    <a:close/>
                  </a:path>
                </a:pathLst>
              </a:custGeom>
              <a:solidFill>
                <a:srgbClr val="D0E0E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 name="Google Shape;72;p2"/>
              <p:cNvSpPr/>
              <p:nvPr/>
            </p:nvSpPr>
            <p:spPr>
              <a:xfrm>
                <a:off x="3757125" y="2555275"/>
                <a:ext cx="58150" cy="59950"/>
              </a:xfrm>
              <a:custGeom>
                <a:avLst/>
                <a:gdLst/>
                <a:ahLst/>
                <a:cxnLst/>
                <a:rect l="l" t="t" r="r" b="b"/>
                <a:pathLst>
                  <a:path w="2326" h="2398" extrusionOk="0">
                    <a:moveTo>
                      <a:pt x="846" y="1"/>
                    </a:moveTo>
                    <a:lnTo>
                      <a:pt x="564" y="71"/>
                    </a:lnTo>
                    <a:lnTo>
                      <a:pt x="423" y="212"/>
                    </a:lnTo>
                    <a:lnTo>
                      <a:pt x="211" y="424"/>
                    </a:lnTo>
                    <a:lnTo>
                      <a:pt x="141" y="565"/>
                    </a:lnTo>
                    <a:lnTo>
                      <a:pt x="0" y="776"/>
                    </a:lnTo>
                    <a:lnTo>
                      <a:pt x="0" y="1199"/>
                    </a:lnTo>
                    <a:lnTo>
                      <a:pt x="70" y="1693"/>
                    </a:lnTo>
                    <a:lnTo>
                      <a:pt x="141" y="1834"/>
                    </a:lnTo>
                    <a:lnTo>
                      <a:pt x="282" y="2045"/>
                    </a:lnTo>
                    <a:lnTo>
                      <a:pt x="423" y="2186"/>
                    </a:lnTo>
                    <a:lnTo>
                      <a:pt x="634" y="2327"/>
                    </a:lnTo>
                    <a:lnTo>
                      <a:pt x="916" y="2397"/>
                    </a:lnTo>
                    <a:lnTo>
                      <a:pt x="1198" y="2397"/>
                    </a:lnTo>
                    <a:lnTo>
                      <a:pt x="1410" y="2327"/>
                    </a:lnTo>
                    <a:lnTo>
                      <a:pt x="1692" y="2256"/>
                    </a:lnTo>
                    <a:lnTo>
                      <a:pt x="1903" y="2115"/>
                    </a:lnTo>
                    <a:lnTo>
                      <a:pt x="2044" y="1974"/>
                    </a:lnTo>
                    <a:lnTo>
                      <a:pt x="2185" y="1834"/>
                    </a:lnTo>
                    <a:lnTo>
                      <a:pt x="2255" y="1622"/>
                    </a:lnTo>
                    <a:lnTo>
                      <a:pt x="2326" y="1129"/>
                    </a:lnTo>
                    <a:lnTo>
                      <a:pt x="2185" y="706"/>
                    </a:lnTo>
                    <a:lnTo>
                      <a:pt x="2115" y="494"/>
                    </a:lnTo>
                    <a:lnTo>
                      <a:pt x="1974" y="353"/>
                    </a:lnTo>
                    <a:lnTo>
                      <a:pt x="1833" y="212"/>
                    </a:lnTo>
                    <a:lnTo>
                      <a:pt x="1621" y="71"/>
                    </a:lnTo>
                    <a:lnTo>
                      <a:pt x="1339" y="1"/>
                    </a:lnTo>
                    <a:close/>
                  </a:path>
                </a:pathLst>
              </a:custGeom>
              <a:solidFill>
                <a:srgbClr val="D0E0E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 name="Google Shape;73;p2"/>
              <p:cNvSpPr/>
              <p:nvPr/>
            </p:nvSpPr>
            <p:spPr>
              <a:xfrm>
                <a:off x="3764150" y="2631050"/>
                <a:ext cx="75800" cy="74050"/>
              </a:xfrm>
              <a:custGeom>
                <a:avLst/>
                <a:gdLst/>
                <a:ahLst/>
                <a:cxnLst/>
                <a:rect l="l" t="t" r="r" b="b"/>
                <a:pathLst>
                  <a:path w="3032" h="2962" extrusionOk="0">
                    <a:moveTo>
                      <a:pt x="1199" y="1"/>
                    </a:moveTo>
                    <a:lnTo>
                      <a:pt x="917" y="71"/>
                    </a:lnTo>
                    <a:lnTo>
                      <a:pt x="635" y="212"/>
                    </a:lnTo>
                    <a:lnTo>
                      <a:pt x="424" y="424"/>
                    </a:lnTo>
                    <a:lnTo>
                      <a:pt x="212" y="706"/>
                    </a:lnTo>
                    <a:lnTo>
                      <a:pt x="71" y="988"/>
                    </a:lnTo>
                    <a:lnTo>
                      <a:pt x="1" y="1269"/>
                    </a:lnTo>
                    <a:lnTo>
                      <a:pt x="1" y="1551"/>
                    </a:lnTo>
                    <a:lnTo>
                      <a:pt x="71" y="1763"/>
                    </a:lnTo>
                    <a:lnTo>
                      <a:pt x="142" y="2045"/>
                    </a:lnTo>
                    <a:lnTo>
                      <a:pt x="353" y="2327"/>
                    </a:lnTo>
                    <a:lnTo>
                      <a:pt x="494" y="2538"/>
                    </a:lnTo>
                    <a:lnTo>
                      <a:pt x="706" y="2679"/>
                    </a:lnTo>
                    <a:lnTo>
                      <a:pt x="988" y="2820"/>
                    </a:lnTo>
                    <a:lnTo>
                      <a:pt x="1270" y="2961"/>
                    </a:lnTo>
                    <a:lnTo>
                      <a:pt x="1834" y="2961"/>
                    </a:lnTo>
                    <a:lnTo>
                      <a:pt x="2115" y="2891"/>
                    </a:lnTo>
                    <a:lnTo>
                      <a:pt x="2327" y="2750"/>
                    </a:lnTo>
                    <a:lnTo>
                      <a:pt x="2609" y="2538"/>
                    </a:lnTo>
                    <a:lnTo>
                      <a:pt x="2820" y="2256"/>
                    </a:lnTo>
                    <a:lnTo>
                      <a:pt x="2961" y="1974"/>
                    </a:lnTo>
                    <a:lnTo>
                      <a:pt x="3032" y="1763"/>
                    </a:lnTo>
                    <a:lnTo>
                      <a:pt x="3032" y="1481"/>
                    </a:lnTo>
                    <a:lnTo>
                      <a:pt x="2961" y="1199"/>
                    </a:lnTo>
                    <a:lnTo>
                      <a:pt x="2820" y="917"/>
                    </a:lnTo>
                    <a:lnTo>
                      <a:pt x="2679" y="635"/>
                    </a:lnTo>
                    <a:lnTo>
                      <a:pt x="2468" y="424"/>
                    </a:lnTo>
                    <a:lnTo>
                      <a:pt x="2256" y="283"/>
                    </a:lnTo>
                    <a:lnTo>
                      <a:pt x="2045" y="142"/>
                    </a:lnTo>
                    <a:lnTo>
                      <a:pt x="1763" y="1"/>
                    </a:lnTo>
                    <a:close/>
                  </a:path>
                </a:pathLst>
              </a:custGeom>
              <a:solidFill>
                <a:srgbClr val="D0E0E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 name="Google Shape;74;p2"/>
              <p:cNvSpPr/>
              <p:nvPr/>
            </p:nvSpPr>
            <p:spPr>
              <a:xfrm>
                <a:off x="3852275" y="2620475"/>
                <a:ext cx="65200" cy="68750"/>
              </a:xfrm>
              <a:custGeom>
                <a:avLst/>
                <a:gdLst/>
                <a:ahLst/>
                <a:cxnLst/>
                <a:rect l="l" t="t" r="r" b="b"/>
                <a:pathLst>
                  <a:path w="2608" h="2750" extrusionOk="0">
                    <a:moveTo>
                      <a:pt x="1128" y="1"/>
                    </a:moveTo>
                    <a:lnTo>
                      <a:pt x="705" y="142"/>
                    </a:lnTo>
                    <a:lnTo>
                      <a:pt x="493" y="283"/>
                    </a:lnTo>
                    <a:lnTo>
                      <a:pt x="353" y="424"/>
                    </a:lnTo>
                    <a:lnTo>
                      <a:pt x="212" y="635"/>
                    </a:lnTo>
                    <a:lnTo>
                      <a:pt x="71" y="847"/>
                    </a:lnTo>
                    <a:lnTo>
                      <a:pt x="0" y="1129"/>
                    </a:lnTo>
                    <a:lnTo>
                      <a:pt x="71" y="1411"/>
                    </a:lnTo>
                    <a:lnTo>
                      <a:pt x="71" y="1763"/>
                    </a:lnTo>
                    <a:lnTo>
                      <a:pt x="212" y="2045"/>
                    </a:lnTo>
                    <a:lnTo>
                      <a:pt x="353" y="2256"/>
                    </a:lnTo>
                    <a:lnTo>
                      <a:pt x="564" y="2468"/>
                    </a:lnTo>
                    <a:lnTo>
                      <a:pt x="775" y="2609"/>
                    </a:lnTo>
                    <a:lnTo>
                      <a:pt x="987" y="2679"/>
                    </a:lnTo>
                    <a:lnTo>
                      <a:pt x="1269" y="2750"/>
                    </a:lnTo>
                    <a:lnTo>
                      <a:pt x="1692" y="2750"/>
                    </a:lnTo>
                    <a:lnTo>
                      <a:pt x="1974" y="2609"/>
                    </a:lnTo>
                    <a:lnTo>
                      <a:pt x="2115" y="2538"/>
                    </a:lnTo>
                    <a:lnTo>
                      <a:pt x="2326" y="2327"/>
                    </a:lnTo>
                    <a:lnTo>
                      <a:pt x="2467" y="2115"/>
                    </a:lnTo>
                    <a:lnTo>
                      <a:pt x="2538" y="1904"/>
                    </a:lnTo>
                    <a:lnTo>
                      <a:pt x="2608" y="1552"/>
                    </a:lnTo>
                    <a:lnTo>
                      <a:pt x="2608" y="1199"/>
                    </a:lnTo>
                    <a:lnTo>
                      <a:pt x="2538" y="917"/>
                    </a:lnTo>
                    <a:lnTo>
                      <a:pt x="2397" y="635"/>
                    </a:lnTo>
                    <a:lnTo>
                      <a:pt x="2256" y="424"/>
                    </a:lnTo>
                    <a:lnTo>
                      <a:pt x="2044" y="283"/>
                    </a:lnTo>
                    <a:lnTo>
                      <a:pt x="1833" y="142"/>
                    </a:lnTo>
                    <a:lnTo>
                      <a:pt x="1621" y="71"/>
                    </a:lnTo>
                    <a:lnTo>
                      <a:pt x="1128" y="1"/>
                    </a:lnTo>
                    <a:close/>
                  </a:path>
                </a:pathLst>
              </a:custGeom>
              <a:solidFill>
                <a:srgbClr val="D0E0E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 name="Google Shape;75;p2"/>
              <p:cNvSpPr/>
              <p:nvPr/>
            </p:nvSpPr>
            <p:spPr>
              <a:xfrm>
                <a:off x="3883975" y="2544725"/>
                <a:ext cx="67000" cy="68725"/>
              </a:xfrm>
              <a:custGeom>
                <a:avLst/>
                <a:gdLst/>
                <a:ahLst/>
                <a:cxnLst/>
                <a:rect l="l" t="t" r="r" b="b"/>
                <a:pathLst>
                  <a:path w="2680" h="2749" extrusionOk="0">
                    <a:moveTo>
                      <a:pt x="1270" y="0"/>
                    </a:moveTo>
                    <a:lnTo>
                      <a:pt x="917" y="71"/>
                    </a:lnTo>
                    <a:lnTo>
                      <a:pt x="706" y="211"/>
                    </a:lnTo>
                    <a:lnTo>
                      <a:pt x="424" y="352"/>
                    </a:lnTo>
                    <a:lnTo>
                      <a:pt x="283" y="564"/>
                    </a:lnTo>
                    <a:lnTo>
                      <a:pt x="142" y="846"/>
                    </a:lnTo>
                    <a:lnTo>
                      <a:pt x="71" y="1057"/>
                    </a:lnTo>
                    <a:lnTo>
                      <a:pt x="1" y="1339"/>
                    </a:lnTo>
                    <a:lnTo>
                      <a:pt x="1" y="1621"/>
                    </a:lnTo>
                    <a:lnTo>
                      <a:pt x="71" y="1833"/>
                    </a:lnTo>
                    <a:lnTo>
                      <a:pt x="142" y="2115"/>
                    </a:lnTo>
                    <a:lnTo>
                      <a:pt x="283" y="2326"/>
                    </a:lnTo>
                    <a:lnTo>
                      <a:pt x="494" y="2467"/>
                    </a:lnTo>
                    <a:lnTo>
                      <a:pt x="706" y="2608"/>
                    </a:lnTo>
                    <a:lnTo>
                      <a:pt x="917" y="2749"/>
                    </a:lnTo>
                    <a:lnTo>
                      <a:pt x="1551" y="2749"/>
                    </a:lnTo>
                    <a:lnTo>
                      <a:pt x="1833" y="2608"/>
                    </a:lnTo>
                    <a:lnTo>
                      <a:pt x="2115" y="2537"/>
                    </a:lnTo>
                    <a:lnTo>
                      <a:pt x="2327" y="2326"/>
                    </a:lnTo>
                    <a:lnTo>
                      <a:pt x="2468" y="2185"/>
                    </a:lnTo>
                    <a:lnTo>
                      <a:pt x="2538" y="1974"/>
                    </a:lnTo>
                    <a:lnTo>
                      <a:pt x="2609" y="1762"/>
                    </a:lnTo>
                    <a:lnTo>
                      <a:pt x="2679" y="1269"/>
                    </a:lnTo>
                    <a:lnTo>
                      <a:pt x="2538" y="846"/>
                    </a:lnTo>
                    <a:lnTo>
                      <a:pt x="2256" y="423"/>
                    </a:lnTo>
                    <a:lnTo>
                      <a:pt x="2045" y="282"/>
                    </a:lnTo>
                    <a:lnTo>
                      <a:pt x="1833" y="141"/>
                    </a:lnTo>
                    <a:lnTo>
                      <a:pt x="1551" y="0"/>
                    </a:lnTo>
                    <a:close/>
                  </a:path>
                </a:pathLst>
              </a:custGeom>
              <a:solidFill>
                <a:srgbClr val="D0E0E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 name="Google Shape;76;p2"/>
              <p:cNvSpPr/>
              <p:nvPr/>
            </p:nvSpPr>
            <p:spPr>
              <a:xfrm>
                <a:off x="3876925" y="2454850"/>
                <a:ext cx="56425" cy="61700"/>
              </a:xfrm>
              <a:custGeom>
                <a:avLst/>
                <a:gdLst/>
                <a:ahLst/>
                <a:cxnLst/>
                <a:rect l="l" t="t" r="r" b="b"/>
                <a:pathLst>
                  <a:path w="2257" h="2468" extrusionOk="0">
                    <a:moveTo>
                      <a:pt x="1481" y="0"/>
                    </a:moveTo>
                    <a:lnTo>
                      <a:pt x="1199" y="71"/>
                    </a:lnTo>
                    <a:lnTo>
                      <a:pt x="988" y="141"/>
                    </a:lnTo>
                    <a:lnTo>
                      <a:pt x="706" y="212"/>
                    </a:lnTo>
                    <a:lnTo>
                      <a:pt x="494" y="423"/>
                    </a:lnTo>
                    <a:lnTo>
                      <a:pt x="353" y="635"/>
                    </a:lnTo>
                    <a:lnTo>
                      <a:pt x="142" y="917"/>
                    </a:lnTo>
                    <a:lnTo>
                      <a:pt x="71" y="1128"/>
                    </a:lnTo>
                    <a:lnTo>
                      <a:pt x="1" y="1410"/>
                    </a:lnTo>
                    <a:lnTo>
                      <a:pt x="1" y="1692"/>
                    </a:lnTo>
                    <a:lnTo>
                      <a:pt x="71" y="1903"/>
                    </a:lnTo>
                    <a:lnTo>
                      <a:pt x="283" y="2115"/>
                    </a:lnTo>
                    <a:lnTo>
                      <a:pt x="494" y="2326"/>
                    </a:lnTo>
                    <a:lnTo>
                      <a:pt x="847" y="2397"/>
                    </a:lnTo>
                    <a:lnTo>
                      <a:pt x="1270" y="2467"/>
                    </a:lnTo>
                    <a:lnTo>
                      <a:pt x="1552" y="2326"/>
                    </a:lnTo>
                    <a:lnTo>
                      <a:pt x="1833" y="2185"/>
                    </a:lnTo>
                    <a:lnTo>
                      <a:pt x="2045" y="1903"/>
                    </a:lnTo>
                    <a:lnTo>
                      <a:pt x="2186" y="1621"/>
                    </a:lnTo>
                    <a:lnTo>
                      <a:pt x="2256" y="1269"/>
                    </a:lnTo>
                    <a:lnTo>
                      <a:pt x="2256" y="917"/>
                    </a:lnTo>
                    <a:lnTo>
                      <a:pt x="2186" y="564"/>
                    </a:lnTo>
                    <a:lnTo>
                      <a:pt x="1974" y="282"/>
                    </a:lnTo>
                    <a:lnTo>
                      <a:pt x="1692" y="141"/>
                    </a:lnTo>
                    <a:lnTo>
                      <a:pt x="1481" y="0"/>
                    </a:lnTo>
                    <a:close/>
                  </a:path>
                </a:pathLst>
              </a:custGeom>
              <a:solidFill>
                <a:srgbClr val="D0E0E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 name="Google Shape;77;p2"/>
              <p:cNvSpPr/>
              <p:nvPr/>
            </p:nvSpPr>
            <p:spPr>
              <a:xfrm>
                <a:off x="3674300" y="2435450"/>
                <a:ext cx="45825" cy="47625"/>
              </a:xfrm>
              <a:custGeom>
                <a:avLst/>
                <a:gdLst/>
                <a:ahLst/>
                <a:cxnLst/>
                <a:rect l="l" t="t" r="r" b="b"/>
                <a:pathLst>
                  <a:path w="1833" h="1905" extrusionOk="0">
                    <a:moveTo>
                      <a:pt x="1058" y="1"/>
                    </a:moveTo>
                    <a:lnTo>
                      <a:pt x="635" y="71"/>
                    </a:lnTo>
                    <a:lnTo>
                      <a:pt x="423" y="142"/>
                    </a:lnTo>
                    <a:lnTo>
                      <a:pt x="282" y="212"/>
                    </a:lnTo>
                    <a:lnTo>
                      <a:pt x="141" y="353"/>
                    </a:lnTo>
                    <a:lnTo>
                      <a:pt x="71" y="494"/>
                    </a:lnTo>
                    <a:lnTo>
                      <a:pt x="0" y="847"/>
                    </a:lnTo>
                    <a:lnTo>
                      <a:pt x="71" y="1199"/>
                    </a:lnTo>
                    <a:lnTo>
                      <a:pt x="212" y="1552"/>
                    </a:lnTo>
                    <a:lnTo>
                      <a:pt x="494" y="1763"/>
                    </a:lnTo>
                    <a:lnTo>
                      <a:pt x="776" y="1904"/>
                    </a:lnTo>
                    <a:lnTo>
                      <a:pt x="987" y="1904"/>
                    </a:lnTo>
                    <a:lnTo>
                      <a:pt x="1198" y="1834"/>
                    </a:lnTo>
                    <a:lnTo>
                      <a:pt x="1551" y="1622"/>
                    </a:lnTo>
                    <a:lnTo>
                      <a:pt x="1762" y="1340"/>
                    </a:lnTo>
                    <a:lnTo>
                      <a:pt x="1833" y="988"/>
                    </a:lnTo>
                    <a:lnTo>
                      <a:pt x="1762" y="635"/>
                    </a:lnTo>
                    <a:lnTo>
                      <a:pt x="1621" y="353"/>
                    </a:lnTo>
                    <a:lnTo>
                      <a:pt x="1410" y="142"/>
                    </a:lnTo>
                    <a:lnTo>
                      <a:pt x="1058" y="1"/>
                    </a:lnTo>
                    <a:close/>
                  </a:path>
                </a:pathLst>
              </a:custGeom>
              <a:solidFill>
                <a:srgbClr val="D0E0E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 name="Google Shape;78;p2"/>
              <p:cNvSpPr/>
              <p:nvPr/>
            </p:nvSpPr>
            <p:spPr>
              <a:xfrm>
                <a:off x="3834650" y="2060125"/>
                <a:ext cx="72275" cy="61700"/>
              </a:xfrm>
              <a:custGeom>
                <a:avLst/>
                <a:gdLst/>
                <a:ahLst/>
                <a:cxnLst/>
                <a:rect l="l" t="t" r="r" b="b"/>
                <a:pathLst>
                  <a:path w="2891" h="2468" extrusionOk="0">
                    <a:moveTo>
                      <a:pt x="846" y="1"/>
                    </a:moveTo>
                    <a:lnTo>
                      <a:pt x="564" y="71"/>
                    </a:lnTo>
                    <a:lnTo>
                      <a:pt x="282" y="353"/>
                    </a:lnTo>
                    <a:lnTo>
                      <a:pt x="141" y="776"/>
                    </a:lnTo>
                    <a:lnTo>
                      <a:pt x="0" y="1340"/>
                    </a:lnTo>
                    <a:lnTo>
                      <a:pt x="71" y="1692"/>
                    </a:lnTo>
                    <a:lnTo>
                      <a:pt x="141" y="1974"/>
                    </a:lnTo>
                    <a:lnTo>
                      <a:pt x="353" y="2186"/>
                    </a:lnTo>
                    <a:lnTo>
                      <a:pt x="564" y="2327"/>
                    </a:lnTo>
                    <a:lnTo>
                      <a:pt x="846" y="2397"/>
                    </a:lnTo>
                    <a:lnTo>
                      <a:pt x="1058" y="2468"/>
                    </a:lnTo>
                    <a:lnTo>
                      <a:pt x="1339" y="2468"/>
                    </a:lnTo>
                    <a:lnTo>
                      <a:pt x="1551" y="2397"/>
                    </a:lnTo>
                    <a:lnTo>
                      <a:pt x="2115" y="2468"/>
                    </a:lnTo>
                    <a:lnTo>
                      <a:pt x="2538" y="2397"/>
                    </a:lnTo>
                    <a:lnTo>
                      <a:pt x="2749" y="2256"/>
                    </a:lnTo>
                    <a:lnTo>
                      <a:pt x="2890" y="1974"/>
                    </a:lnTo>
                    <a:lnTo>
                      <a:pt x="2820" y="1692"/>
                    </a:lnTo>
                    <a:lnTo>
                      <a:pt x="2749" y="1340"/>
                    </a:lnTo>
                    <a:lnTo>
                      <a:pt x="2538" y="988"/>
                    </a:lnTo>
                    <a:lnTo>
                      <a:pt x="2256" y="706"/>
                    </a:lnTo>
                    <a:lnTo>
                      <a:pt x="1903" y="424"/>
                    </a:lnTo>
                    <a:lnTo>
                      <a:pt x="1551" y="212"/>
                    </a:lnTo>
                    <a:lnTo>
                      <a:pt x="1198" y="71"/>
                    </a:lnTo>
                    <a:lnTo>
                      <a:pt x="846" y="1"/>
                    </a:lnTo>
                    <a:close/>
                  </a:path>
                </a:pathLst>
              </a:custGeom>
              <a:solidFill>
                <a:srgbClr val="D0E0E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 name="Google Shape;79;p2"/>
              <p:cNvSpPr/>
              <p:nvPr/>
            </p:nvSpPr>
            <p:spPr>
              <a:xfrm>
                <a:off x="3973850" y="1963225"/>
                <a:ext cx="63450" cy="66975"/>
              </a:xfrm>
              <a:custGeom>
                <a:avLst/>
                <a:gdLst/>
                <a:ahLst/>
                <a:cxnLst/>
                <a:rect l="l" t="t" r="r" b="b"/>
                <a:pathLst>
                  <a:path w="2538" h="2679" extrusionOk="0">
                    <a:moveTo>
                      <a:pt x="1340" y="0"/>
                    </a:moveTo>
                    <a:lnTo>
                      <a:pt x="1128" y="71"/>
                    </a:lnTo>
                    <a:lnTo>
                      <a:pt x="846" y="141"/>
                    </a:lnTo>
                    <a:lnTo>
                      <a:pt x="635" y="353"/>
                    </a:lnTo>
                    <a:lnTo>
                      <a:pt x="423" y="564"/>
                    </a:lnTo>
                    <a:lnTo>
                      <a:pt x="212" y="776"/>
                    </a:lnTo>
                    <a:lnTo>
                      <a:pt x="71" y="1057"/>
                    </a:lnTo>
                    <a:lnTo>
                      <a:pt x="0" y="1339"/>
                    </a:lnTo>
                    <a:lnTo>
                      <a:pt x="0" y="1621"/>
                    </a:lnTo>
                    <a:lnTo>
                      <a:pt x="0" y="1903"/>
                    </a:lnTo>
                    <a:lnTo>
                      <a:pt x="141" y="2115"/>
                    </a:lnTo>
                    <a:lnTo>
                      <a:pt x="282" y="2326"/>
                    </a:lnTo>
                    <a:lnTo>
                      <a:pt x="564" y="2538"/>
                    </a:lnTo>
                    <a:lnTo>
                      <a:pt x="776" y="2608"/>
                    </a:lnTo>
                    <a:lnTo>
                      <a:pt x="987" y="2679"/>
                    </a:lnTo>
                    <a:lnTo>
                      <a:pt x="1410" y="2608"/>
                    </a:lnTo>
                    <a:lnTo>
                      <a:pt x="1763" y="2397"/>
                    </a:lnTo>
                    <a:lnTo>
                      <a:pt x="2115" y="2115"/>
                    </a:lnTo>
                    <a:lnTo>
                      <a:pt x="2326" y="1833"/>
                    </a:lnTo>
                    <a:lnTo>
                      <a:pt x="2467" y="1410"/>
                    </a:lnTo>
                    <a:lnTo>
                      <a:pt x="2538" y="987"/>
                    </a:lnTo>
                    <a:lnTo>
                      <a:pt x="2467" y="776"/>
                    </a:lnTo>
                    <a:lnTo>
                      <a:pt x="2397" y="635"/>
                    </a:lnTo>
                    <a:lnTo>
                      <a:pt x="2185" y="282"/>
                    </a:lnTo>
                    <a:lnTo>
                      <a:pt x="1904" y="141"/>
                    </a:lnTo>
                    <a:lnTo>
                      <a:pt x="1622" y="0"/>
                    </a:lnTo>
                    <a:close/>
                  </a:path>
                </a:pathLst>
              </a:custGeom>
              <a:solidFill>
                <a:srgbClr val="D0E0E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 name="Google Shape;80;p2"/>
              <p:cNvSpPr/>
              <p:nvPr/>
            </p:nvSpPr>
            <p:spPr>
              <a:xfrm>
                <a:off x="3942125" y="1933250"/>
                <a:ext cx="51125" cy="42325"/>
              </a:xfrm>
              <a:custGeom>
                <a:avLst/>
                <a:gdLst/>
                <a:ahLst/>
                <a:cxnLst/>
                <a:rect l="l" t="t" r="r" b="b"/>
                <a:pathLst>
                  <a:path w="2045" h="1693" extrusionOk="0">
                    <a:moveTo>
                      <a:pt x="847" y="1"/>
                    </a:moveTo>
                    <a:lnTo>
                      <a:pt x="635" y="71"/>
                    </a:lnTo>
                    <a:lnTo>
                      <a:pt x="353" y="212"/>
                    </a:lnTo>
                    <a:lnTo>
                      <a:pt x="142" y="283"/>
                    </a:lnTo>
                    <a:lnTo>
                      <a:pt x="1" y="494"/>
                    </a:lnTo>
                    <a:lnTo>
                      <a:pt x="1" y="706"/>
                    </a:lnTo>
                    <a:lnTo>
                      <a:pt x="1" y="917"/>
                    </a:lnTo>
                    <a:lnTo>
                      <a:pt x="142" y="1199"/>
                    </a:lnTo>
                    <a:lnTo>
                      <a:pt x="424" y="1481"/>
                    </a:lnTo>
                    <a:lnTo>
                      <a:pt x="565" y="1622"/>
                    </a:lnTo>
                    <a:lnTo>
                      <a:pt x="776" y="1693"/>
                    </a:lnTo>
                    <a:lnTo>
                      <a:pt x="1199" y="1693"/>
                    </a:lnTo>
                    <a:lnTo>
                      <a:pt x="1551" y="1481"/>
                    </a:lnTo>
                    <a:lnTo>
                      <a:pt x="1833" y="1199"/>
                    </a:lnTo>
                    <a:lnTo>
                      <a:pt x="1974" y="917"/>
                    </a:lnTo>
                    <a:lnTo>
                      <a:pt x="2045" y="635"/>
                    </a:lnTo>
                    <a:lnTo>
                      <a:pt x="1974" y="424"/>
                    </a:lnTo>
                    <a:lnTo>
                      <a:pt x="1833" y="212"/>
                    </a:lnTo>
                    <a:lnTo>
                      <a:pt x="1622" y="142"/>
                    </a:lnTo>
                    <a:lnTo>
                      <a:pt x="1410" y="71"/>
                    </a:lnTo>
                    <a:lnTo>
                      <a:pt x="1129" y="1"/>
                    </a:lnTo>
                    <a:close/>
                  </a:path>
                </a:pathLst>
              </a:custGeom>
              <a:solidFill>
                <a:srgbClr val="D0E0E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 name="Google Shape;81;p2"/>
              <p:cNvSpPr/>
              <p:nvPr/>
            </p:nvSpPr>
            <p:spPr>
              <a:xfrm>
                <a:off x="3353600" y="2167625"/>
                <a:ext cx="51125" cy="51125"/>
              </a:xfrm>
              <a:custGeom>
                <a:avLst/>
                <a:gdLst/>
                <a:ahLst/>
                <a:cxnLst/>
                <a:rect l="l" t="t" r="r" b="b"/>
                <a:pathLst>
                  <a:path w="2045" h="2045" extrusionOk="0">
                    <a:moveTo>
                      <a:pt x="846" y="0"/>
                    </a:moveTo>
                    <a:lnTo>
                      <a:pt x="635" y="71"/>
                    </a:lnTo>
                    <a:lnTo>
                      <a:pt x="494" y="141"/>
                    </a:lnTo>
                    <a:lnTo>
                      <a:pt x="282" y="353"/>
                    </a:lnTo>
                    <a:lnTo>
                      <a:pt x="141" y="494"/>
                    </a:lnTo>
                    <a:lnTo>
                      <a:pt x="71" y="705"/>
                    </a:lnTo>
                    <a:lnTo>
                      <a:pt x="0" y="917"/>
                    </a:lnTo>
                    <a:lnTo>
                      <a:pt x="0" y="1058"/>
                    </a:lnTo>
                    <a:lnTo>
                      <a:pt x="141" y="1410"/>
                    </a:lnTo>
                    <a:lnTo>
                      <a:pt x="353" y="1762"/>
                    </a:lnTo>
                    <a:lnTo>
                      <a:pt x="705" y="1974"/>
                    </a:lnTo>
                    <a:lnTo>
                      <a:pt x="1058" y="2044"/>
                    </a:lnTo>
                    <a:lnTo>
                      <a:pt x="1269" y="2044"/>
                    </a:lnTo>
                    <a:lnTo>
                      <a:pt x="1410" y="1974"/>
                    </a:lnTo>
                    <a:lnTo>
                      <a:pt x="1621" y="1833"/>
                    </a:lnTo>
                    <a:lnTo>
                      <a:pt x="1762" y="1692"/>
                    </a:lnTo>
                    <a:lnTo>
                      <a:pt x="1903" y="1551"/>
                    </a:lnTo>
                    <a:lnTo>
                      <a:pt x="2044" y="1340"/>
                    </a:lnTo>
                    <a:lnTo>
                      <a:pt x="2044" y="1128"/>
                    </a:lnTo>
                    <a:lnTo>
                      <a:pt x="2044" y="987"/>
                    </a:lnTo>
                    <a:lnTo>
                      <a:pt x="1974" y="635"/>
                    </a:lnTo>
                    <a:lnTo>
                      <a:pt x="1692" y="282"/>
                    </a:lnTo>
                    <a:lnTo>
                      <a:pt x="1410" y="71"/>
                    </a:lnTo>
                    <a:lnTo>
                      <a:pt x="1058" y="0"/>
                    </a:lnTo>
                    <a:close/>
                  </a:path>
                </a:pathLst>
              </a:custGeom>
              <a:solidFill>
                <a:srgbClr val="D0E0E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 name="Google Shape;82;p2"/>
              <p:cNvSpPr/>
              <p:nvPr/>
            </p:nvSpPr>
            <p:spPr>
              <a:xfrm>
                <a:off x="3411750" y="2151775"/>
                <a:ext cx="31725" cy="24675"/>
              </a:xfrm>
              <a:custGeom>
                <a:avLst/>
                <a:gdLst/>
                <a:ahLst/>
                <a:cxnLst/>
                <a:rect l="l" t="t" r="r" b="b"/>
                <a:pathLst>
                  <a:path w="1269" h="987" extrusionOk="0">
                    <a:moveTo>
                      <a:pt x="705" y="0"/>
                    </a:moveTo>
                    <a:lnTo>
                      <a:pt x="423" y="71"/>
                    </a:lnTo>
                    <a:lnTo>
                      <a:pt x="141" y="282"/>
                    </a:lnTo>
                    <a:lnTo>
                      <a:pt x="71" y="352"/>
                    </a:lnTo>
                    <a:lnTo>
                      <a:pt x="0" y="493"/>
                    </a:lnTo>
                    <a:lnTo>
                      <a:pt x="71" y="564"/>
                    </a:lnTo>
                    <a:lnTo>
                      <a:pt x="141" y="705"/>
                    </a:lnTo>
                    <a:lnTo>
                      <a:pt x="282" y="846"/>
                    </a:lnTo>
                    <a:lnTo>
                      <a:pt x="564" y="916"/>
                    </a:lnTo>
                    <a:lnTo>
                      <a:pt x="776" y="987"/>
                    </a:lnTo>
                    <a:lnTo>
                      <a:pt x="987" y="987"/>
                    </a:lnTo>
                    <a:lnTo>
                      <a:pt x="1057" y="916"/>
                    </a:lnTo>
                    <a:lnTo>
                      <a:pt x="1128" y="775"/>
                    </a:lnTo>
                    <a:lnTo>
                      <a:pt x="1128" y="493"/>
                    </a:lnTo>
                    <a:lnTo>
                      <a:pt x="1198" y="282"/>
                    </a:lnTo>
                    <a:lnTo>
                      <a:pt x="1269" y="141"/>
                    </a:lnTo>
                    <a:lnTo>
                      <a:pt x="1198" y="71"/>
                    </a:lnTo>
                    <a:lnTo>
                      <a:pt x="1128" y="0"/>
                    </a:lnTo>
                    <a:close/>
                  </a:path>
                </a:pathLst>
              </a:custGeom>
              <a:solidFill>
                <a:srgbClr val="D0E0E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 name="Google Shape;83;p2"/>
              <p:cNvSpPr/>
              <p:nvPr/>
            </p:nvSpPr>
            <p:spPr>
              <a:xfrm>
                <a:off x="3112200" y="1920925"/>
                <a:ext cx="54625" cy="54650"/>
              </a:xfrm>
              <a:custGeom>
                <a:avLst/>
                <a:gdLst/>
                <a:ahLst/>
                <a:cxnLst/>
                <a:rect l="l" t="t" r="r" b="b"/>
                <a:pathLst>
                  <a:path w="2185" h="2186" extrusionOk="0">
                    <a:moveTo>
                      <a:pt x="987" y="1"/>
                    </a:moveTo>
                    <a:lnTo>
                      <a:pt x="634" y="71"/>
                    </a:lnTo>
                    <a:lnTo>
                      <a:pt x="352" y="283"/>
                    </a:lnTo>
                    <a:lnTo>
                      <a:pt x="141" y="564"/>
                    </a:lnTo>
                    <a:lnTo>
                      <a:pt x="0" y="846"/>
                    </a:lnTo>
                    <a:lnTo>
                      <a:pt x="0" y="1199"/>
                    </a:lnTo>
                    <a:lnTo>
                      <a:pt x="70" y="1551"/>
                    </a:lnTo>
                    <a:lnTo>
                      <a:pt x="352" y="1833"/>
                    </a:lnTo>
                    <a:lnTo>
                      <a:pt x="634" y="2045"/>
                    </a:lnTo>
                    <a:lnTo>
                      <a:pt x="846" y="2115"/>
                    </a:lnTo>
                    <a:lnTo>
                      <a:pt x="1128" y="2186"/>
                    </a:lnTo>
                    <a:lnTo>
                      <a:pt x="1339" y="2115"/>
                    </a:lnTo>
                    <a:lnTo>
                      <a:pt x="1551" y="2045"/>
                    </a:lnTo>
                    <a:lnTo>
                      <a:pt x="1762" y="1904"/>
                    </a:lnTo>
                    <a:lnTo>
                      <a:pt x="1903" y="1763"/>
                    </a:lnTo>
                    <a:lnTo>
                      <a:pt x="2044" y="1551"/>
                    </a:lnTo>
                    <a:lnTo>
                      <a:pt x="2115" y="1340"/>
                    </a:lnTo>
                    <a:lnTo>
                      <a:pt x="2185" y="1128"/>
                    </a:lnTo>
                    <a:lnTo>
                      <a:pt x="2185" y="846"/>
                    </a:lnTo>
                    <a:lnTo>
                      <a:pt x="2185" y="635"/>
                    </a:lnTo>
                    <a:lnTo>
                      <a:pt x="2044" y="423"/>
                    </a:lnTo>
                    <a:lnTo>
                      <a:pt x="1903" y="283"/>
                    </a:lnTo>
                    <a:lnTo>
                      <a:pt x="1692" y="71"/>
                    </a:lnTo>
                    <a:lnTo>
                      <a:pt x="1410" y="1"/>
                    </a:lnTo>
                    <a:close/>
                  </a:path>
                </a:pathLst>
              </a:custGeom>
              <a:solidFill>
                <a:srgbClr val="D0E0E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 name="Google Shape;84;p2"/>
              <p:cNvSpPr/>
              <p:nvPr/>
            </p:nvSpPr>
            <p:spPr>
              <a:xfrm>
                <a:off x="3150950" y="1836350"/>
                <a:ext cx="75800" cy="70500"/>
              </a:xfrm>
              <a:custGeom>
                <a:avLst/>
                <a:gdLst/>
                <a:ahLst/>
                <a:cxnLst/>
                <a:rect l="l" t="t" r="r" b="b"/>
                <a:pathLst>
                  <a:path w="3032" h="2820" extrusionOk="0">
                    <a:moveTo>
                      <a:pt x="1692" y="0"/>
                    </a:moveTo>
                    <a:lnTo>
                      <a:pt x="1410" y="71"/>
                    </a:lnTo>
                    <a:lnTo>
                      <a:pt x="1128" y="141"/>
                    </a:lnTo>
                    <a:lnTo>
                      <a:pt x="705" y="353"/>
                    </a:lnTo>
                    <a:lnTo>
                      <a:pt x="283" y="705"/>
                    </a:lnTo>
                    <a:lnTo>
                      <a:pt x="142" y="917"/>
                    </a:lnTo>
                    <a:lnTo>
                      <a:pt x="71" y="1199"/>
                    </a:lnTo>
                    <a:lnTo>
                      <a:pt x="1" y="1410"/>
                    </a:lnTo>
                    <a:lnTo>
                      <a:pt x="1" y="1692"/>
                    </a:lnTo>
                    <a:lnTo>
                      <a:pt x="71" y="1974"/>
                    </a:lnTo>
                    <a:lnTo>
                      <a:pt x="212" y="2256"/>
                    </a:lnTo>
                    <a:lnTo>
                      <a:pt x="424" y="2467"/>
                    </a:lnTo>
                    <a:lnTo>
                      <a:pt x="705" y="2679"/>
                    </a:lnTo>
                    <a:lnTo>
                      <a:pt x="987" y="2749"/>
                    </a:lnTo>
                    <a:lnTo>
                      <a:pt x="1269" y="2820"/>
                    </a:lnTo>
                    <a:lnTo>
                      <a:pt x="1551" y="2749"/>
                    </a:lnTo>
                    <a:lnTo>
                      <a:pt x="1833" y="2679"/>
                    </a:lnTo>
                    <a:lnTo>
                      <a:pt x="2115" y="2608"/>
                    </a:lnTo>
                    <a:lnTo>
                      <a:pt x="2397" y="2397"/>
                    </a:lnTo>
                    <a:lnTo>
                      <a:pt x="2609" y="2256"/>
                    </a:lnTo>
                    <a:lnTo>
                      <a:pt x="2820" y="2044"/>
                    </a:lnTo>
                    <a:lnTo>
                      <a:pt x="2961" y="1762"/>
                    </a:lnTo>
                    <a:lnTo>
                      <a:pt x="3031" y="1551"/>
                    </a:lnTo>
                    <a:lnTo>
                      <a:pt x="3031" y="1269"/>
                    </a:lnTo>
                    <a:lnTo>
                      <a:pt x="2961" y="987"/>
                    </a:lnTo>
                    <a:lnTo>
                      <a:pt x="2820" y="705"/>
                    </a:lnTo>
                    <a:lnTo>
                      <a:pt x="2609" y="423"/>
                    </a:lnTo>
                    <a:lnTo>
                      <a:pt x="2397" y="282"/>
                    </a:lnTo>
                    <a:lnTo>
                      <a:pt x="2186" y="141"/>
                    </a:lnTo>
                    <a:lnTo>
                      <a:pt x="1904" y="71"/>
                    </a:lnTo>
                    <a:lnTo>
                      <a:pt x="1692" y="0"/>
                    </a:lnTo>
                    <a:close/>
                  </a:path>
                </a:pathLst>
              </a:custGeom>
              <a:solidFill>
                <a:srgbClr val="D0E0E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 name="Google Shape;85;p2"/>
              <p:cNvSpPr/>
              <p:nvPr/>
            </p:nvSpPr>
            <p:spPr>
              <a:xfrm>
                <a:off x="3182675" y="1952650"/>
                <a:ext cx="40550" cy="38775"/>
              </a:xfrm>
              <a:custGeom>
                <a:avLst/>
                <a:gdLst/>
                <a:ahLst/>
                <a:cxnLst/>
                <a:rect l="l" t="t" r="r" b="b"/>
                <a:pathLst>
                  <a:path w="1622" h="1551" extrusionOk="0">
                    <a:moveTo>
                      <a:pt x="423" y="0"/>
                    </a:moveTo>
                    <a:lnTo>
                      <a:pt x="141" y="212"/>
                    </a:lnTo>
                    <a:lnTo>
                      <a:pt x="71" y="353"/>
                    </a:lnTo>
                    <a:lnTo>
                      <a:pt x="0" y="494"/>
                    </a:lnTo>
                    <a:lnTo>
                      <a:pt x="0" y="705"/>
                    </a:lnTo>
                    <a:lnTo>
                      <a:pt x="0" y="917"/>
                    </a:lnTo>
                    <a:lnTo>
                      <a:pt x="141" y="1199"/>
                    </a:lnTo>
                    <a:lnTo>
                      <a:pt x="282" y="1410"/>
                    </a:lnTo>
                    <a:lnTo>
                      <a:pt x="564" y="1480"/>
                    </a:lnTo>
                    <a:lnTo>
                      <a:pt x="776" y="1551"/>
                    </a:lnTo>
                    <a:lnTo>
                      <a:pt x="1058" y="1551"/>
                    </a:lnTo>
                    <a:lnTo>
                      <a:pt x="1269" y="1410"/>
                    </a:lnTo>
                    <a:lnTo>
                      <a:pt x="1410" y="1269"/>
                    </a:lnTo>
                    <a:lnTo>
                      <a:pt x="1551" y="987"/>
                    </a:lnTo>
                    <a:lnTo>
                      <a:pt x="1621" y="776"/>
                    </a:lnTo>
                    <a:lnTo>
                      <a:pt x="1551" y="564"/>
                    </a:lnTo>
                    <a:lnTo>
                      <a:pt x="1551" y="353"/>
                    </a:lnTo>
                    <a:lnTo>
                      <a:pt x="1410" y="212"/>
                    </a:lnTo>
                    <a:lnTo>
                      <a:pt x="1128" y="0"/>
                    </a:lnTo>
                    <a:close/>
                  </a:path>
                </a:pathLst>
              </a:custGeom>
              <a:solidFill>
                <a:srgbClr val="D0E0E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 name="Google Shape;86;p2"/>
              <p:cNvSpPr/>
              <p:nvPr/>
            </p:nvSpPr>
            <p:spPr>
              <a:xfrm>
                <a:off x="3709525" y="1667175"/>
                <a:ext cx="58175" cy="59950"/>
              </a:xfrm>
              <a:custGeom>
                <a:avLst/>
                <a:gdLst/>
                <a:ahLst/>
                <a:cxnLst/>
                <a:rect l="l" t="t" r="r" b="b"/>
                <a:pathLst>
                  <a:path w="2327" h="2398" extrusionOk="0">
                    <a:moveTo>
                      <a:pt x="1199" y="1"/>
                    </a:moveTo>
                    <a:lnTo>
                      <a:pt x="847" y="71"/>
                    </a:lnTo>
                    <a:lnTo>
                      <a:pt x="565" y="142"/>
                    </a:lnTo>
                    <a:lnTo>
                      <a:pt x="353" y="283"/>
                    </a:lnTo>
                    <a:lnTo>
                      <a:pt x="212" y="494"/>
                    </a:lnTo>
                    <a:lnTo>
                      <a:pt x="71" y="776"/>
                    </a:lnTo>
                    <a:lnTo>
                      <a:pt x="71" y="988"/>
                    </a:lnTo>
                    <a:lnTo>
                      <a:pt x="1" y="1270"/>
                    </a:lnTo>
                    <a:lnTo>
                      <a:pt x="71" y="1481"/>
                    </a:lnTo>
                    <a:lnTo>
                      <a:pt x="142" y="1763"/>
                    </a:lnTo>
                    <a:lnTo>
                      <a:pt x="283" y="1974"/>
                    </a:lnTo>
                    <a:lnTo>
                      <a:pt x="424" y="2186"/>
                    </a:lnTo>
                    <a:lnTo>
                      <a:pt x="635" y="2327"/>
                    </a:lnTo>
                    <a:lnTo>
                      <a:pt x="847" y="2397"/>
                    </a:lnTo>
                    <a:lnTo>
                      <a:pt x="1129" y="2397"/>
                    </a:lnTo>
                    <a:lnTo>
                      <a:pt x="1481" y="2327"/>
                    </a:lnTo>
                    <a:lnTo>
                      <a:pt x="1763" y="2186"/>
                    </a:lnTo>
                    <a:lnTo>
                      <a:pt x="2045" y="1904"/>
                    </a:lnTo>
                    <a:lnTo>
                      <a:pt x="2256" y="1551"/>
                    </a:lnTo>
                    <a:lnTo>
                      <a:pt x="2327" y="1199"/>
                    </a:lnTo>
                    <a:lnTo>
                      <a:pt x="2327" y="776"/>
                    </a:lnTo>
                    <a:lnTo>
                      <a:pt x="2256" y="494"/>
                    </a:lnTo>
                    <a:lnTo>
                      <a:pt x="1974" y="212"/>
                    </a:lnTo>
                    <a:lnTo>
                      <a:pt x="1763" y="142"/>
                    </a:lnTo>
                    <a:lnTo>
                      <a:pt x="1552" y="71"/>
                    </a:lnTo>
                    <a:lnTo>
                      <a:pt x="1199" y="1"/>
                    </a:lnTo>
                    <a:close/>
                  </a:path>
                </a:pathLst>
              </a:custGeom>
              <a:solidFill>
                <a:srgbClr val="D0E0E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 name="Google Shape;87;p2"/>
              <p:cNvSpPr/>
              <p:nvPr/>
            </p:nvSpPr>
            <p:spPr>
              <a:xfrm>
                <a:off x="3767675" y="1591400"/>
                <a:ext cx="52900" cy="52900"/>
              </a:xfrm>
              <a:custGeom>
                <a:avLst/>
                <a:gdLst/>
                <a:ahLst/>
                <a:cxnLst/>
                <a:rect l="l" t="t" r="r" b="b"/>
                <a:pathLst>
                  <a:path w="2116" h="2116" extrusionOk="0">
                    <a:moveTo>
                      <a:pt x="1270" y="1"/>
                    </a:moveTo>
                    <a:lnTo>
                      <a:pt x="988" y="71"/>
                    </a:lnTo>
                    <a:lnTo>
                      <a:pt x="706" y="142"/>
                    </a:lnTo>
                    <a:lnTo>
                      <a:pt x="353" y="353"/>
                    </a:lnTo>
                    <a:lnTo>
                      <a:pt x="142" y="635"/>
                    </a:lnTo>
                    <a:lnTo>
                      <a:pt x="1" y="988"/>
                    </a:lnTo>
                    <a:lnTo>
                      <a:pt x="1" y="1270"/>
                    </a:lnTo>
                    <a:lnTo>
                      <a:pt x="71" y="1622"/>
                    </a:lnTo>
                    <a:lnTo>
                      <a:pt x="283" y="1904"/>
                    </a:lnTo>
                    <a:lnTo>
                      <a:pt x="565" y="2045"/>
                    </a:lnTo>
                    <a:lnTo>
                      <a:pt x="988" y="2116"/>
                    </a:lnTo>
                    <a:lnTo>
                      <a:pt x="1270" y="2116"/>
                    </a:lnTo>
                    <a:lnTo>
                      <a:pt x="1552" y="2045"/>
                    </a:lnTo>
                    <a:lnTo>
                      <a:pt x="1763" y="1904"/>
                    </a:lnTo>
                    <a:lnTo>
                      <a:pt x="1904" y="1763"/>
                    </a:lnTo>
                    <a:lnTo>
                      <a:pt x="2045" y="1552"/>
                    </a:lnTo>
                    <a:lnTo>
                      <a:pt x="2115" y="1340"/>
                    </a:lnTo>
                    <a:lnTo>
                      <a:pt x="2115" y="917"/>
                    </a:lnTo>
                    <a:lnTo>
                      <a:pt x="2045" y="706"/>
                    </a:lnTo>
                    <a:lnTo>
                      <a:pt x="1974" y="494"/>
                    </a:lnTo>
                    <a:lnTo>
                      <a:pt x="1833" y="283"/>
                    </a:lnTo>
                    <a:lnTo>
                      <a:pt x="1693" y="142"/>
                    </a:lnTo>
                    <a:lnTo>
                      <a:pt x="1481" y="71"/>
                    </a:lnTo>
                    <a:lnTo>
                      <a:pt x="1270" y="1"/>
                    </a:lnTo>
                    <a:close/>
                  </a:path>
                </a:pathLst>
              </a:custGeom>
              <a:solidFill>
                <a:srgbClr val="D0E0E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 name="Google Shape;88;p2"/>
              <p:cNvSpPr/>
              <p:nvPr/>
            </p:nvSpPr>
            <p:spPr>
              <a:xfrm>
                <a:off x="3813500" y="1635475"/>
                <a:ext cx="35275" cy="40550"/>
              </a:xfrm>
              <a:custGeom>
                <a:avLst/>
                <a:gdLst/>
                <a:ahLst/>
                <a:cxnLst/>
                <a:rect l="l" t="t" r="r" b="b"/>
                <a:pathLst>
                  <a:path w="1411" h="1622" extrusionOk="0">
                    <a:moveTo>
                      <a:pt x="564" y="0"/>
                    </a:moveTo>
                    <a:lnTo>
                      <a:pt x="423" y="71"/>
                    </a:lnTo>
                    <a:lnTo>
                      <a:pt x="212" y="353"/>
                    </a:lnTo>
                    <a:lnTo>
                      <a:pt x="71" y="775"/>
                    </a:lnTo>
                    <a:lnTo>
                      <a:pt x="0" y="1198"/>
                    </a:lnTo>
                    <a:lnTo>
                      <a:pt x="71" y="1339"/>
                    </a:lnTo>
                    <a:lnTo>
                      <a:pt x="141" y="1480"/>
                    </a:lnTo>
                    <a:lnTo>
                      <a:pt x="282" y="1551"/>
                    </a:lnTo>
                    <a:lnTo>
                      <a:pt x="494" y="1621"/>
                    </a:lnTo>
                    <a:lnTo>
                      <a:pt x="705" y="1551"/>
                    </a:lnTo>
                    <a:lnTo>
                      <a:pt x="1058" y="1410"/>
                    </a:lnTo>
                    <a:lnTo>
                      <a:pt x="1269" y="1269"/>
                    </a:lnTo>
                    <a:lnTo>
                      <a:pt x="1340" y="1128"/>
                    </a:lnTo>
                    <a:lnTo>
                      <a:pt x="1410" y="916"/>
                    </a:lnTo>
                    <a:lnTo>
                      <a:pt x="1410" y="775"/>
                    </a:lnTo>
                    <a:lnTo>
                      <a:pt x="1199" y="493"/>
                    </a:lnTo>
                    <a:lnTo>
                      <a:pt x="987" y="212"/>
                    </a:lnTo>
                    <a:lnTo>
                      <a:pt x="846" y="71"/>
                    </a:lnTo>
                    <a:lnTo>
                      <a:pt x="705" y="0"/>
                    </a:lnTo>
                    <a:close/>
                  </a:path>
                </a:pathLst>
              </a:custGeom>
              <a:solidFill>
                <a:srgbClr val="D0E0E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 name="Google Shape;89;p2"/>
              <p:cNvSpPr/>
              <p:nvPr/>
            </p:nvSpPr>
            <p:spPr>
              <a:xfrm>
                <a:off x="3774725" y="1668950"/>
                <a:ext cx="51125" cy="45825"/>
              </a:xfrm>
              <a:custGeom>
                <a:avLst/>
                <a:gdLst/>
                <a:ahLst/>
                <a:cxnLst/>
                <a:rect l="l" t="t" r="r" b="b"/>
                <a:pathLst>
                  <a:path w="2045" h="1833" extrusionOk="0">
                    <a:moveTo>
                      <a:pt x="776" y="0"/>
                    </a:moveTo>
                    <a:lnTo>
                      <a:pt x="424" y="141"/>
                    </a:lnTo>
                    <a:lnTo>
                      <a:pt x="283" y="212"/>
                    </a:lnTo>
                    <a:lnTo>
                      <a:pt x="142" y="353"/>
                    </a:lnTo>
                    <a:lnTo>
                      <a:pt x="71" y="564"/>
                    </a:lnTo>
                    <a:lnTo>
                      <a:pt x="1" y="705"/>
                    </a:lnTo>
                    <a:lnTo>
                      <a:pt x="1" y="987"/>
                    </a:lnTo>
                    <a:lnTo>
                      <a:pt x="71" y="1199"/>
                    </a:lnTo>
                    <a:lnTo>
                      <a:pt x="283" y="1480"/>
                    </a:lnTo>
                    <a:lnTo>
                      <a:pt x="565" y="1692"/>
                    </a:lnTo>
                    <a:lnTo>
                      <a:pt x="917" y="1833"/>
                    </a:lnTo>
                    <a:lnTo>
                      <a:pt x="1551" y="1833"/>
                    </a:lnTo>
                    <a:lnTo>
                      <a:pt x="1833" y="1621"/>
                    </a:lnTo>
                    <a:lnTo>
                      <a:pt x="1904" y="1480"/>
                    </a:lnTo>
                    <a:lnTo>
                      <a:pt x="1974" y="1340"/>
                    </a:lnTo>
                    <a:lnTo>
                      <a:pt x="2045" y="917"/>
                    </a:lnTo>
                    <a:lnTo>
                      <a:pt x="1974" y="635"/>
                    </a:lnTo>
                    <a:lnTo>
                      <a:pt x="1904" y="423"/>
                    </a:lnTo>
                    <a:lnTo>
                      <a:pt x="1763" y="282"/>
                    </a:lnTo>
                    <a:lnTo>
                      <a:pt x="1551" y="141"/>
                    </a:lnTo>
                    <a:lnTo>
                      <a:pt x="1199" y="0"/>
                    </a:lnTo>
                    <a:close/>
                  </a:path>
                </a:pathLst>
              </a:custGeom>
              <a:solidFill>
                <a:srgbClr val="D0E0E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90" name="Google Shape;90;p2"/>
            <p:cNvSpPr/>
            <p:nvPr/>
          </p:nvSpPr>
          <p:spPr>
            <a:xfrm>
              <a:off x="1177875" y="2516525"/>
              <a:ext cx="652000" cy="1566525"/>
            </a:xfrm>
            <a:custGeom>
              <a:avLst/>
              <a:gdLst/>
              <a:ahLst/>
              <a:cxnLst/>
              <a:rect l="l" t="t" r="r" b="b"/>
              <a:pathLst>
                <a:path w="26080" h="62661" extrusionOk="0">
                  <a:moveTo>
                    <a:pt x="19525" y="13956"/>
                  </a:moveTo>
                  <a:lnTo>
                    <a:pt x="19807" y="14027"/>
                  </a:lnTo>
                  <a:lnTo>
                    <a:pt x="20088" y="14168"/>
                  </a:lnTo>
                  <a:lnTo>
                    <a:pt x="19595" y="14168"/>
                  </a:lnTo>
                  <a:lnTo>
                    <a:pt x="19243" y="14097"/>
                  </a:lnTo>
                  <a:lnTo>
                    <a:pt x="19313" y="14027"/>
                  </a:lnTo>
                  <a:lnTo>
                    <a:pt x="19313" y="13956"/>
                  </a:lnTo>
                  <a:close/>
                  <a:moveTo>
                    <a:pt x="16353" y="15366"/>
                  </a:moveTo>
                  <a:lnTo>
                    <a:pt x="16635" y="15507"/>
                  </a:lnTo>
                  <a:lnTo>
                    <a:pt x="16776" y="15648"/>
                  </a:lnTo>
                  <a:lnTo>
                    <a:pt x="16917" y="15930"/>
                  </a:lnTo>
                  <a:lnTo>
                    <a:pt x="16917" y="16353"/>
                  </a:lnTo>
                  <a:lnTo>
                    <a:pt x="16846" y="16423"/>
                  </a:lnTo>
                  <a:lnTo>
                    <a:pt x="16776" y="16564"/>
                  </a:lnTo>
                  <a:lnTo>
                    <a:pt x="16494" y="16705"/>
                  </a:lnTo>
                  <a:lnTo>
                    <a:pt x="16141" y="16776"/>
                  </a:lnTo>
                  <a:lnTo>
                    <a:pt x="15648" y="16846"/>
                  </a:lnTo>
                  <a:lnTo>
                    <a:pt x="14802" y="16917"/>
                  </a:lnTo>
                  <a:lnTo>
                    <a:pt x="14309" y="16846"/>
                  </a:lnTo>
                  <a:lnTo>
                    <a:pt x="13956" y="16776"/>
                  </a:lnTo>
                  <a:lnTo>
                    <a:pt x="13815" y="16635"/>
                  </a:lnTo>
                  <a:lnTo>
                    <a:pt x="13745" y="16494"/>
                  </a:lnTo>
                  <a:lnTo>
                    <a:pt x="13815" y="16282"/>
                  </a:lnTo>
                  <a:lnTo>
                    <a:pt x="14027" y="16141"/>
                  </a:lnTo>
                  <a:lnTo>
                    <a:pt x="14238" y="15930"/>
                  </a:lnTo>
                  <a:lnTo>
                    <a:pt x="14943" y="15577"/>
                  </a:lnTo>
                  <a:lnTo>
                    <a:pt x="15296" y="15436"/>
                  </a:lnTo>
                  <a:lnTo>
                    <a:pt x="15648" y="15366"/>
                  </a:lnTo>
                  <a:close/>
                  <a:moveTo>
                    <a:pt x="18397" y="17269"/>
                  </a:moveTo>
                  <a:lnTo>
                    <a:pt x="18820" y="17480"/>
                  </a:lnTo>
                  <a:lnTo>
                    <a:pt x="18890" y="17692"/>
                  </a:lnTo>
                  <a:lnTo>
                    <a:pt x="18890" y="17833"/>
                  </a:lnTo>
                  <a:lnTo>
                    <a:pt x="18820" y="17974"/>
                  </a:lnTo>
                  <a:lnTo>
                    <a:pt x="18749" y="18115"/>
                  </a:lnTo>
                  <a:lnTo>
                    <a:pt x="18326" y="18890"/>
                  </a:lnTo>
                  <a:lnTo>
                    <a:pt x="18044" y="19383"/>
                  </a:lnTo>
                  <a:lnTo>
                    <a:pt x="17763" y="19665"/>
                  </a:lnTo>
                  <a:lnTo>
                    <a:pt x="17551" y="19736"/>
                  </a:lnTo>
                  <a:lnTo>
                    <a:pt x="17340" y="19736"/>
                  </a:lnTo>
                  <a:lnTo>
                    <a:pt x="17199" y="19595"/>
                  </a:lnTo>
                  <a:lnTo>
                    <a:pt x="17128" y="19313"/>
                  </a:lnTo>
                  <a:lnTo>
                    <a:pt x="17058" y="18961"/>
                  </a:lnTo>
                  <a:lnTo>
                    <a:pt x="17128" y="18608"/>
                  </a:lnTo>
                  <a:lnTo>
                    <a:pt x="17199" y="18256"/>
                  </a:lnTo>
                  <a:lnTo>
                    <a:pt x="17340" y="17903"/>
                  </a:lnTo>
                  <a:lnTo>
                    <a:pt x="17481" y="17621"/>
                  </a:lnTo>
                  <a:lnTo>
                    <a:pt x="17763" y="17410"/>
                  </a:lnTo>
                  <a:lnTo>
                    <a:pt x="18044" y="17269"/>
                  </a:lnTo>
                  <a:close/>
                  <a:moveTo>
                    <a:pt x="13886" y="20441"/>
                  </a:moveTo>
                  <a:lnTo>
                    <a:pt x="13674" y="21005"/>
                  </a:lnTo>
                  <a:lnTo>
                    <a:pt x="13604" y="21568"/>
                  </a:lnTo>
                  <a:lnTo>
                    <a:pt x="13534" y="21850"/>
                  </a:lnTo>
                  <a:lnTo>
                    <a:pt x="13252" y="22344"/>
                  </a:lnTo>
                  <a:lnTo>
                    <a:pt x="13111" y="22555"/>
                  </a:lnTo>
                  <a:lnTo>
                    <a:pt x="12970" y="22696"/>
                  </a:lnTo>
                  <a:lnTo>
                    <a:pt x="12758" y="22767"/>
                  </a:lnTo>
                  <a:lnTo>
                    <a:pt x="12617" y="22696"/>
                  </a:lnTo>
                  <a:lnTo>
                    <a:pt x="12406" y="22485"/>
                  </a:lnTo>
                  <a:lnTo>
                    <a:pt x="12335" y="22344"/>
                  </a:lnTo>
                  <a:lnTo>
                    <a:pt x="12265" y="22132"/>
                  </a:lnTo>
                  <a:lnTo>
                    <a:pt x="12265" y="21921"/>
                  </a:lnTo>
                  <a:lnTo>
                    <a:pt x="12406" y="21639"/>
                  </a:lnTo>
                  <a:lnTo>
                    <a:pt x="12617" y="21287"/>
                  </a:lnTo>
                  <a:lnTo>
                    <a:pt x="12970" y="21005"/>
                  </a:lnTo>
                  <a:lnTo>
                    <a:pt x="13322" y="20723"/>
                  </a:lnTo>
                  <a:lnTo>
                    <a:pt x="13886" y="20441"/>
                  </a:lnTo>
                  <a:close/>
                  <a:moveTo>
                    <a:pt x="6979" y="22767"/>
                  </a:moveTo>
                  <a:lnTo>
                    <a:pt x="7401" y="22837"/>
                  </a:lnTo>
                  <a:lnTo>
                    <a:pt x="7824" y="23049"/>
                  </a:lnTo>
                  <a:lnTo>
                    <a:pt x="8247" y="23190"/>
                  </a:lnTo>
                  <a:lnTo>
                    <a:pt x="8811" y="23472"/>
                  </a:lnTo>
                  <a:lnTo>
                    <a:pt x="8600" y="23683"/>
                  </a:lnTo>
                  <a:lnTo>
                    <a:pt x="8247" y="23894"/>
                  </a:lnTo>
                  <a:lnTo>
                    <a:pt x="7754" y="24035"/>
                  </a:lnTo>
                  <a:lnTo>
                    <a:pt x="7260" y="24176"/>
                  </a:lnTo>
                  <a:lnTo>
                    <a:pt x="6767" y="24176"/>
                  </a:lnTo>
                  <a:lnTo>
                    <a:pt x="6415" y="24106"/>
                  </a:lnTo>
                  <a:lnTo>
                    <a:pt x="6274" y="23965"/>
                  </a:lnTo>
                  <a:lnTo>
                    <a:pt x="6203" y="23824"/>
                  </a:lnTo>
                  <a:lnTo>
                    <a:pt x="6133" y="23683"/>
                  </a:lnTo>
                  <a:lnTo>
                    <a:pt x="6133" y="23472"/>
                  </a:lnTo>
                  <a:lnTo>
                    <a:pt x="6203" y="23190"/>
                  </a:lnTo>
                  <a:lnTo>
                    <a:pt x="6274" y="23049"/>
                  </a:lnTo>
                  <a:lnTo>
                    <a:pt x="6415" y="22908"/>
                  </a:lnTo>
                  <a:lnTo>
                    <a:pt x="6556" y="22837"/>
                  </a:lnTo>
                  <a:lnTo>
                    <a:pt x="6979" y="22767"/>
                  </a:lnTo>
                  <a:close/>
                  <a:moveTo>
                    <a:pt x="9868" y="23965"/>
                  </a:moveTo>
                  <a:lnTo>
                    <a:pt x="9868" y="24247"/>
                  </a:lnTo>
                  <a:lnTo>
                    <a:pt x="9868" y="24458"/>
                  </a:lnTo>
                  <a:lnTo>
                    <a:pt x="9727" y="24317"/>
                  </a:lnTo>
                  <a:lnTo>
                    <a:pt x="9727" y="24247"/>
                  </a:lnTo>
                  <a:lnTo>
                    <a:pt x="9727" y="24106"/>
                  </a:lnTo>
                  <a:lnTo>
                    <a:pt x="9868" y="23965"/>
                  </a:lnTo>
                  <a:close/>
                  <a:moveTo>
                    <a:pt x="9868" y="24599"/>
                  </a:moveTo>
                  <a:lnTo>
                    <a:pt x="9939" y="26079"/>
                  </a:lnTo>
                  <a:lnTo>
                    <a:pt x="9868" y="26502"/>
                  </a:lnTo>
                  <a:lnTo>
                    <a:pt x="9798" y="26925"/>
                  </a:lnTo>
                  <a:lnTo>
                    <a:pt x="9657" y="27348"/>
                  </a:lnTo>
                  <a:lnTo>
                    <a:pt x="9445" y="27701"/>
                  </a:lnTo>
                  <a:lnTo>
                    <a:pt x="9234" y="27912"/>
                  </a:lnTo>
                  <a:lnTo>
                    <a:pt x="9023" y="27912"/>
                  </a:lnTo>
                  <a:lnTo>
                    <a:pt x="8952" y="27771"/>
                  </a:lnTo>
                  <a:lnTo>
                    <a:pt x="8882" y="27630"/>
                  </a:lnTo>
                  <a:lnTo>
                    <a:pt x="8670" y="27066"/>
                  </a:lnTo>
                  <a:lnTo>
                    <a:pt x="8670" y="26502"/>
                  </a:lnTo>
                  <a:lnTo>
                    <a:pt x="8741" y="26150"/>
                  </a:lnTo>
                  <a:lnTo>
                    <a:pt x="8952" y="25798"/>
                  </a:lnTo>
                  <a:lnTo>
                    <a:pt x="9164" y="25586"/>
                  </a:lnTo>
                  <a:lnTo>
                    <a:pt x="9657" y="25163"/>
                  </a:lnTo>
                  <a:lnTo>
                    <a:pt x="9798" y="24952"/>
                  </a:lnTo>
                  <a:lnTo>
                    <a:pt x="9868" y="24599"/>
                  </a:lnTo>
                  <a:close/>
                  <a:moveTo>
                    <a:pt x="19313" y="28335"/>
                  </a:moveTo>
                  <a:lnTo>
                    <a:pt x="19243" y="28687"/>
                  </a:lnTo>
                  <a:lnTo>
                    <a:pt x="19243" y="29040"/>
                  </a:lnTo>
                  <a:lnTo>
                    <a:pt x="19313" y="29181"/>
                  </a:lnTo>
                  <a:lnTo>
                    <a:pt x="19454" y="29322"/>
                  </a:lnTo>
                  <a:lnTo>
                    <a:pt x="19595" y="29392"/>
                  </a:lnTo>
                  <a:lnTo>
                    <a:pt x="19807" y="29392"/>
                  </a:lnTo>
                  <a:lnTo>
                    <a:pt x="19313" y="30238"/>
                  </a:lnTo>
                  <a:lnTo>
                    <a:pt x="19031" y="30661"/>
                  </a:lnTo>
                  <a:lnTo>
                    <a:pt x="18679" y="31084"/>
                  </a:lnTo>
                  <a:lnTo>
                    <a:pt x="18538" y="31013"/>
                  </a:lnTo>
                  <a:lnTo>
                    <a:pt x="18397" y="30872"/>
                  </a:lnTo>
                  <a:lnTo>
                    <a:pt x="18326" y="30731"/>
                  </a:lnTo>
                  <a:lnTo>
                    <a:pt x="18256" y="30590"/>
                  </a:lnTo>
                  <a:lnTo>
                    <a:pt x="18326" y="30168"/>
                  </a:lnTo>
                  <a:lnTo>
                    <a:pt x="18467" y="29745"/>
                  </a:lnTo>
                  <a:lnTo>
                    <a:pt x="18679" y="29251"/>
                  </a:lnTo>
                  <a:lnTo>
                    <a:pt x="18961" y="28899"/>
                  </a:lnTo>
                  <a:lnTo>
                    <a:pt x="19313" y="28335"/>
                  </a:lnTo>
                  <a:close/>
                  <a:moveTo>
                    <a:pt x="21569" y="28758"/>
                  </a:moveTo>
                  <a:lnTo>
                    <a:pt x="22062" y="28969"/>
                  </a:lnTo>
                  <a:lnTo>
                    <a:pt x="22555" y="29181"/>
                  </a:lnTo>
                  <a:lnTo>
                    <a:pt x="23049" y="29533"/>
                  </a:lnTo>
                  <a:lnTo>
                    <a:pt x="23472" y="29886"/>
                  </a:lnTo>
                  <a:lnTo>
                    <a:pt x="23754" y="30238"/>
                  </a:lnTo>
                  <a:lnTo>
                    <a:pt x="23824" y="30450"/>
                  </a:lnTo>
                  <a:lnTo>
                    <a:pt x="23824" y="30661"/>
                  </a:lnTo>
                  <a:lnTo>
                    <a:pt x="23754" y="30872"/>
                  </a:lnTo>
                  <a:lnTo>
                    <a:pt x="23613" y="31013"/>
                  </a:lnTo>
                  <a:lnTo>
                    <a:pt x="23401" y="31225"/>
                  </a:lnTo>
                  <a:lnTo>
                    <a:pt x="23190" y="31366"/>
                  </a:lnTo>
                  <a:lnTo>
                    <a:pt x="22908" y="31436"/>
                  </a:lnTo>
                  <a:lnTo>
                    <a:pt x="22696" y="31366"/>
                  </a:lnTo>
                  <a:lnTo>
                    <a:pt x="22485" y="31295"/>
                  </a:lnTo>
                  <a:lnTo>
                    <a:pt x="22203" y="31154"/>
                  </a:lnTo>
                  <a:lnTo>
                    <a:pt x="21780" y="30802"/>
                  </a:lnTo>
                  <a:lnTo>
                    <a:pt x="21428" y="30309"/>
                  </a:lnTo>
                  <a:lnTo>
                    <a:pt x="21216" y="29745"/>
                  </a:lnTo>
                  <a:lnTo>
                    <a:pt x="21146" y="29251"/>
                  </a:lnTo>
                  <a:lnTo>
                    <a:pt x="21146" y="28969"/>
                  </a:lnTo>
                  <a:lnTo>
                    <a:pt x="21216" y="28758"/>
                  </a:lnTo>
                  <a:close/>
                  <a:moveTo>
                    <a:pt x="20934" y="33410"/>
                  </a:moveTo>
                  <a:lnTo>
                    <a:pt x="21075" y="33692"/>
                  </a:lnTo>
                  <a:lnTo>
                    <a:pt x="21133" y="33749"/>
                  </a:lnTo>
                  <a:lnTo>
                    <a:pt x="21005" y="34326"/>
                  </a:lnTo>
                  <a:lnTo>
                    <a:pt x="20511" y="34467"/>
                  </a:lnTo>
                  <a:lnTo>
                    <a:pt x="20018" y="34538"/>
                  </a:lnTo>
                  <a:lnTo>
                    <a:pt x="20018" y="34538"/>
                  </a:lnTo>
                  <a:lnTo>
                    <a:pt x="20159" y="34185"/>
                  </a:lnTo>
                  <a:lnTo>
                    <a:pt x="20441" y="33903"/>
                  </a:lnTo>
                  <a:lnTo>
                    <a:pt x="20934" y="33410"/>
                  </a:lnTo>
                  <a:close/>
                  <a:moveTo>
                    <a:pt x="22767" y="34115"/>
                  </a:moveTo>
                  <a:lnTo>
                    <a:pt x="23260" y="34185"/>
                  </a:lnTo>
                  <a:lnTo>
                    <a:pt x="23754" y="34256"/>
                  </a:lnTo>
                  <a:lnTo>
                    <a:pt x="24247" y="34467"/>
                  </a:lnTo>
                  <a:lnTo>
                    <a:pt x="24670" y="34749"/>
                  </a:lnTo>
                  <a:lnTo>
                    <a:pt x="24811" y="34890"/>
                  </a:lnTo>
                  <a:lnTo>
                    <a:pt x="24881" y="35031"/>
                  </a:lnTo>
                  <a:lnTo>
                    <a:pt x="24881" y="35172"/>
                  </a:lnTo>
                  <a:lnTo>
                    <a:pt x="24811" y="35313"/>
                  </a:lnTo>
                  <a:lnTo>
                    <a:pt x="24599" y="35454"/>
                  </a:lnTo>
                  <a:lnTo>
                    <a:pt x="24247" y="35524"/>
                  </a:lnTo>
                  <a:lnTo>
                    <a:pt x="23824" y="35454"/>
                  </a:lnTo>
                  <a:lnTo>
                    <a:pt x="23613" y="35383"/>
                  </a:lnTo>
                  <a:lnTo>
                    <a:pt x="23401" y="35242"/>
                  </a:lnTo>
                  <a:lnTo>
                    <a:pt x="23190" y="35031"/>
                  </a:lnTo>
                  <a:lnTo>
                    <a:pt x="23049" y="34820"/>
                  </a:lnTo>
                  <a:lnTo>
                    <a:pt x="22837" y="34467"/>
                  </a:lnTo>
                  <a:lnTo>
                    <a:pt x="22767" y="34115"/>
                  </a:lnTo>
                  <a:close/>
                  <a:moveTo>
                    <a:pt x="7260" y="35877"/>
                  </a:moveTo>
                  <a:lnTo>
                    <a:pt x="6626" y="36723"/>
                  </a:lnTo>
                  <a:lnTo>
                    <a:pt x="5851" y="37498"/>
                  </a:lnTo>
                  <a:lnTo>
                    <a:pt x="5146" y="37991"/>
                  </a:lnTo>
                  <a:lnTo>
                    <a:pt x="4441" y="38485"/>
                  </a:lnTo>
                  <a:lnTo>
                    <a:pt x="4723" y="38273"/>
                  </a:lnTo>
                  <a:lnTo>
                    <a:pt x="4935" y="37991"/>
                  </a:lnTo>
                  <a:lnTo>
                    <a:pt x="5569" y="37216"/>
                  </a:lnTo>
                  <a:lnTo>
                    <a:pt x="5921" y="36793"/>
                  </a:lnTo>
                  <a:lnTo>
                    <a:pt x="6344" y="36370"/>
                  </a:lnTo>
                  <a:lnTo>
                    <a:pt x="6767" y="36088"/>
                  </a:lnTo>
                  <a:lnTo>
                    <a:pt x="7260" y="35877"/>
                  </a:lnTo>
                  <a:close/>
                  <a:moveTo>
                    <a:pt x="21639" y="37568"/>
                  </a:moveTo>
                  <a:lnTo>
                    <a:pt x="21569" y="37921"/>
                  </a:lnTo>
                  <a:lnTo>
                    <a:pt x="21357" y="38344"/>
                  </a:lnTo>
                  <a:lnTo>
                    <a:pt x="20934" y="38978"/>
                  </a:lnTo>
                  <a:lnTo>
                    <a:pt x="20723" y="39331"/>
                  </a:lnTo>
                  <a:lnTo>
                    <a:pt x="20511" y="39612"/>
                  </a:lnTo>
                  <a:lnTo>
                    <a:pt x="20229" y="39824"/>
                  </a:lnTo>
                  <a:lnTo>
                    <a:pt x="19948" y="40035"/>
                  </a:lnTo>
                  <a:lnTo>
                    <a:pt x="19807" y="40035"/>
                  </a:lnTo>
                  <a:lnTo>
                    <a:pt x="19736" y="39894"/>
                  </a:lnTo>
                  <a:lnTo>
                    <a:pt x="19736" y="39824"/>
                  </a:lnTo>
                  <a:lnTo>
                    <a:pt x="19807" y="39612"/>
                  </a:lnTo>
                  <a:lnTo>
                    <a:pt x="20088" y="39260"/>
                  </a:lnTo>
                  <a:lnTo>
                    <a:pt x="20441" y="38767"/>
                  </a:lnTo>
                  <a:lnTo>
                    <a:pt x="21287" y="37921"/>
                  </a:lnTo>
                  <a:lnTo>
                    <a:pt x="21639" y="37568"/>
                  </a:lnTo>
                  <a:close/>
                  <a:moveTo>
                    <a:pt x="7754" y="38203"/>
                  </a:moveTo>
                  <a:lnTo>
                    <a:pt x="7824" y="38767"/>
                  </a:lnTo>
                  <a:lnTo>
                    <a:pt x="7824" y="39331"/>
                  </a:lnTo>
                  <a:lnTo>
                    <a:pt x="7824" y="39894"/>
                  </a:lnTo>
                  <a:lnTo>
                    <a:pt x="7683" y="40388"/>
                  </a:lnTo>
                  <a:lnTo>
                    <a:pt x="7613" y="40811"/>
                  </a:lnTo>
                  <a:lnTo>
                    <a:pt x="7331" y="41163"/>
                  </a:lnTo>
                  <a:lnTo>
                    <a:pt x="7260" y="41234"/>
                  </a:lnTo>
                  <a:lnTo>
                    <a:pt x="7190" y="41163"/>
                  </a:lnTo>
                  <a:lnTo>
                    <a:pt x="7120" y="40952"/>
                  </a:lnTo>
                  <a:lnTo>
                    <a:pt x="7120" y="40529"/>
                  </a:lnTo>
                  <a:lnTo>
                    <a:pt x="7260" y="39965"/>
                  </a:lnTo>
                  <a:lnTo>
                    <a:pt x="7542" y="38837"/>
                  </a:lnTo>
                  <a:lnTo>
                    <a:pt x="7754" y="38203"/>
                  </a:lnTo>
                  <a:close/>
                  <a:moveTo>
                    <a:pt x="22908" y="38203"/>
                  </a:moveTo>
                  <a:lnTo>
                    <a:pt x="23472" y="38555"/>
                  </a:lnTo>
                  <a:lnTo>
                    <a:pt x="23824" y="38908"/>
                  </a:lnTo>
                  <a:lnTo>
                    <a:pt x="24036" y="39260"/>
                  </a:lnTo>
                  <a:lnTo>
                    <a:pt x="24106" y="39612"/>
                  </a:lnTo>
                  <a:lnTo>
                    <a:pt x="24106" y="40035"/>
                  </a:lnTo>
                  <a:lnTo>
                    <a:pt x="23965" y="40317"/>
                  </a:lnTo>
                  <a:lnTo>
                    <a:pt x="23754" y="40670"/>
                  </a:lnTo>
                  <a:lnTo>
                    <a:pt x="23542" y="40952"/>
                  </a:lnTo>
                  <a:lnTo>
                    <a:pt x="23331" y="41163"/>
                  </a:lnTo>
                  <a:lnTo>
                    <a:pt x="23049" y="41304"/>
                  </a:lnTo>
                  <a:lnTo>
                    <a:pt x="22767" y="41375"/>
                  </a:lnTo>
                  <a:lnTo>
                    <a:pt x="22555" y="41375"/>
                  </a:lnTo>
                  <a:lnTo>
                    <a:pt x="22414" y="41234"/>
                  </a:lnTo>
                  <a:lnTo>
                    <a:pt x="22344" y="41022"/>
                  </a:lnTo>
                  <a:lnTo>
                    <a:pt x="22344" y="40670"/>
                  </a:lnTo>
                  <a:lnTo>
                    <a:pt x="22414" y="40247"/>
                  </a:lnTo>
                  <a:lnTo>
                    <a:pt x="22696" y="39190"/>
                  </a:lnTo>
                  <a:lnTo>
                    <a:pt x="22908" y="38203"/>
                  </a:lnTo>
                  <a:close/>
                  <a:moveTo>
                    <a:pt x="3102" y="42784"/>
                  </a:moveTo>
                  <a:lnTo>
                    <a:pt x="3172" y="42925"/>
                  </a:lnTo>
                  <a:lnTo>
                    <a:pt x="3172" y="43137"/>
                  </a:lnTo>
                  <a:lnTo>
                    <a:pt x="2961" y="43630"/>
                  </a:lnTo>
                  <a:lnTo>
                    <a:pt x="2538" y="44405"/>
                  </a:lnTo>
                  <a:lnTo>
                    <a:pt x="1904" y="44828"/>
                  </a:lnTo>
                  <a:lnTo>
                    <a:pt x="1481" y="44828"/>
                  </a:lnTo>
                  <a:lnTo>
                    <a:pt x="1481" y="44687"/>
                  </a:lnTo>
                  <a:lnTo>
                    <a:pt x="1622" y="44405"/>
                  </a:lnTo>
                  <a:lnTo>
                    <a:pt x="1904" y="43983"/>
                  </a:lnTo>
                  <a:lnTo>
                    <a:pt x="2256" y="43489"/>
                  </a:lnTo>
                  <a:lnTo>
                    <a:pt x="2679" y="43066"/>
                  </a:lnTo>
                  <a:lnTo>
                    <a:pt x="3102" y="42784"/>
                  </a:lnTo>
                  <a:close/>
                  <a:moveTo>
                    <a:pt x="4441" y="43419"/>
                  </a:moveTo>
                  <a:lnTo>
                    <a:pt x="4935" y="43771"/>
                  </a:lnTo>
                  <a:lnTo>
                    <a:pt x="5075" y="43912"/>
                  </a:lnTo>
                  <a:lnTo>
                    <a:pt x="5146" y="44194"/>
                  </a:lnTo>
                  <a:lnTo>
                    <a:pt x="5146" y="44405"/>
                  </a:lnTo>
                  <a:lnTo>
                    <a:pt x="5146" y="44617"/>
                  </a:lnTo>
                  <a:lnTo>
                    <a:pt x="5005" y="45110"/>
                  </a:lnTo>
                  <a:lnTo>
                    <a:pt x="4794" y="45392"/>
                  </a:lnTo>
                  <a:lnTo>
                    <a:pt x="4653" y="45463"/>
                  </a:lnTo>
                  <a:lnTo>
                    <a:pt x="4512" y="45463"/>
                  </a:lnTo>
                  <a:lnTo>
                    <a:pt x="4441" y="45392"/>
                  </a:lnTo>
                  <a:lnTo>
                    <a:pt x="4300" y="45251"/>
                  </a:lnTo>
                  <a:lnTo>
                    <a:pt x="4300" y="44969"/>
                  </a:lnTo>
                  <a:lnTo>
                    <a:pt x="4300" y="44617"/>
                  </a:lnTo>
                  <a:lnTo>
                    <a:pt x="4300" y="44053"/>
                  </a:lnTo>
                  <a:lnTo>
                    <a:pt x="4441" y="43419"/>
                  </a:lnTo>
                  <a:close/>
                  <a:moveTo>
                    <a:pt x="12688" y="43912"/>
                  </a:moveTo>
                  <a:lnTo>
                    <a:pt x="13322" y="44053"/>
                  </a:lnTo>
                  <a:lnTo>
                    <a:pt x="13956" y="44335"/>
                  </a:lnTo>
                  <a:lnTo>
                    <a:pt x="14450" y="44687"/>
                  </a:lnTo>
                  <a:lnTo>
                    <a:pt x="14661" y="44899"/>
                  </a:lnTo>
                  <a:lnTo>
                    <a:pt x="14873" y="45181"/>
                  </a:lnTo>
                  <a:lnTo>
                    <a:pt x="14943" y="45322"/>
                  </a:lnTo>
                  <a:lnTo>
                    <a:pt x="15014" y="45392"/>
                  </a:lnTo>
                  <a:lnTo>
                    <a:pt x="15014" y="45533"/>
                  </a:lnTo>
                  <a:lnTo>
                    <a:pt x="14873" y="45674"/>
                  </a:lnTo>
                  <a:lnTo>
                    <a:pt x="14661" y="45674"/>
                  </a:lnTo>
                  <a:lnTo>
                    <a:pt x="14379" y="45533"/>
                  </a:lnTo>
                  <a:lnTo>
                    <a:pt x="14027" y="45322"/>
                  </a:lnTo>
                  <a:lnTo>
                    <a:pt x="13674" y="45040"/>
                  </a:lnTo>
                  <a:lnTo>
                    <a:pt x="13040" y="44405"/>
                  </a:lnTo>
                  <a:lnTo>
                    <a:pt x="12688" y="43912"/>
                  </a:lnTo>
                  <a:close/>
                  <a:moveTo>
                    <a:pt x="12617" y="46168"/>
                  </a:moveTo>
                  <a:lnTo>
                    <a:pt x="12688" y="46238"/>
                  </a:lnTo>
                  <a:lnTo>
                    <a:pt x="12688" y="46520"/>
                  </a:lnTo>
                  <a:lnTo>
                    <a:pt x="12688" y="46872"/>
                  </a:lnTo>
                  <a:lnTo>
                    <a:pt x="12547" y="47859"/>
                  </a:lnTo>
                  <a:lnTo>
                    <a:pt x="12406" y="48353"/>
                  </a:lnTo>
                  <a:lnTo>
                    <a:pt x="12265" y="48705"/>
                  </a:lnTo>
                  <a:lnTo>
                    <a:pt x="12053" y="48987"/>
                  </a:lnTo>
                  <a:lnTo>
                    <a:pt x="11912" y="49057"/>
                  </a:lnTo>
                  <a:lnTo>
                    <a:pt x="11771" y="49057"/>
                  </a:lnTo>
                  <a:lnTo>
                    <a:pt x="11701" y="48987"/>
                  </a:lnTo>
                  <a:lnTo>
                    <a:pt x="11701" y="48916"/>
                  </a:lnTo>
                  <a:lnTo>
                    <a:pt x="11701" y="48494"/>
                  </a:lnTo>
                  <a:lnTo>
                    <a:pt x="11771" y="48000"/>
                  </a:lnTo>
                  <a:lnTo>
                    <a:pt x="11983" y="47436"/>
                  </a:lnTo>
                  <a:lnTo>
                    <a:pt x="12194" y="46872"/>
                  </a:lnTo>
                  <a:lnTo>
                    <a:pt x="12406" y="46449"/>
                  </a:lnTo>
                  <a:lnTo>
                    <a:pt x="12547" y="46238"/>
                  </a:lnTo>
                  <a:lnTo>
                    <a:pt x="12617" y="46168"/>
                  </a:lnTo>
                  <a:close/>
                  <a:moveTo>
                    <a:pt x="2186" y="49128"/>
                  </a:moveTo>
                  <a:lnTo>
                    <a:pt x="2256" y="49692"/>
                  </a:lnTo>
                  <a:lnTo>
                    <a:pt x="2186" y="49833"/>
                  </a:lnTo>
                  <a:lnTo>
                    <a:pt x="2115" y="49974"/>
                  </a:lnTo>
                  <a:lnTo>
                    <a:pt x="1904" y="50185"/>
                  </a:lnTo>
                  <a:lnTo>
                    <a:pt x="1622" y="50256"/>
                  </a:lnTo>
                  <a:lnTo>
                    <a:pt x="1340" y="50185"/>
                  </a:lnTo>
                  <a:lnTo>
                    <a:pt x="1128" y="49974"/>
                  </a:lnTo>
                  <a:lnTo>
                    <a:pt x="987" y="49762"/>
                  </a:lnTo>
                  <a:lnTo>
                    <a:pt x="987" y="49621"/>
                  </a:lnTo>
                  <a:lnTo>
                    <a:pt x="1058" y="49480"/>
                  </a:lnTo>
                  <a:lnTo>
                    <a:pt x="1269" y="49128"/>
                  </a:lnTo>
                  <a:lnTo>
                    <a:pt x="1481" y="49269"/>
                  </a:lnTo>
                  <a:lnTo>
                    <a:pt x="1692" y="49410"/>
                  </a:lnTo>
                  <a:lnTo>
                    <a:pt x="1904" y="49339"/>
                  </a:lnTo>
                  <a:lnTo>
                    <a:pt x="2186" y="49128"/>
                  </a:lnTo>
                  <a:close/>
                  <a:moveTo>
                    <a:pt x="14732" y="49551"/>
                  </a:moveTo>
                  <a:lnTo>
                    <a:pt x="16423" y="50185"/>
                  </a:lnTo>
                  <a:lnTo>
                    <a:pt x="16635" y="50185"/>
                  </a:lnTo>
                  <a:lnTo>
                    <a:pt x="16705" y="50256"/>
                  </a:lnTo>
                  <a:lnTo>
                    <a:pt x="16705" y="50397"/>
                  </a:lnTo>
                  <a:lnTo>
                    <a:pt x="16635" y="50538"/>
                  </a:lnTo>
                  <a:lnTo>
                    <a:pt x="16141" y="50538"/>
                  </a:lnTo>
                  <a:lnTo>
                    <a:pt x="15859" y="50467"/>
                  </a:lnTo>
                  <a:lnTo>
                    <a:pt x="15578" y="50256"/>
                  </a:lnTo>
                  <a:lnTo>
                    <a:pt x="15155" y="49903"/>
                  </a:lnTo>
                  <a:lnTo>
                    <a:pt x="14732" y="49551"/>
                  </a:lnTo>
                  <a:close/>
                  <a:moveTo>
                    <a:pt x="11208" y="42925"/>
                  </a:moveTo>
                  <a:lnTo>
                    <a:pt x="12194" y="45040"/>
                  </a:lnTo>
                  <a:lnTo>
                    <a:pt x="12194" y="45392"/>
                  </a:lnTo>
                  <a:lnTo>
                    <a:pt x="12194" y="45674"/>
                  </a:lnTo>
                  <a:lnTo>
                    <a:pt x="12265" y="46027"/>
                  </a:lnTo>
                  <a:lnTo>
                    <a:pt x="12194" y="46379"/>
                  </a:lnTo>
                  <a:lnTo>
                    <a:pt x="12124" y="46661"/>
                  </a:lnTo>
                  <a:lnTo>
                    <a:pt x="11912" y="46943"/>
                  </a:lnTo>
                  <a:lnTo>
                    <a:pt x="11419" y="47507"/>
                  </a:lnTo>
                  <a:lnTo>
                    <a:pt x="11208" y="47789"/>
                  </a:lnTo>
                  <a:lnTo>
                    <a:pt x="10996" y="48071"/>
                  </a:lnTo>
                  <a:lnTo>
                    <a:pt x="10855" y="48423"/>
                  </a:lnTo>
                  <a:lnTo>
                    <a:pt x="10785" y="48775"/>
                  </a:lnTo>
                  <a:lnTo>
                    <a:pt x="10855" y="49128"/>
                  </a:lnTo>
                  <a:lnTo>
                    <a:pt x="10926" y="49410"/>
                  </a:lnTo>
                  <a:lnTo>
                    <a:pt x="10996" y="49621"/>
                  </a:lnTo>
                  <a:lnTo>
                    <a:pt x="11137" y="49833"/>
                  </a:lnTo>
                  <a:lnTo>
                    <a:pt x="11278" y="49974"/>
                  </a:lnTo>
                  <a:lnTo>
                    <a:pt x="11419" y="50115"/>
                  </a:lnTo>
                  <a:lnTo>
                    <a:pt x="11560" y="50185"/>
                  </a:lnTo>
                  <a:lnTo>
                    <a:pt x="11771" y="50256"/>
                  </a:lnTo>
                  <a:lnTo>
                    <a:pt x="12194" y="50185"/>
                  </a:lnTo>
                  <a:lnTo>
                    <a:pt x="12617" y="49974"/>
                  </a:lnTo>
                  <a:lnTo>
                    <a:pt x="13040" y="49621"/>
                  </a:lnTo>
                  <a:lnTo>
                    <a:pt x="13322" y="49057"/>
                  </a:lnTo>
                  <a:lnTo>
                    <a:pt x="13674" y="50326"/>
                  </a:lnTo>
                  <a:lnTo>
                    <a:pt x="13815" y="51031"/>
                  </a:lnTo>
                  <a:lnTo>
                    <a:pt x="13886" y="51524"/>
                  </a:lnTo>
                  <a:lnTo>
                    <a:pt x="13745" y="51947"/>
                  </a:lnTo>
                  <a:lnTo>
                    <a:pt x="13393" y="52864"/>
                  </a:lnTo>
                  <a:lnTo>
                    <a:pt x="13252" y="53286"/>
                  </a:lnTo>
                  <a:lnTo>
                    <a:pt x="13040" y="53568"/>
                  </a:lnTo>
                  <a:lnTo>
                    <a:pt x="12899" y="53639"/>
                  </a:lnTo>
                  <a:lnTo>
                    <a:pt x="12829" y="53709"/>
                  </a:lnTo>
                  <a:lnTo>
                    <a:pt x="12758" y="53639"/>
                  </a:lnTo>
                  <a:lnTo>
                    <a:pt x="12688" y="53498"/>
                  </a:lnTo>
                  <a:lnTo>
                    <a:pt x="12617" y="53286"/>
                  </a:lnTo>
                  <a:lnTo>
                    <a:pt x="12688" y="52934"/>
                  </a:lnTo>
                  <a:lnTo>
                    <a:pt x="12899" y="52159"/>
                  </a:lnTo>
                  <a:lnTo>
                    <a:pt x="13181" y="51454"/>
                  </a:lnTo>
                  <a:lnTo>
                    <a:pt x="13393" y="51101"/>
                  </a:lnTo>
                  <a:lnTo>
                    <a:pt x="13040" y="51383"/>
                  </a:lnTo>
                  <a:lnTo>
                    <a:pt x="12688" y="51665"/>
                  </a:lnTo>
                  <a:lnTo>
                    <a:pt x="12335" y="52018"/>
                  </a:lnTo>
                  <a:lnTo>
                    <a:pt x="12053" y="52441"/>
                  </a:lnTo>
                  <a:lnTo>
                    <a:pt x="11912" y="52229"/>
                  </a:lnTo>
                  <a:lnTo>
                    <a:pt x="11701" y="52088"/>
                  </a:lnTo>
                  <a:lnTo>
                    <a:pt x="11278" y="51736"/>
                  </a:lnTo>
                  <a:lnTo>
                    <a:pt x="10855" y="51454"/>
                  </a:lnTo>
                  <a:lnTo>
                    <a:pt x="10714" y="51242"/>
                  </a:lnTo>
                  <a:lnTo>
                    <a:pt x="10573" y="51101"/>
                  </a:lnTo>
                  <a:lnTo>
                    <a:pt x="10503" y="50820"/>
                  </a:lnTo>
                  <a:lnTo>
                    <a:pt x="10432" y="50397"/>
                  </a:lnTo>
                  <a:lnTo>
                    <a:pt x="10432" y="49480"/>
                  </a:lnTo>
                  <a:lnTo>
                    <a:pt x="10644" y="47859"/>
                  </a:lnTo>
                  <a:lnTo>
                    <a:pt x="10855" y="45392"/>
                  </a:lnTo>
                  <a:lnTo>
                    <a:pt x="10996" y="44194"/>
                  </a:lnTo>
                  <a:lnTo>
                    <a:pt x="11208" y="42925"/>
                  </a:lnTo>
                  <a:close/>
                  <a:moveTo>
                    <a:pt x="10573" y="52441"/>
                  </a:moveTo>
                  <a:lnTo>
                    <a:pt x="11067" y="52934"/>
                  </a:lnTo>
                  <a:lnTo>
                    <a:pt x="11349" y="53498"/>
                  </a:lnTo>
                  <a:lnTo>
                    <a:pt x="11630" y="54062"/>
                  </a:lnTo>
                  <a:lnTo>
                    <a:pt x="11701" y="54696"/>
                  </a:lnTo>
                  <a:lnTo>
                    <a:pt x="10644" y="54273"/>
                  </a:lnTo>
                  <a:lnTo>
                    <a:pt x="10573" y="52441"/>
                  </a:lnTo>
                  <a:close/>
                  <a:moveTo>
                    <a:pt x="8655" y="54760"/>
                  </a:moveTo>
                  <a:lnTo>
                    <a:pt x="8600" y="55260"/>
                  </a:lnTo>
                  <a:lnTo>
                    <a:pt x="8388" y="56106"/>
                  </a:lnTo>
                  <a:lnTo>
                    <a:pt x="8177" y="56811"/>
                  </a:lnTo>
                  <a:lnTo>
                    <a:pt x="7965" y="57375"/>
                  </a:lnTo>
                  <a:lnTo>
                    <a:pt x="7824" y="57586"/>
                  </a:lnTo>
                  <a:lnTo>
                    <a:pt x="7683" y="57727"/>
                  </a:lnTo>
                  <a:lnTo>
                    <a:pt x="7472" y="57797"/>
                  </a:lnTo>
                  <a:lnTo>
                    <a:pt x="7331" y="57868"/>
                  </a:lnTo>
                  <a:lnTo>
                    <a:pt x="7120" y="57868"/>
                  </a:lnTo>
                  <a:lnTo>
                    <a:pt x="6908" y="57727"/>
                  </a:lnTo>
                  <a:lnTo>
                    <a:pt x="6838" y="57656"/>
                  </a:lnTo>
                  <a:lnTo>
                    <a:pt x="6908" y="57516"/>
                  </a:lnTo>
                  <a:lnTo>
                    <a:pt x="7049" y="57163"/>
                  </a:lnTo>
                  <a:lnTo>
                    <a:pt x="7683" y="56035"/>
                  </a:lnTo>
                  <a:lnTo>
                    <a:pt x="8655" y="54760"/>
                  </a:lnTo>
                  <a:close/>
                  <a:moveTo>
                    <a:pt x="10714" y="58361"/>
                  </a:moveTo>
                  <a:lnTo>
                    <a:pt x="10926" y="59066"/>
                  </a:lnTo>
                  <a:lnTo>
                    <a:pt x="10926" y="59771"/>
                  </a:lnTo>
                  <a:lnTo>
                    <a:pt x="10785" y="60476"/>
                  </a:lnTo>
                  <a:lnTo>
                    <a:pt x="10714" y="60828"/>
                  </a:lnTo>
                  <a:lnTo>
                    <a:pt x="10503" y="61181"/>
                  </a:lnTo>
                  <a:lnTo>
                    <a:pt x="10221" y="61533"/>
                  </a:lnTo>
                  <a:lnTo>
                    <a:pt x="10080" y="61604"/>
                  </a:lnTo>
                  <a:lnTo>
                    <a:pt x="10009" y="61674"/>
                  </a:lnTo>
                  <a:lnTo>
                    <a:pt x="9868" y="61674"/>
                  </a:lnTo>
                  <a:lnTo>
                    <a:pt x="9798" y="61604"/>
                  </a:lnTo>
                  <a:lnTo>
                    <a:pt x="9586" y="61392"/>
                  </a:lnTo>
                  <a:lnTo>
                    <a:pt x="9445" y="61040"/>
                  </a:lnTo>
                  <a:lnTo>
                    <a:pt x="9304" y="60687"/>
                  </a:lnTo>
                  <a:lnTo>
                    <a:pt x="9234" y="60053"/>
                  </a:lnTo>
                  <a:lnTo>
                    <a:pt x="9304" y="59419"/>
                  </a:lnTo>
                  <a:lnTo>
                    <a:pt x="9375" y="59066"/>
                  </a:lnTo>
                  <a:lnTo>
                    <a:pt x="9516" y="58855"/>
                  </a:lnTo>
                  <a:lnTo>
                    <a:pt x="9727" y="58784"/>
                  </a:lnTo>
                  <a:lnTo>
                    <a:pt x="10221" y="58714"/>
                  </a:lnTo>
                  <a:lnTo>
                    <a:pt x="10432" y="58643"/>
                  </a:lnTo>
                  <a:lnTo>
                    <a:pt x="10714" y="58361"/>
                  </a:lnTo>
                  <a:close/>
                  <a:moveTo>
                    <a:pt x="24458" y="0"/>
                  </a:moveTo>
                  <a:lnTo>
                    <a:pt x="24599" y="3736"/>
                  </a:lnTo>
                  <a:lnTo>
                    <a:pt x="24670" y="6485"/>
                  </a:lnTo>
                  <a:lnTo>
                    <a:pt x="24599" y="7965"/>
                  </a:lnTo>
                  <a:lnTo>
                    <a:pt x="24247" y="9727"/>
                  </a:lnTo>
                  <a:lnTo>
                    <a:pt x="24036" y="10573"/>
                  </a:lnTo>
                  <a:lnTo>
                    <a:pt x="23754" y="11278"/>
                  </a:lnTo>
                  <a:lnTo>
                    <a:pt x="23401" y="11983"/>
                  </a:lnTo>
                  <a:lnTo>
                    <a:pt x="22978" y="12617"/>
                  </a:lnTo>
                  <a:lnTo>
                    <a:pt x="22414" y="13251"/>
                  </a:lnTo>
                  <a:lnTo>
                    <a:pt x="21780" y="13886"/>
                  </a:lnTo>
                  <a:lnTo>
                    <a:pt x="21639" y="13674"/>
                  </a:lnTo>
                  <a:lnTo>
                    <a:pt x="21498" y="13463"/>
                  </a:lnTo>
                  <a:lnTo>
                    <a:pt x="21005" y="13110"/>
                  </a:lnTo>
                  <a:lnTo>
                    <a:pt x="20441" y="12899"/>
                  </a:lnTo>
                  <a:lnTo>
                    <a:pt x="19807" y="12758"/>
                  </a:lnTo>
                  <a:lnTo>
                    <a:pt x="19243" y="12758"/>
                  </a:lnTo>
                  <a:lnTo>
                    <a:pt x="18961" y="12828"/>
                  </a:lnTo>
                  <a:lnTo>
                    <a:pt x="18749" y="12969"/>
                  </a:lnTo>
                  <a:lnTo>
                    <a:pt x="18538" y="13110"/>
                  </a:lnTo>
                  <a:lnTo>
                    <a:pt x="18397" y="13322"/>
                  </a:lnTo>
                  <a:lnTo>
                    <a:pt x="18326" y="13533"/>
                  </a:lnTo>
                  <a:lnTo>
                    <a:pt x="18256" y="13886"/>
                  </a:lnTo>
                  <a:lnTo>
                    <a:pt x="18256" y="14027"/>
                  </a:lnTo>
                  <a:lnTo>
                    <a:pt x="18326" y="14238"/>
                  </a:lnTo>
                  <a:lnTo>
                    <a:pt x="18608" y="14450"/>
                  </a:lnTo>
                  <a:lnTo>
                    <a:pt x="18890" y="14661"/>
                  </a:lnTo>
                  <a:lnTo>
                    <a:pt x="19313" y="14802"/>
                  </a:lnTo>
                  <a:lnTo>
                    <a:pt x="20088" y="14802"/>
                  </a:lnTo>
                  <a:lnTo>
                    <a:pt x="20441" y="14732"/>
                  </a:lnTo>
                  <a:lnTo>
                    <a:pt x="20723" y="14520"/>
                  </a:lnTo>
                  <a:lnTo>
                    <a:pt x="20652" y="14661"/>
                  </a:lnTo>
                  <a:lnTo>
                    <a:pt x="20441" y="14872"/>
                  </a:lnTo>
                  <a:lnTo>
                    <a:pt x="19595" y="15436"/>
                  </a:lnTo>
                  <a:lnTo>
                    <a:pt x="18115" y="16141"/>
                  </a:lnTo>
                  <a:lnTo>
                    <a:pt x="18044" y="15718"/>
                  </a:lnTo>
                  <a:lnTo>
                    <a:pt x="17903" y="15436"/>
                  </a:lnTo>
                  <a:lnTo>
                    <a:pt x="17692" y="15084"/>
                  </a:lnTo>
                  <a:lnTo>
                    <a:pt x="17481" y="14872"/>
                  </a:lnTo>
                  <a:lnTo>
                    <a:pt x="17269" y="14732"/>
                  </a:lnTo>
                  <a:lnTo>
                    <a:pt x="16987" y="14591"/>
                  </a:lnTo>
                  <a:lnTo>
                    <a:pt x="16705" y="14450"/>
                  </a:lnTo>
                  <a:lnTo>
                    <a:pt x="15789" y="14450"/>
                  </a:lnTo>
                  <a:lnTo>
                    <a:pt x="15155" y="14591"/>
                  </a:lnTo>
                  <a:lnTo>
                    <a:pt x="14520" y="14872"/>
                  </a:lnTo>
                  <a:lnTo>
                    <a:pt x="13886" y="15225"/>
                  </a:lnTo>
                  <a:lnTo>
                    <a:pt x="13393" y="15648"/>
                  </a:lnTo>
                  <a:lnTo>
                    <a:pt x="12970" y="16071"/>
                  </a:lnTo>
                  <a:lnTo>
                    <a:pt x="12758" y="16494"/>
                  </a:lnTo>
                  <a:lnTo>
                    <a:pt x="12688" y="16776"/>
                  </a:lnTo>
                  <a:lnTo>
                    <a:pt x="12617" y="16987"/>
                  </a:lnTo>
                  <a:lnTo>
                    <a:pt x="12688" y="17198"/>
                  </a:lnTo>
                  <a:lnTo>
                    <a:pt x="12758" y="17339"/>
                  </a:lnTo>
                  <a:lnTo>
                    <a:pt x="12899" y="17551"/>
                  </a:lnTo>
                  <a:lnTo>
                    <a:pt x="13111" y="17692"/>
                  </a:lnTo>
                  <a:lnTo>
                    <a:pt x="13393" y="17833"/>
                  </a:lnTo>
                  <a:lnTo>
                    <a:pt x="13745" y="17974"/>
                  </a:lnTo>
                  <a:lnTo>
                    <a:pt x="14168" y="18044"/>
                  </a:lnTo>
                  <a:lnTo>
                    <a:pt x="14661" y="18115"/>
                  </a:lnTo>
                  <a:lnTo>
                    <a:pt x="14027" y="18467"/>
                  </a:lnTo>
                  <a:lnTo>
                    <a:pt x="13393" y="18820"/>
                  </a:lnTo>
                  <a:lnTo>
                    <a:pt x="12617" y="19172"/>
                  </a:lnTo>
                  <a:lnTo>
                    <a:pt x="11842" y="19454"/>
                  </a:lnTo>
                  <a:lnTo>
                    <a:pt x="11067" y="19665"/>
                  </a:lnTo>
                  <a:lnTo>
                    <a:pt x="10291" y="19806"/>
                  </a:lnTo>
                  <a:lnTo>
                    <a:pt x="9516" y="19877"/>
                  </a:lnTo>
                  <a:lnTo>
                    <a:pt x="8811" y="19736"/>
                  </a:lnTo>
                  <a:lnTo>
                    <a:pt x="9023" y="19383"/>
                  </a:lnTo>
                  <a:lnTo>
                    <a:pt x="9445" y="19031"/>
                  </a:lnTo>
                  <a:lnTo>
                    <a:pt x="9939" y="18679"/>
                  </a:lnTo>
                  <a:lnTo>
                    <a:pt x="10503" y="18397"/>
                  </a:lnTo>
                  <a:lnTo>
                    <a:pt x="11067" y="18256"/>
                  </a:lnTo>
                  <a:lnTo>
                    <a:pt x="11630" y="18115"/>
                  </a:lnTo>
                  <a:lnTo>
                    <a:pt x="11912" y="18185"/>
                  </a:lnTo>
                  <a:lnTo>
                    <a:pt x="12124" y="18185"/>
                  </a:lnTo>
                  <a:lnTo>
                    <a:pt x="12335" y="18326"/>
                  </a:lnTo>
                  <a:lnTo>
                    <a:pt x="12547" y="18467"/>
                  </a:lnTo>
                  <a:lnTo>
                    <a:pt x="12265" y="18185"/>
                  </a:lnTo>
                  <a:lnTo>
                    <a:pt x="11912" y="17974"/>
                  </a:lnTo>
                  <a:lnTo>
                    <a:pt x="11560" y="17833"/>
                  </a:lnTo>
                  <a:lnTo>
                    <a:pt x="11278" y="17692"/>
                  </a:lnTo>
                  <a:lnTo>
                    <a:pt x="10644" y="17621"/>
                  </a:lnTo>
                  <a:lnTo>
                    <a:pt x="10009" y="17692"/>
                  </a:lnTo>
                  <a:lnTo>
                    <a:pt x="9445" y="17903"/>
                  </a:lnTo>
                  <a:lnTo>
                    <a:pt x="8952" y="18185"/>
                  </a:lnTo>
                  <a:lnTo>
                    <a:pt x="8529" y="18538"/>
                  </a:lnTo>
                  <a:lnTo>
                    <a:pt x="8177" y="18961"/>
                  </a:lnTo>
                  <a:lnTo>
                    <a:pt x="7965" y="19383"/>
                  </a:lnTo>
                  <a:lnTo>
                    <a:pt x="7895" y="19877"/>
                  </a:lnTo>
                  <a:lnTo>
                    <a:pt x="7895" y="20229"/>
                  </a:lnTo>
                  <a:lnTo>
                    <a:pt x="8036" y="20441"/>
                  </a:lnTo>
                  <a:lnTo>
                    <a:pt x="8177" y="20582"/>
                  </a:lnTo>
                  <a:lnTo>
                    <a:pt x="8318" y="20793"/>
                  </a:lnTo>
                  <a:lnTo>
                    <a:pt x="8529" y="20864"/>
                  </a:lnTo>
                  <a:lnTo>
                    <a:pt x="8811" y="21005"/>
                  </a:lnTo>
                  <a:lnTo>
                    <a:pt x="9164" y="21075"/>
                  </a:lnTo>
                  <a:lnTo>
                    <a:pt x="10009" y="21075"/>
                  </a:lnTo>
                  <a:lnTo>
                    <a:pt x="11067" y="21005"/>
                  </a:lnTo>
                  <a:lnTo>
                    <a:pt x="10009" y="22062"/>
                  </a:lnTo>
                  <a:lnTo>
                    <a:pt x="9023" y="23260"/>
                  </a:lnTo>
                  <a:lnTo>
                    <a:pt x="8882" y="22908"/>
                  </a:lnTo>
                  <a:lnTo>
                    <a:pt x="8670" y="22626"/>
                  </a:lnTo>
                  <a:lnTo>
                    <a:pt x="8529" y="22414"/>
                  </a:lnTo>
                  <a:lnTo>
                    <a:pt x="8318" y="22203"/>
                  </a:lnTo>
                  <a:lnTo>
                    <a:pt x="8106" y="22062"/>
                  </a:lnTo>
                  <a:lnTo>
                    <a:pt x="7824" y="21991"/>
                  </a:lnTo>
                  <a:lnTo>
                    <a:pt x="7401" y="21921"/>
                  </a:lnTo>
                  <a:lnTo>
                    <a:pt x="6908" y="21991"/>
                  </a:lnTo>
                  <a:lnTo>
                    <a:pt x="6415" y="22132"/>
                  </a:lnTo>
                  <a:lnTo>
                    <a:pt x="5992" y="22414"/>
                  </a:lnTo>
                  <a:lnTo>
                    <a:pt x="5639" y="22767"/>
                  </a:lnTo>
                  <a:lnTo>
                    <a:pt x="5357" y="23119"/>
                  </a:lnTo>
                  <a:lnTo>
                    <a:pt x="5146" y="23542"/>
                  </a:lnTo>
                  <a:lnTo>
                    <a:pt x="5075" y="23965"/>
                  </a:lnTo>
                  <a:lnTo>
                    <a:pt x="5146" y="24388"/>
                  </a:lnTo>
                  <a:lnTo>
                    <a:pt x="5287" y="24599"/>
                  </a:lnTo>
                  <a:lnTo>
                    <a:pt x="5428" y="24811"/>
                  </a:lnTo>
                  <a:lnTo>
                    <a:pt x="5639" y="24952"/>
                  </a:lnTo>
                  <a:lnTo>
                    <a:pt x="5851" y="25093"/>
                  </a:lnTo>
                  <a:lnTo>
                    <a:pt x="6556" y="25375"/>
                  </a:lnTo>
                  <a:lnTo>
                    <a:pt x="7472" y="25516"/>
                  </a:lnTo>
                  <a:lnTo>
                    <a:pt x="7260" y="25868"/>
                  </a:lnTo>
                  <a:lnTo>
                    <a:pt x="7190" y="26291"/>
                  </a:lnTo>
                  <a:lnTo>
                    <a:pt x="7120" y="26643"/>
                  </a:lnTo>
                  <a:lnTo>
                    <a:pt x="7120" y="27066"/>
                  </a:lnTo>
                  <a:lnTo>
                    <a:pt x="7190" y="27278"/>
                  </a:lnTo>
                  <a:lnTo>
                    <a:pt x="7260" y="27348"/>
                  </a:lnTo>
                  <a:lnTo>
                    <a:pt x="7331" y="27419"/>
                  </a:lnTo>
                  <a:lnTo>
                    <a:pt x="7472" y="27419"/>
                  </a:lnTo>
                  <a:lnTo>
                    <a:pt x="7542" y="27278"/>
                  </a:lnTo>
                  <a:lnTo>
                    <a:pt x="7824" y="26996"/>
                  </a:lnTo>
                  <a:lnTo>
                    <a:pt x="7824" y="27419"/>
                  </a:lnTo>
                  <a:lnTo>
                    <a:pt x="7895" y="27771"/>
                  </a:lnTo>
                  <a:lnTo>
                    <a:pt x="7965" y="28124"/>
                  </a:lnTo>
                  <a:lnTo>
                    <a:pt x="8106" y="28405"/>
                  </a:lnTo>
                  <a:lnTo>
                    <a:pt x="8247" y="28617"/>
                  </a:lnTo>
                  <a:lnTo>
                    <a:pt x="8459" y="28828"/>
                  </a:lnTo>
                  <a:lnTo>
                    <a:pt x="8670" y="28899"/>
                  </a:lnTo>
                  <a:lnTo>
                    <a:pt x="8952" y="29040"/>
                  </a:lnTo>
                  <a:lnTo>
                    <a:pt x="9445" y="29040"/>
                  </a:lnTo>
                  <a:lnTo>
                    <a:pt x="9657" y="28969"/>
                  </a:lnTo>
                  <a:lnTo>
                    <a:pt x="9939" y="28828"/>
                  </a:lnTo>
                  <a:lnTo>
                    <a:pt x="10221" y="28687"/>
                  </a:lnTo>
                  <a:lnTo>
                    <a:pt x="10432" y="28476"/>
                  </a:lnTo>
                  <a:lnTo>
                    <a:pt x="10644" y="28194"/>
                  </a:lnTo>
                  <a:lnTo>
                    <a:pt x="10855" y="27842"/>
                  </a:lnTo>
                  <a:lnTo>
                    <a:pt x="10926" y="27489"/>
                  </a:lnTo>
                  <a:lnTo>
                    <a:pt x="10996" y="26855"/>
                  </a:lnTo>
                  <a:lnTo>
                    <a:pt x="10996" y="26079"/>
                  </a:lnTo>
                  <a:lnTo>
                    <a:pt x="10926" y="25304"/>
                  </a:lnTo>
                  <a:lnTo>
                    <a:pt x="10855" y="24599"/>
                  </a:lnTo>
                  <a:lnTo>
                    <a:pt x="10644" y="24035"/>
                  </a:lnTo>
                  <a:lnTo>
                    <a:pt x="10503" y="23824"/>
                  </a:lnTo>
                  <a:lnTo>
                    <a:pt x="10362" y="23754"/>
                  </a:lnTo>
                  <a:lnTo>
                    <a:pt x="10221" y="23754"/>
                  </a:lnTo>
                  <a:lnTo>
                    <a:pt x="10009" y="23824"/>
                  </a:lnTo>
                  <a:lnTo>
                    <a:pt x="10785" y="22978"/>
                  </a:lnTo>
                  <a:lnTo>
                    <a:pt x="11560" y="22132"/>
                  </a:lnTo>
                  <a:lnTo>
                    <a:pt x="11489" y="22555"/>
                  </a:lnTo>
                  <a:lnTo>
                    <a:pt x="11560" y="22908"/>
                  </a:lnTo>
                  <a:lnTo>
                    <a:pt x="11630" y="23190"/>
                  </a:lnTo>
                  <a:lnTo>
                    <a:pt x="11701" y="23472"/>
                  </a:lnTo>
                  <a:lnTo>
                    <a:pt x="11912" y="23613"/>
                  </a:lnTo>
                  <a:lnTo>
                    <a:pt x="12053" y="23754"/>
                  </a:lnTo>
                  <a:lnTo>
                    <a:pt x="12335" y="23894"/>
                  </a:lnTo>
                  <a:lnTo>
                    <a:pt x="12829" y="23894"/>
                  </a:lnTo>
                  <a:lnTo>
                    <a:pt x="13111" y="23824"/>
                  </a:lnTo>
                  <a:lnTo>
                    <a:pt x="13674" y="23613"/>
                  </a:lnTo>
                  <a:lnTo>
                    <a:pt x="14238" y="23260"/>
                  </a:lnTo>
                  <a:lnTo>
                    <a:pt x="14661" y="22767"/>
                  </a:lnTo>
                  <a:lnTo>
                    <a:pt x="14873" y="22344"/>
                  </a:lnTo>
                  <a:lnTo>
                    <a:pt x="15014" y="21991"/>
                  </a:lnTo>
                  <a:lnTo>
                    <a:pt x="15155" y="21639"/>
                  </a:lnTo>
                  <a:lnTo>
                    <a:pt x="15155" y="21357"/>
                  </a:lnTo>
                  <a:lnTo>
                    <a:pt x="15155" y="20793"/>
                  </a:lnTo>
                  <a:lnTo>
                    <a:pt x="15084" y="20300"/>
                  </a:lnTo>
                  <a:lnTo>
                    <a:pt x="15084" y="19806"/>
                  </a:lnTo>
                  <a:lnTo>
                    <a:pt x="15084" y="19595"/>
                  </a:lnTo>
                  <a:lnTo>
                    <a:pt x="15155" y="19383"/>
                  </a:lnTo>
                  <a:lnTo>
                    <a:pt x="15296" y="19172"/>
                  </a:lnTo>
                  <a:lnTo>
                    <a:pt x="15578" y="18890"/>
                  </a:lnTo>
                  <a:lnTo>
                    <a:pt x="15859" y="18608"/>
                  </a:lnTo>
                  <a:lnTo>
                    <a:pt x="16282" y="18397"/>
                  </a:lnTo>
                  <a:lnTo>
                    <a:pt x="16000" y="19243"/>
                  </a:lnTo>
                  <a:lnTo>
                    <a:pt x="15930" y="19524"/>
                  </a:lnTo>
                  <a:lnTo>
                    <a:pt x="15930" y="19877"/>
                  </a:lnTo>
                  <a:lnTo>
                    <a:pt x="15930" y="20088"/>
                  </a:lnTo>
                  <a:lnTo>
                    <a:pt x="16000" y="20300"/>
                  </a:lnTo>
                  <a:lnTo>
                    <a:pt x="16141" y="20441"/>
                  </a:lnTo>
                  <a:lnTo>
                    <a:pt x="16282" y="20511"/>
                  </a:lnTo>
                  <a:lnTo>
                    <a:pt x="16494" y="20582"/>
                  </a:lnTo>
                  <a:lnTo>
                    <a:pt x="17199" y="20582"/>
                  </a:lnTo>
                  <a:lnTo>
                    <a:pt x="17763" y="20370"/>
                  </a:lnTo>
                  <a:lnTo>
                    <a:pt x="18326" y="20088"/>
                  </a:lnTo>
                  <a:lnTo>
                    <a:pt x="18890" y="19736"/>
                  </a:lnTo>
                  <a:lnTo>
                    <a:pt x="19384" y="19313"/>
                  </a:lnTo>
                  <a:lnTo>
                    <a:pt x="19807" y="18820"/>
                  </a:lnTo>
                  <a:lnTo>
                    <a:pt x="20159" y="18326"/>
                  </a:lnTo>
                  <a:lnTo>
                    <a:pt x="20300" y="17833"/>
                  </a:lnTo>
                  <a:lnTo>
                    <a:pt x="20300" y="17621"/>
                  </a:lnTo>
                  <a:lnTo>
                    <a:pt x="20229" y="17410"/>
                  </a:lnTo>
                  <a:lnTo>
                    <a:pt x="20159" y="17128"/>
                  </a:lnTo>
                  <a:lnTo>
                    <a:pt x="20018" y="16917"/>
                  </a:lnTo>
                  <a:lnTo>
                    <a:pt x="19736" y="16705"/>
                  </a:lnTo>
                  <a:lnTo>
                    <a:pt x="19454" y="16564"/>
                  </a:lnTo>
                  <a:lnTo>
                    <a:pt x="20582" y="15930"/>
                  </a:lnTo>
                  <a:lnTo>
                    <a:pt x="21357" y="15436"/>
                  </a:lnTo>
                  <a:lnTo>
                    <a:pt x="21639" y="15154"/>
                  </a:lnTo>
                  <a:lnTo>
                    <a:pt x="21992" y="14802"/>
                  </a:lnTo>
                  <a:lnTo>
                    <a:pt x="22837" y="13745"/>
                  </a:lnTo>
                  <a:lnTo>
                    <a:pt x="22133" y="15366"/>
                  </a:lnTo>
                  <a:lnTo>
                    <a:pt x="21357" y="16987"/>
                  </a:lnTo>
                  <a:lnTo>
                    <a:pt x="19666" y="20088"/>
                  </a:lnTo>
                  <a:lnTo>
                    <a:pt x="16212" y="26220"/>
                  </a:lnTo>
                  <a:lnTo>
                    <a:pt x="15507" y="27630"/>
                  </a:lnTo>
                  <a:lnTo>
                    <a:pt x="14873" y="29040"/>
                  </a:lnTo>
                  <a:lnTo>
                    <a:pt x="14168" y="30450"/>
                  </a:lnTo>
                  <a:lnTo>
                    <a:pt x="13745" y="31154"/>
                  </a:lnTo>
                  <a:lnTo>
                    <a:pt x="13322" y="31789"/>
                  </a:lnTo>
                  <a:lnTo>
                    <a:pt x="12758" y="32494"/>
                  </a:lnTo>
                  <a:lnTo>
                    <a:pt x="12053" y="33128"/>
                  </a:lnTo>
                  <a:lnTo>
                    <a:pt x="11278" y="33833"/>
                  </a:lnTo>
                  <a:lnTo>
                    <a:pt x="10432" y="34467"/>
                  </a:lnTo>
                  <a:lnTo>
                    <a:pt x="9657" y="34961"/>
                  </a:lnTo>
                  <a:lnTo>
                    <a:pt x="9023" y="35313"/>
                  </a:lnTo>
                  <a:lnTo>
                    <a:pt x="8600" y="35524"/>
                  </a:lnTo>
                  <a:lnTo>
                    <a:pt x="8388" y="35524"/>
                  </a:lnTo>
                  <a:lnTo>
                    <a:pt x="8388" y="35383"/>
                  </a:lnTo>
                  <a:lnTo>
                    <a:pt x="8247" y="35313"/>
                  </a:lnTo>
                  <a:lnTo>
                    <a:pt x="7754" y="35383"/>
                  </a:lnTo>
                  <a:lnTo>
                    <a:pt x="6979" y="35524"/>
                  </a:lnTo>
                  <a:lnTo>
                    <a:pt x="6062" y="35877"/>
                  </a:lnTo>
                  <a:lnTo>
                    <a:pt x="5146" y="36300"/>
                  </a:lnTo>
                  <a:lnTo>
                    <a:pt x="4300" y="36793"/>
                  </a:lnTo>
                  <a:lnTo>
                    <a:pt x="3948" y="37005"/>
                  </a:lnTo>
                  <a:lnTo>
                    <a:pt x="3666" y="37287"/>
                  </a:lnTo>
                  <a:lnTo>
                    <a:pt x="3454" y="37568"/>
                  </a:lnTo>
                  <a:lnTo>
                    <a:pt x="3313" y="37780"/>
                  </a:lnTo>
                  <a:lnTo>
                    <a:pt x="3243" y="38203"/>
                  </a:lnTo>
                  <a:lnTo>
                    <a:pt x="3172" y="38555"/>
                  </a:lnTo>
                  <a:lnTo>
                    <a:pt x="3172" y="38837"/>
                  </a:lnTo>
                  <a:lnTo>
                    <a:pt x="3243" y="39049"/>
                  </a:lnTo>
                  <a:lnTo>
                    <a:pt x="3313" y="39260"/>
                  </a:lnTo>
                  <a:lnTo>
                    <a:pt x="3454" y="39401"/>
                  </a:lnTo>
                  <a:lnTo>
                    <a:pt x="3666" y="39472"/>
                  </a:lnTo>
                  <a:lnTo>
                    <a:pt x="3877" y="39542"/>
                  </a:lnTo>
                  <a:lnTo>
                    <a:pt x="4300" y="39612"/>
                  </a:lnTo>
                  <a:lnTo>
                    <a:pt x="4864" y="39472"/>
                  </a:lnTo>
                  <a:lnTo>
                    <a:pt x="5428" y="39260"/>
                  </a:lnTo>
                  <a:lnTo>
                    <a:pt x="5992" y="38978"/>
                  </a:lnTo>
                  <a:lnTo>
                    <a:pt x="4935" y="40176"/>
                  </a:lnTo>
                  <a:lnTo>
                    <a:pt x="4089" y="41093"/>
                  </a:lnTo>
                  <a:lnTo>
                    <a:pt x="3172" y="41868"/>
                  </a:lnTo>
                  <a:lnTo>
                    <a:pt x="1974" y="42714"/>
                  </a:lnTo>
                  <a:lnTo>
                    <a:pt x="1551" y="43066"/>
                  </a:lnTo>
                  <a:lnTo>
                    <a:pt x="1058" y="43630"/>
                  </a:lnTo>
                  <a:lnTo>
                    <a:pt x="705" y="44194"/>
                  </a:lnTo>
                  <a:lnTo>
                    <a:pt x="424" y="44758"/>
                  </a:lnTo>
                  <a:lnTo>
                    <a:pt x="353" y="45040"/>
                  </a:lnTo>
                  <a:lnTo>
                    <a:pt x="353" y="45322"/>
                  </a:lnTo>
                  <a:lnTo>
                    <a:pt x="424" y="45533"/>
                  </a:lnTo>
                  <a:lnTo>
                    <a:pt x="494" y="45745"/>
                  </a:lnTo>
                  <a:lnTo>
                    <a:pt x="705" y="45886"/>
                  </a:lnTo>
                  <a:lnTo>
                    <a:pt x="1058" y="45956"/>
                  </a:lnTo>
                  <a:lnTo>
                    <a:pt x="1410" y="45956"/>
                  </a:lnTo>
                  <a:lnTo>
                    <a:pt x="1974" y="45886"/>
                  </a:lnTo>
                  <a:lnTo>
                    <a:pt x="1622" y="47013"/>
                  </a:lnTo>
                  <a:lnTo>
                    <a:pt x="1340" y="48141"/>
                  </a:lnTo>
                  <a:lnTo>
                    <a:pt x="987" y="48282"/>
                  </a:lnTo>
                  <a:lnTo>
                    <a:pt x="705" y="48494"/>
                  </a:lnTo>
                  <a:lnTo>
                    <a:pt x="424" y="48705"/>
                  </a:lnTo>
                  <a:lnTo>
                    <a:pt x="212" y="48987"/>
                  </a:lnTo>
                  <a:lnTo>
                    <a:pt x="1" y="49833"/>
                  </a:lnTo>
                  <a:lnTo>
                    <a:pt x="1" y="50256"/>
                  </a:lnTo>
                  <a:lnTo>
                    <a:pt x="71" y="50679"/>
                  </a:lnTo>
                  <a:lnTo>
                    <a:pt x="212" y="51031"/>
                  </a:lnTo>
                  <a:lnTo>
                    <a:pt x="494" y="51313"/>
                  </a:lnTo>
                  <a:lnTo>
                    <a:pt x="917" y="51524"/>
                  </a:lnTo>
                  <a:lnTo>
                    <a:pt x="1481" y="51595"/>
                  </a:lnTo>
                  <a:lnTo>
                    <a:pt x="2045" y="51524"/>
                  </a:lnTo>
                  <a:lnTo>
                    <a:pt x="2468" y="51383"/>
                  </a:lnTo>
                  <a:lnTo>
                    <a:pt x="2820" y="51172"/>
                  </a:lnTo>
                  <a:lnTo>
                    <a:pt x="3031" y="50820"/>
                  </a:lnTo>
                  <a:lnTo>
                    <a:pt x="3243" y="50397"/>
                  </a:lnTo>
                  <a:lnTo>
                    <a:pt x="3384" y="49974"/>
                  </a:lnTo>
                  <a:lnTo>
                    <a:pt x="3454" y="49057"/>
                  </a:lnTo>
                  <a:lnTo>
                    <a:pt x="3313" y="48634"/>
                  </a:lnTo>
                  <a:lnTo>
                    <a:pt x="3102" y="48282"/>
                  </a:lnTo>
                  <a:lnTo>
                    <a:pt x="2820" y="48000"/>
                  </a:lnTo>
                  <a:lnTo>
                    <a:pt x="2468" y="47789"/>
                  </a:lnTo>
                  <a:lnTo>
                    <a:pt x="2750" y="46731"/>
                  </a:lnTo>
                  <a:lnTo>
                    <a:pt x="3102" y="45745"/>
                  </a:lnTo>
                  <a:lnTo>
                    <a:pt x="3243" y="46027"/>
                  </a:lnTo>
                  <a:lnTo>
                    <a:pt x="3454" y="46309"/>
                  </a:lnTo>
                  <a:lnTo>
                    <a:pt x="3666" y="46520"/>
                  </a:lnTo>
                  <a:lnTo>
                    <a:pt x="3877" y="46661"/>
                  </a:lnTo>
                  <a:lnTo>
                    <a:pt x="4159" y="46802"/>
                  </a:lnTo>
                  <a:lnTo>
                    <a:pt x="5005" y="46802"/>
                  </a:lnTo>
                  <a:lnTo>
                    <a:pt x="5569" y="46590"/>
                  </a:lnTo>
                  <a:lnTo>
                    <a:pt x="6062" y="46168"/>
                  </a:lnTo>
                  <a:lnTo>
                    <a:pt x="6274" y="45956"/>
                  </a:lnTo>
                  <a:lnTo>
                    <a:pt x="6485" y="45674"/>
                  </a:lnTo>
                  <a:lnTo>
                    <a:pt x="6556" y="45392"/>
                  </a:lnTo>
                  <a:lnTo>
                    <a:pt x="6626" y="45110"/>
                  </a:lnTo>
                  <a:lnTo>
                    <a:pt x="6697" y="44758"/>
                  </a:lnTo>
                  <a:lnTo>
                    <a:pt x="6626" y="44405"/>
                  </a:lnTo>
                  <a:lnTo>
                    <a:pt x="6485" y="44123"/>
                  </a:lnTo>
                  <a:lnTo>
                    <a:pt x="6274" y="43842"/>
                  </a:lnTo>
                  <a:lnTo>
                    <a:pt x="5851" y="43278"/>
                  </a:lnTo>
                  <a:lnTo>
                    <a:pt x="5710" y="43066"/>
                  </a:lnTo>
                  <a:lnTo>
                    <a:pt x="5569" y="42714"/>
                  </a:lnTo>
                  <a:lnTo>
                    <a:pt x="4864" y="42220"/>
                  </a:lnTo>
                  <a:lnTo>
                    <a:pt x="5569" y="41093"/>
                  </a:lnTo>
                  <a:lnTo>
                    <a:pt x="6344" y="40035"/>
                  </a:lnTo>
                  <a:lnTo>
                    <a:pt x="6203" y="40458"/>
                  </a:lnTo>
                  <a:lnTo>
                    <a:pt x="6133" y="40881"/>
                  </a:lnTo>
                  <a:lnTo>
                    <a:pt x="6133" y="41304"/>
                  </a:lnTo>
                  <a:lnTo>
                    <a:pt x="6133" y="41586"/>
                  </a:lnTo>
                  <a:lnTo>
                    <a:pt x="6274" y="41868"/>
                  </a:lnTo>
                  <a:lnTo>
                    <a:pt x="6415" y="42150"/>
                  </a:lnTo>
                  <a:lnTo>
                    <a:pt x="6556" y="42291"/>
                  </a:lnTo>
                  <a:lnTo>
                    <a:pt x="6767" y="42432"/>
                  </a:lnTo>
                  <a:lnTo>
                    <a:pt x="6979" y="42502"/>
                  </a:lnTo>
                  <a:lnTo>
                    <a:pt x="7190" y="42502"/>
                  </a:lnTo>
                  <a:lnTo>
                    <a:pt x="7472" y="42432"/>
                  </a:lnTo>
                  <a:lnTo>
                    <a:pt x="7683" y="42291"/>
                  </a:lnTo>
                  <a:lnTo>
                    <a:pt x="7965" y="42150"/>
                  </a:lnTo>
                  <a:lnTo>
                    <a:pt x="8177" y="41868"/>
                  </a:lnTo>
                  <a:lnTo>
                    <a:pt x="8459" y="41445"/>
                  </a:lnTo>
                  <a:lnTo>
                    <a:pt x="8670" y="41022"/>
                  </a:lnTo>
                  <a:lnTo>
                    <a:pt x="8811" y="40529"/>
                  </a:lnTo>
                  <a:lnTo>
                    <a:pt x="8811" y="40035"/>
                  </a:lnTo>
                  <a:lnTo>
                    <a:pt x="8811" y="39542"/>
                  </a:lnTo>
                  <a:lnTo>
                    <a:pt x="8741" y="39049"/>
                  </a:lnTo>
                  <a:lnTo>
                    <a:pt x="8600" y="38062"/>
                  </a:lnTo>
                  <a:lnTo>
                    <a:pt x="8600" y="37568"/>
                  </a:lnTo>
                  <a:lnTo>
                    <a:pt x="8670" y="37146"/>
                  </a:lnTo>
                  <a:lnTo>
                    <a:pt x="8952" y="36582"/>
                  </a:lnTo>
                  <a:lnTo>
                    <a:pt x="9375" y="36018"/>
                  </a:lnTo>
                  <a:lnTo>
                    <a:pt x="9939" y="35454"/>
                  </a:lnTo>
                  <a:lnTo>
                    <a:pt x="10573" y="34890"/>
                  </a:lnTo>
                  <a:lnTo>
                    <a:pt x="11842" y="33762"/>
                  </a:lnTo>
                  <a:lnTo>
                    <a:pt x="12829" y="32776"/>
                  </a:lnTo>
                  <a:lnTo>
                    <a:pt x="12124" y="34608"/>
                  </a:lnTo>
                  <a:lnTo>
                    <a:pt x="11419" y="36370"/>
                  </a:lnTo>
                  <a:lnTo>
                    <a:pt x="10785" y="38203"/>
                  </a:lnTo>
                  <a:lnTo>
                    <a:pt x="10221" y="40035"/>
                  </a:lnTo>
                  <a:lnTo>
                    <a:pt x="9798" y="41868"/>
                  </a:lnTo>
                  <a:lnTo>
                    <a:pt x="9445" y="43771"/>
                  </a:lnTo>
                  <a:lnTo>
                    <a:pt x="9164" y="45674"/>
                  </a:lnTo>
                  <a:lnTo>
                    <a:pt x="9023" y="47577"/>
                  </a:lnTo>
                  <a:lnTo>
                    <a:pt x="9023" y="49551"/>
                  </a:lnTo>
                  <a:lnTo>
                    <a:pt x="8952" y="51383"/>
                  </a:lnTo>
                  <a:lnTo>
                    <a:pt x="8811" y="53357"/>
                  </a:lnTo>
                  <a:lnTo>
                    <a:pt x="8685" y="54492"/>
                  </a:lnTo>
                  <a:lnTo>
                    <a:pt x="8670" y="54485"/>
                  </a:lnTo>
                  <a:lnTo>
                    <a:pt x="8529" y="54485"/>
                  </a:lnTo>
                  <a:lnTo>
                    <a:pt x="8318" y="54555"/>
                  </a:lnTo>
                  <a:lnTo>
                    <a:pt x="8106" y="54696"/>
                  </a:lnTo>
                  <a:lnTo>
                    <a:pt x="7683" y="55119"/>
                  </a:lnTo>
                  <a:lnTo>
                    <a:pt x="7190" y="55683"/>
                  </a:lnTo>
                  <a:lnTo>
                    <a:pt x="6697" y="56317"/>
                  </a:lnTo>
                  <a:lnTo>
                    <a:pt x="6344" y="56952"/>
                  </a:lnTo>
                  <a:lnTo>
                    <a:pt x="6133" y="57445"/>
                  </a:lnTo>
                  <a:lnTo>
                    <a:pt x="6062" y="57656"/>
                  </a:lnTo>
                  <a:lnTo>
                    <a:pt x="6062" y="57797"/>
                  </a:lnTo>
                  <a:lnTo>
                    <a:pt x="6133" y="58150"/>
                  </a:lnTo>
                  <a:lnTo>
                    <a:pt x="6274" y="58432"/>
                  </a:lnTo>
                  <a:lnTo>
                    <a:pt x="6415" y="58573"/>
                  </a:lnTo>
                  <a:lnTo>
                    <a:pt x="6556" y="58714"/>
                  </a:lnTo>
                  <a:lnTo>
                    <a:pt x="6767" y="58784"/>
                  </a:lnTo>
                  <a:lnTo>
                    <a:pt x="6979" y="58855"/>
                  </a:lnTo>
                  <a:lnTo>
                    <a:pt x="7472" y="58714"/>
                  </a:lnTo>
                  <a:lnTo>
                    <a:pt x="7965" y="58502"/>
                  </a:lnTo>
                  <a:lnTo>
                    <a:pt x="8459" y="58150"/>
                  </a:lnTo>
                  <a:lnTo>
                    <a:pt x="8882" y="57727"/>
                  </a:lnTo>
                  <a:lnTo>
                    <a:pt x="9234" y="57304"/>
                  </a:lnTo>
                  <a:lnTo>
                    <a:pt x="9164" y="57938"/>
                  </a:lnTo>
                  <a:lnTo>
                    <a:pt x="9023" y="58784"/>
                  </a:lnTo>
                  <a:lnTo>
                    <a:pt x="8811" y="59771"/>
                  </a:lnTo>
                  <a:lnTo>
                    <a:pt x="8670" y="60758"/>
                  </a:lnTo>
                  <a:lnTo>
                    <a:pt x="8670" y="61251"/>
                  </a:lnTo>
                  <a:lnTo>
                    <a:pt x="8741" y="61674"/>
                  </a:lnTo>
                  <a:lnTo>
                    <a:pt x="8811" y="62027"/>
                  </a:lnTo>
                  <a:lnTo>
                    <a:pt x="8952" y="62379"/>
                  </a:lnTo>
                  <a:lnTo>
                    <a:pt x="9234" y="62590"/>
                  </a:lnTo>
                  <a:lnTo>
                    <a:pt x="9586" y="62661"/>
                  </a:lnTo>
                  <a:lnTo>
                    <a:pt x="10009" y="62661"/>
                  </a:lnTo>
                  <a:lnTo>
                    <a:pt x="10573" y="62520"/>
                  </a:lnTo>
                  <a:lnTo>
                    <a:pt x="11067" y="62308"/>
                  </a:lnTo>
                  <a:lnTo>
                    <a:pt x="11489" y="61956"/>
                  </a:lnTo>
                  <a:lnTo>
                    <a:pt x="11771" y="61604"/>
                  </a:lnTo>
                  <a:lnTo>
                    <a:pt x="11912" y="61181"/>
                  </a:lnTo>
                  <a:lnTo>
                    <a:pt x="12053" y="60687"/>
                  </a:lnTo>
                  <a:lnTo>
                    <a:pt x="12053" y="60194"/>
                  </a:lnTo>
                  <a:lnTo>
                    <a:pt x="11983" y="59630"/>
                  </a:lnTo>
                  <a:lnTo>
                    <a:pt x="11842" y="59066"/>
                  </a:lnTo>
                  <a:lnTo>
                    <a:pt x="11560" y="57938"/>
                  </a:lnTo>
                  <a:lnTo>
                    <a:pt x="11208" y="56881"/>
                  </a:lnTo>
                  <a:lnTo>
                    <a:pt x="10855" y="55965"/>
                  </a:lnTo>
                  <a:lnTo>
                    <a:pt x="10785" y="55542"/>
                  </a:lnTo>
                  <a:lnTo>
                    <a:pt x="10714" y="55190"/>
                  </a:lnTo>
                  <a:lnTo>
                    <a:pt x="10714" y="55190"/>
                  </a:lnTo>
                  <a:lnTo>
                    <a:pt x="10996" y="55331"/>
                  </a:lnTo>
                  <a:lnTo>
                    <a:pt x="11349" y="55471"/>
                  </a:lnTo>
                  <a:lnTo>
                    <a:pt x="12335" y="55471"/>
                  </a:lnTo>
                  <a:lnTo>
                    <a:pt x="12617" y="55401"/>
                  </a:lnTo>
                  <a:lnTo>
                    <a:pt x="13252" y="55119"/>
                  </a:lnTo>
                  <a:lnTo>
                    <a:pt x="13815" y="54696"/>
                  </a:lnTo>
                  <a:lnTo>
                    <a:pt x="14309" y="54203"/>
                  </a:lnTo>
                  <a:lnTo>
                    <a:pt x="14732" y="53639"/>
                  </a:lnTo>
                  <a:lnTo>
                    <a:pt x="15084" y="53005"/>
                  </a:lnTo>
                  <a:lnTo>
                    <a:pt x="15296" y="53357"/>
                  </a:lnTo>
                  <a:lnTo>
                    <a:pt x="15437" y="53568"/>
                  </a:lnTo>
                  <a:lnTo>
                    <a:pt x="15648" y="53709"/>
                  </a:lnTo>
                  <a:lnTo>
                    <a:pt x="15789" y="53709"/>
                  </a:lnTo>
                  <a:lnTo>
                    <a:pt x="15930" y="53639"/>
                  </a:lnTo>
                  <a:lnTo>
                    <a:pt x="16000" y="53498"/>
                  </a:lnTo>
                  <a:lnTo>
                    <a:pt x="16071" y="53145"/>
                  </a:lnTo>
                  <a:lnTo>
                    <a:pt x="16141" y="52652"/>
                  </a:lnTo>
                  <a:lnTo>
                    <a:pt x="16071" y="52229"/>
                  </a:lnTo>
                  <a:lnTo>
                    <a:pt x="16000" y="52159"/>
                  </a:lnTo>
                  <a:lnTo>
                    <a:pt x="15859" y="52088"/>
                  </a:lnTo>
                  <a:lnTo>
                    <a:pt x="15718" y="52159"/>
                  </a:lnTo>
                  <a:lnTo>
                    <a:pt x="15578" y="52300"/>
                  </a:lnTo>
                  <a:lnTo>
                    <a:pt x="15507" y="52018"/>
                  </a:lnTo>
                  <a:lnTo>
                    <a:pt x="15366" y="51665"/>
                  </a:lnTo>
                  <a:lnTo>
                    <a:pt x="15789" y="51806"/>
                  </a:lnTo>
                  <a:lnTo>
                    <a:pt x="16635" y="51806"/>
                  </a:lnTo>
                  <a:lnTo>
                    <a:pt x="17058" y="51665"/>
                  </a:lnTo>
                  <a:lnTo>
                    <a:pt x="17481" y="51454"/>
                  </a:lnTo>
                  <a:lnTo>
                    <a:pt x="17763" y="51172"/>
                  </a:lnTo>
                  <a:lnTo>
                    <a:pt x="17833" y="51031"/>
                  </a:lnTo>
                  <a:lnTo>
                    <a:pt x="17903" y="50820"/>
                  </a:lnTo>
                  <a:lnTo>
                    <a:pt x="17903" y="50538"/>
                  </a:lnTo>
                  <a:lnTo>
                    <a:pt x="17903" y="50326"/>
                  </a:lnTo>
                  <a:lnTo>
                    <a:pt x="17833" y="50115"/>
                  </a:lnTo>
                  <a:lnTo>
                    <a:pt x="17692" y="49903"/>
                  </a:lnTo>
                  <a:lnTo>
                    <a:pt x="17551" y="49762"/>
                  </a:lnTo>
                  <a:lnTo>
                    <a:pt x="17340" y="49621"/>
                  </a:lnTo>
                  <a:lnTo>
                    <a:pt x="16776" y="49480"/>
                  </a:lnTo>
                  <a:lnTo>
                    <a:pt x="16212" y="49410"/>
                  </a:lnTo>
                  <a:lnTo>
                    <a:pt x="15155" y="49480"/>
                  </a:lnTo>
                  <a:lnTo>
                    <a:pt x="14661" y="49551"/>
                  </a:lnTo>
                  <a:lnTo>
                    <a:pt x="14520" y="49410"/>
                  </a:lnTo>
                  <a:lnTo>
                    <a:pt x="14450" y="49057"/>
                  </a:lnTo>
                  <a:lnTo>
                    <a:pt x="14238" y="48212"/>
                  </a:lnTo>
                  <a:lnTo>
                    <a:pt x="13956" y="46943"/>
                  </a:lnTo>
                  <a:lnTo>
                    <a:pt x="14450" y="47084"/>
                  </a:lnTo>
                  <a:lnTo>
                    <a:pt x="14873" y="47154"/>
                  </a:lnTo>
                  <a:lnTo>
                    <a:pt x="15225" y="47154"/>
                  </a:lnTo>
                  <a:lnTo>
                    <a:pt x="15578" y="47013"/>
                  </a:lnTo>
                  <a:lnTo>
                    <a:pt x="15789" y="46872"/>
                  </a:lnTo>
                  <a:lnTo>
                    <a:pt x="16000" y="46590"/>
                  </a:lnTo>
                  <a:lnTo>
                    <a:pt x="16141" y="46309"/>
                  </a:lnTo>
                  <a:lnTo>
                    <a:pt x="16212" y="46027"/>
                  </a:lnTo>
                  <a:lnTo>
                    <a:pt x="16212" y="45674"/>
                  </a:lnTo>
                  <a:lnTo>
                    <a:pt x="16141" y="45322"/>
                  </a:lnTo>
                  <a:lnTo>
                    <a:pt x="16071" y="44969"/>
                  </a:lnTo>
                  <a:lnTo>
                    <a:pt x="15859" y="44617"/>
                  </a:lnTo>
                  <a:lnTo>
                    <a:pt x="15648" y="44264"/>
                  </a:lnTo>
                  <a:lnTo>
                    <a:pt x="15366" y="43912"/>
                  </a:lnTo>
                  <a:lnTo>
                    <a:pt x="15084" y="43630"/>
                  </a:lnTo>
                  <a:lnTo>
                    <a:pt x="14661" y="43419"/>
                  </a:lnTo>
                  <a:lnTo>
                    <a:pt x="14238" y="43278"/>
                  </a:lnTo>
                  <a:lnTo>
                    <a:pt x="13886" y="43207"/>
                  </a:lnTo>
                  <a:lnTo>
                    <a:pt x="13111" y="43207"/>
                  </a:lnTo>
                  <a:lnTo>
                    <a:pt x="12829" y="43137"/>
                  </a:lnTo>
                  <a:lnTo>
                    <a:pt x="12476" y="43066"/>
                  </a:lnTo>
                  <a:lnTo>
                    <a:pt x="12194" y="42855"/>
                  </a:lnTo>
                  <a:lnTo>
                    <a:pt x="11912" y="42502"/>
                  </a:lnTo>
                  <a:lnTo>
                    <a:pt x="11701" y="42150"/>
                  </a:lnTo>
                  <a:lnTo>
                    <a:pt x="11630" y="41727"/>
                  </a:lnTo>
                  <a:lnTo>
                    <a:pt x="11560" y="41375"/>
                  </a:lnTo>
                  <a:lnTo>
                    <a:pt x="11630" y="40952"/>
                  </a:lnTo>
                  <a:lnTo>
                    <a:pt x="11842" y="40176"/>
                  </a:lnTo>
                  <a:lnTo>
                    <a:pt x="12124" y="39331"/>
                  </a:lnTo>
                  <a:lnTo>
                    <a:pt x="12829" y="37146"/>
                  </a:lnTo>
                  <a:lnTo>
                    <a:pt x="13674" y="35031"/>
                  </a:lnTo>
                  <a:lnTo>
                    <a:pt x="14591" y="32987"/>
                  </a:lnTo>
                  <a:lnTo>
                    <a:pt x="15648" y="30943"/>
                  </a:lnTo>
                  <a:lnTo>
                    <a:pt x="16705" y="28899"/>
                  </a:lnTo>
                  <a:lnTo>
                    <a:pt x="17763" y="26925"/>
                  </a:lnTo>
                  <a:lnTo>
                    <a:pt x="20018" y="22908"/>
                  </a:lnTo>
                  <a:lnTo>
                    <a:pt x="19877" y="23542"/>
                  </a:lnTo>
                  <a:lnTo>
                    <a:pt x="19807" y="24247"/>
                  </a:lnTo>
                  <a:lnTo>
                    <a:pt x="19736" y="25657"/>
                  </a:lnTo>
                  <a:lnTo>
                    <a:pt x="19736" y="26361"/>
                  </a:lnTo>
                  <a:lnTo>
                    <a:pt x="19595" y="26996"/>
                  </a:lnTo>
                  <a:lnTo>
                    <a:pt x="19525" y="27560"/>
                  </a:lnTo>
                  <a:lnTo>
                    <a:pt x="19313" y="28053"/>
                  </a:lnTo>
                  <a:lnTo>
                    <a:pt x="19031" y="28405"/>
                  </a:lnTo>
                  <a:lnTo>
                    <a:pt x="18608" y="28828"/>
                  </a:lnTo>
                  <a:lnTo>
                    <a:pt x="18256" y="29181"/>
                  </a:lnTo>
                  <a:lnTo>
                    <a:pt x="17833" y="29533"/>
                  </a:lnTo>
                  <a:lnTo>
                    <a:pt x="17481" y="29956"/>
                  </a:lnTo>
                  <a:lnTo>
                    <a:pt x="17410" y="30238"/>
                  </a:lnTo>
                  <a:lnTo>
                    <a:pt x="17340" y="30450"/>
                  </a:lnTo>
                  <a:lnTo>
                    <a:pt x="17340" y="30731"/>
                  </a:lnTo>
                  <a:lnTo>
                    <a:pt x="17340" y="31013"/>
                  </a:lnTo>
                  <a:lnTo>
                    <a:pt x="17481" y="31295"/>
                  </a:lnTo>
                  <a:lnTo>
                    <a:pt x="17622" y="31577"/>
                  </a:lnTo>
                  <a:lnTo>
                    <a:pt x="17833" y="31789"/>
                  </a:lnTo>
                  <a:lnTo>
                    <a:pt x="17974" y="32000"/>
                  </a:lnTo>
                  <a:lnTo>
                    <a:pt x="18185" y="32071"/>
                  </a:lnTo>
                  <a:lnTo>
                    <a:pt x="18397" y="32141"/>
                  </a:lnTo>
                  <a:lnTo>
                    <a:pt x="18608" y="32141"/>
                  </a:lnTo>
                  <a:lnTo>
                    <a:pt x="18749" y="32071"/>
                  </a:lnTo>
                  <a:lnTo>
                    <a:pt x="19172" y="31859"/>
                  </a:lnTo>
                  <a:lnTo>
                    <a:pt x="19525" y="31577"/>
                  </a:lnTo>
                  <a:lnTo>
                    <a:pt x="19807" y="31225"/>
                  </a:lnTo>
                  <a:lnTo>
                    <a:pt x="20370" y="30450"/>
                  </a:lnTo>
                  <a:lnTo>
                    <a:pt x="21146" y="32564"/>
                  </a:lnTo>
                  <a:lnTo>
                    <a:pt x="20511" y="32705"/>
                  </a:lnTo>
                  <a:lnTo>
                    <a:pt x="20088" y="32916"/>
                  </a:lnTo>
                  <a:lnTo>
                    <a:pt x="19666" y="33198"/>
                  </a:lnTo>
                  <a:lnTo>
                    <a:pt x="19384" y="33551"/>
                  </a:lnTo>
                  <a:lnTo>
                    <a:pt x="19172" y="33903"/>
                  </a:lnTo>
                  <a:lnTo>
                    <a:pt x="19031" y="34256"/>
                  </a:lnTo>
                  <a:lnTo>
                    <a:pt x="19031" y="34608"/>
                  </a:lnTo>
                  <a:lnTo>
                    <a:pt x="19102" y="34961"/>
                  </a:lnTo>
                  <a:lnTo>
                    <a:pt x="19172" y="35242"/>
                  </a:lnTo>
                  <a:lnTo>
                    <a:pt x="19384" y="35454"/>
                  </a:lnTo>
                  <a:lnTo>
                    <a:pt x="19595" y="35665"/>
                  </a:lnTo>
                  <a:lnTo>
                    <a:pt x="19948" y="35806"/>
                  </a:lnTo>
                  <a:lnTo>
                    <a:pt x="20300" y="35806"/>
                  </a:lnTo>
                  <a:lnTo>
                    <a:pt x="20723" y="35736"/>
                  </a:lnTo>
                  <a:lnTo>
                    <a:pt x="21216" y="35595"/>
                  </a:lnTo>
                  <a:lnTo>
                    <a:pt x="21780" y="35242"/>
                  </a:lnTo>
                  <a:lnTo>
                    <a:pt x="21780" y="35736"/>
                  </a:lnTo>
                  <a:lnTo>
                    <a:pt x="21780" y="36159"/>
                  </a:lnTo>
                  <a:lnTo>
                    <a:pt x="21639" y="36441"/>
                  </a:lnTo>
                  <a:lnTo>
                    <a:pt x="21498" y="36723"/>
                  </a:lnTo>
                  <a:lnTo>
                    <a:pt x="21287" y="36934"/>
                  </a:lnTo>
                  <a:lnTo>
                    <a:pt x="21075" y="37075"/>
                  </a:lnTo>
                  <a:lnTo>
                    <a:pt x="20511" y="37427"/>
                  </a:lnTo>
                  <a:lnTo>
                    <a:pt x="19877" y="37709"/>
                  </a:lnTo>
                  <a:lnTo>
                    <a:pt x="19595" y="37850"/>
                  </a:lnTo>
                  <a:lnTo>
                    <a:pt x="19384" y="38062"/>
                  </a:lnTo>
                  <a:lnTo>
                    <a:pt x="19172" y="38344"/>
                  </a:lnTo>
                  <a:lnTo>
                    <a:pt x="18961" y="38626"/>
                  </a:lnTo>
                  <a:lnTo>
                    <a:pt x="18890" y="39049"/>
                  </a:lnTo>
                  <a:lnTo>
                    <a:pt x="18820" y="39542"/>
                  </a:lnTo>
                  <a:lnTo>
                    <a:pt x="18820" y="40106"/>
                  </a:lnTo>
                  <a:lnTo>
                    <a:pt x="18890" y="40388"/>
                  </a:lnTo>
                  <a:lnTo>
                    <a:pt x="19031" y="40599"/>
                  </a:lnTo>
                  <a:lnTo>
                    <a:pt x="19172" y="40740"/>
                  </a:lnTo>
                  <a:lnTo>
                    <a:pt x="19313" y="40881"/>
                  </a:lnTo>
                  <a:lnTo>
                    <a:pt x="19666" y="41022"/>
                  </a:lnTo>
                  <a:lnTo>
                    <a:pt x="20088" y="41022"/>
                  </a:lnTo>
                  <a:lnTo>
                    <a:pt x="20511" y="40881"/>
                  </a:lnTo>
                  <a:lnTo>
                    <a:pt x="20934" y="40599"/>
                  </a:lnTo>
                  <a:lnTo>
                    <a:pt x="21357" y="40176"/>
                  </a:lnTo>
                  <a:lnTo>
                    <a:pt x="21428" y="40599"/>
                  </a:lnTo>
                  <a:lnTo>
                    <a:pt x="21569" y="41022"/>
                  </a:lnTo>
                  <a:lnTo>
                    <a:pt x="21710" y="41375"/>
                  </a:lnTo>
                  <a:lnTo>
                    <a:pt x="21851" y="41657"/>
                  </a:lnTo>
                  <a:lnTo>
                    <a:pt x="22062" y="41938"/>
                  </a:lnTo>
                  <a:lnTo>
                    <a:pt x="22344" y="42220"/>
                  </a:lnTo>
                  <a:lnTo>
                    <a:pt x="22626" y="42361"/>
                  </a:lnTo>
                  <a:lnTo>
                    <a:pt x="22908" y="42502"/>
                  </a:lnTo>
                  <a:lnTo>
                    <a:pt x="23190" y="42573"/>
                  </a:lnTo>
                  <a:lnTo>
                    <a:pt x="23472" y="42643"/>
                  </a:lnTo>
                  <a:lnTo>
                    <a:pt x="23754" y="42573"/>
                  </a:lnTo>
                  <a:lnTo>
                    <a:pt x="24036" y="42432"/>
                  </a:lnTo>
                  <a:lnTo>
                    <a:pt x="24317" y="42220"/>
                  </a:lnTo>
                  <a:lnTo>
                    <a:pt x="24529" y="41938"/>
                  </a:lnTo>
                  <a:lnTo>
                    <a:pt x="24811" y="41586"/>
                  </a:lnTo>
                  <a:lnTo>
                    <a:pt x="25022" y="41163"/>
                  </a:lnTo>
                  <a:lnTo>
                    <a:pt x="25163" y="40670"/>
                  </a:lnTo>
                  <a:lnTo>
                    <a:pt x="25234" y="40317"/>
                  </a:lnTo>
                  <a:lnTo>
                    <a:pt x="25163" y="39894"/>
                  </a:lnTo>
                  <a:lnTo>
                    <a:pt x="25093" y="39542"/>
                  </a:lnTo>
                  <a:lnTo>
                    <a:pt x="25022" y="39190"/>
                  </a:lnTo>
                  <a:lnTo>
                    <a:pt x="24811" y="38837"/>
                  </a:lnTo>
                  <a:lnTo>
                    <a:pt x="24388" y="38203"/>
                  </a:lnTo>
                  <a:lnTo>
                    <a:pt x="23542" y="37005"/>
                  </a:lnTo>
                  <a:lnTo>
                    <a:pt x="23190" y="36370"/>
                  </a:lnTo>
                  <a:lnTo>
                    <a:pt x="23049" y="36088"/>
                  </a:lnTo>
                  <a:lnTo>
                    <a:pt x="22978" y="35736"/>
                  </a:lnTo>
                  <a:lnTo>
                    <a:pt x="23260" y="35947"/>
                  </a:lnTo>
                  <a:lnTo>
                    <a:pt x="23542" y="36159"/>
                  </a:lnTo>
                  <a:lnTo>
                    <a:pt x="23824" y="36300"/>
                  </a:lnTo>
                  <a:lnTo>
                    <a:pt x="24177" y="36370"/>
                  </a:lnTo>
                  <a:lnTo>
                    <a:pt x="24811" y="36441"/>
                  </a:lnTo>
                  <a:lnTo>
                    <a:pt x="25093" y="36370"/>
                  </a:lnTo>
                  <a:lnTo>
                    <a:pt x="25375" y="36300"/>
                  </a:lnTo>
                  <a:lnTo>
                    <a:pt x="25586" y="36229"/>
                  </a:lnTo>
                  <a:lnTo>
                    <a:pt x="25798" y="36088"/>
                  </a:lnTo>
                  <a:lnTo>
                    <a:pt x="25939" y="35877"/>
                  </a:lnTo>
                  <a:lnTo>
                    <a:pt x="26080" y="35665"/>
                  </a:lnTo>
                  <a:lnTo>
                    <a:pt x="26080" y="35383"/>
                  </a:lnTo>
                  <a:lnTo>
                    <a:pt x="26080" y="35101"/>
                  </a:lnTo>
                  <a:lnTo>
                    <a:pt x="26009" y="34749"/>
                  </a:lnTo>
                  <a:lnTo>
                    <a:pt x="25798" y="34326"/>
                  </a:lnTo>
                  <a:lnTo>
                    <a:pt x="25586" y="34044"/>
                  </a:lnTo>
                  <a:lnTo>
                    <a:pt x="25375" y="33762"/>
                  </a:lnTo>
                  <a:lnTo>
                    <a:pt x="25163" y="33551"/>
                  </a:lnTo>
                  <a:lnTo>
                    <a:pt x="24881" y="33410"/>
                  </a:lnTo>
                  <a:lnTo>
                    <a:pt x="24388" y="33198"/>
                  </a:lnTo>
                  <a:lnTo>
                    <a:pt x="23824" y="33057"/>
                  </a:lnTo>
                  <a:lnTo>
                    <a:pt x="23260" y="32916"/>
                  </a:lnTo>
                  <a:lnTo>
                    <a:pt x="22767" y="32705"/>
                  </a:lnTo>
                  <a:lnTo>
                    <a:pt x="22555" y="32564"/>
                  </a:lnTo>
                  <a:lnTo>
                    <a:pt x="22344" y="32353"/>
                  </a:lnTo>
                  <a:lnTo>
                    <a:pt x="22133" y="32141"/>
                  </a:lnTo>
                  <a:lnTo>
                    <a:pt x="21992" y="31789"/>
                  </a:lnTo>
                  <a:lnTo>
                    <a:pt x="22273" y="32000"/>
                  </a:lnTo>
                  <a:lnTo>
                    <a:pt x="22626" y="32141"/>
                  </a:lnTo>
                  <a:lnTo>
                    <a:pt x="22908" y="32212"/>
                  </a:lnTo>
                  <a:lnTo>
                    <a:pt x="23190" y="32282"/>
                  </a:lnTo>
                  <a:lnTo>
                    <a:pt x="23472" y="32212"/>
                  </a:lnTo>
                  <a:lnTo>
                    <a:pt x="23754" y="32141"/>
                  </a:lnTo>
                  <a:lnTo>
                    <a:pt x="24036" y="32071"/>
                  </a:lnTo>
                  <a:lnTo>
                    <a:pt x="24247" y="31859"/>
                  </a:lnTo>
                  <a:lnTo>
                    <a:pt x="24458" y="31718"/>
                  </a:lnTo>
                  <a:lnTo>
                    <a:pt x="24599" y="31507"/>
                  </a:lnTo>
                  <a:lnTo>
                    <a:pt x="24740" y="31225"/>
                  </a:lnTo>
                  <a:lnTo>
                    <a:pt x="24881" y="30943"/>
                  </a:lnTo>
                  <a:lnTo>
                    <a:pt x="24881" y="30661"/>
                  </a:lnTo>
                  <a:lnTo>
                    <a:pt x="24881" y="30309"/>
                  </a:lnTo>
                  <a:lnTo>
                    <a:pt x="24881" y="30027"/>
                  </a:lnTo>
                  <a:lnTo>
                    <a:pt x="24811" y="29674"/>
                  </a:lnTo>
                  <a:lnTo>
                    <a:pt x="24529" y="29110"/>
                  </a:lnTo>
                  <a:lnTo>
                    <a:pt x="24106" y="28687"/>
                  </a:lnTo>
                  <a:lnTo>
                    <a:pt x="23542" y="28265"/>
                  </a:lnTo>
                  <a:lnTo>
                    <a:pt x="22978" y="27912"/>
                  </a:lnTo>
                  <a:lnTo>
                    <a:pt x="22344" y="27630"/>
                  </a:lnTo>
                  <a:lnTo>
                    <a:pt x="21710" y="27489"/>
                  </a:lnTo>
                  <a:lnTo>
                    <a:pt x="21075" y="27419"/>
                  </a:lnTo>
                  <a:lnTo>
                    <a:pt x="20511" y="27489"/>
                  </a:lnTo>
                  <a:lnTo>
                    <a:pt x="20229" y="25727"/>
                  </a:lnTo>
                  <a:lnTo>
                    <a:pt x="20229" y="24881"/>
                  </a:lnTo>
                  <a:lnTo>
                    <a:pt x="20229" y="24035"/>
                  </a:lnTo>
                  <a:lnTo>
                    <a:pt x="20300" y="23260"/>
                  </a:lnTo>
                  <a:lnTo>
                    <a:pt x="20441" y="22485"/>
                  </a:lnTo>
                  <a:lnTo>
                    <a:pt x="20723" y="21709"/>
                  </a:lnTo>
                  <a:lnTo>
                    <a:pt x="21075" y="20934"/>
                  </a:lnTo>
                  <a:lnTo>
                    <a:pt x="21992" y="19172"/>
                  </a:lnTo>
                  <a:lnTo>
                    <a:pt x="22908" y="17410"/>
                  </a:lnTo>
                  <a:lnTo>
                    <a:pt x="23683" y="15648"/>
                  </a:lnTo>
                  <a:lnTo>
                    <a:pt x="24458" y="13815"/>
                  </a:lnTo>
                  <a:lnTo>
                    <a:pt x="25022" y="12124"/>
                  </a:lnTo>
                  <a:lnTo>
                    <a:pt x="25516" y="10432"/>
                  </a:lnTo>
                  <a:lnTo>
                    <a:pt x="25868" y="8670"/>
                  </a:lnTo>
                  <a:lnTo>
                    <a:pt x="26009" y="7824"/>
                  </a:lnTo>
                  <a:lnTo>
                    <a:pt x="26080" y="6908"/>
                  </a:lnTo>
                  <a:lnTo>
                    <a:pt x="26009" y="5498"/>
                  </a:lnTo>
                  <a:lnTo>
                    <a:pt x="25868" y="4300"/>
                  </a:lnTo>
                  <a:lnTo>
                    <a:pt x="25727" y="3031"/>
                  </a:lnTo>
                  <a:lnTo>
                    <a:pt x="25516" y="1762"/>
                  </a:lnTo>
                  <a:lnTo>
                    <a:pt x="25234" y="776"/>
                  </a:lnTo>
                  <a:lnTo>
                    <a:pt x="25022" y="423"/>
                  </a:lnTo>
                  <a:lnTo>
                    <a:pt x="24881" y="141"/>
                  </a:lnTo>
                  <a:lnTo>
                    <a:pt x="24670" y="0"/>
                  </a:lnTo>
                  <a:close/>
                </a:path>
              </a:pathLst>
            </a:custGeom>
            <a:solidFill>
              <a:srgbClr val="BDCC6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91" name="Google Shape;91;p2"/>
            <p:cNvGrpSpPr/>
            <p:nvPr/>
          </p:nvGrpSpPr>
          <p:grpSpPr>
            <a:xfrm>
              <a:off x="1583150" y="1350000"/>
              <a:ext cx="216775" cy="269625"/>
              <a:chOff x="3876925" y="1350000"/>
              <a:chExt cx="216775" cy="269625"/>
            </a:xfrm>
          </p:grpSpPr>
          <p:sp>
            <p:nvSpPr>
              <p:cNvPr id="92" name="Google Shape;92;p2"/>
              <p:cNvSpPr/>
              <p:nvPr/>
            </p:nvSpPr>
            <p:spPr>
              <a:xfrm>
                <a:off x="3876925" y="1350000"/>
                <a:ext cx="216775" cy="269625"/>
              </a:xfrm>
              <a:custGeom>
                <a:avLst/>
                <a:gdLst/>
                <a:ahLst/>
                <a:cxnLst/>
                <a:rect l="l" t="t" r="r" b="b"/>
                <a:pathLst>
                  <a:path w="8671" h="10785" extrusionOk="0">
                    <a:moveTo>
                      <a:pt x="6908" y="1622"/>
                    </a:moveTo>
                    <a:lnTo>
                      <a:pt x="7120" y="1763"/>
                    </a:lnTo>
                    <a:lnTo>
                      <a:pt x="7190" y="1904"/>
                    </a:lnTo>
                    <a:lnTo>
                      <a:pt x="7190" y="2045"/>
                    </a:lnTo>
                    <a:lnTo>
                      <a:pt x="7120" y="2256"/>
                    </a:lnTo>
                    <a:lnTo>
                      <a:pt x="6908" y="2679"/>
                    </a:lnTo>
                    <a:lnTo>
                      <a:pt x="6556" y="3172"/>
                    </a:lnTo>
                    <a:lnTo>
                      <a:pt x="5781" y="4089"/>
                    </a:lnTo>
                    <a:lnTo>
                      <a:pt x="5287" y="4512"/>
                    </a:lnTo>
                    <a:lnTo>
                      <a:pt x="5287" y="4018"/>
                    </a:lnTo>
                    <a:lnTo>
                      <a:pt x="5358" y="3525"/>
                    </a:lnTo>
                    <a:lnTo>
                      <a:pt x="5499" y="3031"/>
                    </a:lnTo>
                    <a:lnTo>
                      <a:pt x="5710" y="2538"/>
                    </a:lnTo>
                    <a:lnTo>
                      <a:pt x="5922" y="2327"/>
                    </a:lnTo>
                    <a:lnTo>
                      <a:pt x="6274" y="1974"/>
                    </a:lnTo>
                    <a:lnTo>
                      <a:pt x="6626" y="1692"/>
                    </a:lnTo>
                    <a:lnTo>
                      <a:pt x="6767" y="1622"/>
                    </a:lnTo>
                    <a:close/>
                    <a:moveTo>
                      <a:pt x="3596" y="2186"/>
                    </a:moveTo>
                    <a:lnTo>
                      <a:pt x="3666" y="2256"/>
                    </a:lnTo>
                    <a:lnTo>
                      <a:pt x="3807" y="2538"/>
                    </a:lnTo>
                    <a:lnTo>
                      <a:pt x="3877" y="2890"/>
                    </a:lnTo>
                    <a:lnTo>
                      <a:pt x="3948" y="3313"/>
                    </a:lnTo>
                    <a:lnTo>
                      <a:pt x="4018" y="4230"/>
                    </a:lnTo>
                    <a:lnTo>
                      <a:pt x="4018" y="4794"/>
                    </a:lnTo>
                    <a:lnTo>
                      <a:pt x="3737" y="4441"/>
                    </a:lnTo>
                    <a:lnTo>
                      <a:pt x="3525" y="4018"/>
                    </a:lnTo>
                    <a:lnTo>
                      <a:pt x="3314" y="3595"/>
                    </a:lnTo>
                    <a:lnTo>
                      <a:pt x="3102" y="3172"/>
                    </a:lnTo>
                    <a:lnTo>
                      <a:pt x="3102" y="2750"/>
                    </a:lnTo>
                    <a:lnTo>
                      <a:pt x="3102" y="2538"/>
                    </a:lnTo>
                    <a:lnTo>
                      <a:pt x="3173" y="2397"/>
                    </a:lnTo>
                    <a:lnTo>
                      <a:pt x="3314" y="2256"/>
                    </a:lnTo>
                    <a:lnTo>
                      <a:pt x="3455" y="2186"/>
                    </a:lnTo>
                    <a:close/>
                    <a:moveTo>
                      <a:pt x="1199" y="4512"/>
                    </a:moveTo>
                    <a:lnTo>
                      <a:pt x="1622" y="4653"/>
                    </a:lnTo>
                    <a:lnTo>
                      <a:pt x="2115" y="4794"/>
                    </a:lnTo>
                    <a:lnTo>
                      <a:pt x="2538" y="5076"/>
                    </a:lnTo>
                    <a:lnTo>
                      <a:pt x="3173" y="5428"/>
                    </a:lnTo>
                    <a:lnTo>
                      <a:pt x="2679" y="5639"/>
                    </a:lnTo>
                    <a:lnTo>
                      <a:pt x="2186" y="5710"/>
                    </a:lnTo>
                    <a:lnTo>
                      <a:pt x="1904" y="5639"/>
                    </a:lnTo>
                    <a:lnTo>
                      <a:pt x="1622" y="5569"/>
                    </a:lnTo>
                    <a:lnTo>
                      <a:pt x="1411" y="5428"/>
                    </a:lnTo>
                    <a:lnTo>
                      <a:pt x="1199" y="5216"/>
                    </a:lnTo>
                    <a:lnTo>
                      <a:pt x="917" y="4794"/>
                    </a:lnTo>
                    <a:lnTo>
                      <a:pt x="917" y="4653"/>
                    </a:lnTo>
                    <a:lnTo>
                      <a:pt x="988" y="4582"/>
                    </a:lnTo>
                    <a:lnTo>
                      <a:pt x="1058" y="4512"/>
                    </a:lnTo>
                    <a:close/>
                    <a:moveTo>
                      <a:pt x="3666" y="6485"/>
                    </a:moveTo>
                    <a:lnTo>
                      <a:pt x="3807" y="7120"/>
                    </a:lnTo>
                    <a:lnTo>
                      <a:pt x="3807" y="7754"/>
                    </a:lnTo>
                    <a:lnTo>
                      <a:pt x="3807" y="8388"/>
                    </a:lnTo>
                    <a:lnTo>
                      <a:pt x="3666" y="9093"/>
                    </a:lnTo>
                    <a:lnTo>
                      <a:pt x="3525" y="9305"/>
                    </a:lnTo>
                    <a:lnTo>
                      <a:pt x="3314" y="9516"/>
                    </a:lnTo>
                    <a:lnTo>
                      <a:pt x="2961" y="9516"/>
                    </a:lnTo>
                    <a:lnTo>
                      <a:pt x="2820" y="9375"/>
                    </a:lnTo>
                    <a:lnTo>
                      <a:pt x="2750" y="9234"/>
                    </a:lnTo>
                    <a:lnTo>
                      <a:pt x="2538" y="8670"/>
                    </a:lnTo>
                    <a:lnTo>
                      <a:pt x="2538" y="8036"/>
                    </a:lnTo>
                    <a:lnTo>
                      <a:pt x="2609" y="7754"/>
                    </a:lnTo>
                    <a:lnTo>
                      <a:pt x="2679" y="7401"/>
                    </a:lnTo>
                    <a:lnTo>
                      <a:pt x="2891" y="7120"/>
                    </a:lnTo>
                    <a:lnTo>
                      <a:pt x="3102" y="6838"/>
                    </a:lnTo>
                    <a:lnTo>
                      <a:pt x="3384" y="6626"/>
                    </a:lnTo>
                    <a:lnTo>
                      <a:pt x="3666" y="6485"/>
                    </a:lnTo>
                    <a:close/>
                    <a:moveTo>
                      <a:pt x="7261" y="1"/>
                    </a:moveTo>
                    <a:lnTo>
                      <a:pt x="6767" y="71"/>
                    </a:lnTo>
                    <a:lnTo>
                      <a:pt x="6274" y="283"/>
                    </a:lnTo>
                    <a:lnTo>
                      <a:pt x="5781" y="565"/>
                    </a:lnTo>
                    <a:lnTo>
                      <a:pt x="5358" y="917"/>
                    </a:lnTo>
                    <a:lnTo>
                      <a:pt x="5005" y="1269"/>
                    </a:lnTo>
                    <a:lnTo>
                      <a:pt x="4723" y="1692"/>
                    </a:lnTo>
                    <a:lnTo>
                      <a:pt x="4582" y="1340"/>
                    </a:lnTo>
                    <a:lnTo>
                      <a:pt x="4441" y="1128"/>
                    </a:lnTo>
                    <a:lnTo>
                      <a:pt x="4230" y="917"/>
                    </a:lnTo>
                    <a:lnTo>
                      <a:pt x="4018" y="846"/>
                    </a:lnTo>
                    <a:lnTo>
                      <a:pt x="3525" y="846"/>
                    </a:lnTo>
                    <a:lnTo>
                      <a:pt x="3314" y="987"/>
                    </a:lnTo>
                    <a:lnTo>
                      <a:pt x="3102" y="1128"/>
                    </a:lnTo>
                    <a:lnTo>
                      <a:pt x="2679" y="1551"/>
                    </a:lnTo>
                    <a:lnTo>
                      <a:pt x="2327" y="2045"/>
                    </a:lnTo>
                    <a:lnTo>
                      <a:pt x="2115" y="2609"/>
                    </a:lnTo>
                    <a:lnTo>
                      <a:pt x="2045" y="2890"/>
                    </a:lnTo>
                    <a:lnTo>
                      <a:pt x="2045"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552" y="7542"/>
                    </a:lnTo>
                    <a:lnTo>
                      <a:pt x="1481" y="8036"/>
                    </a:lnTo>
                    <a:lnTo>
                      <a:pt x="1411" y="8459"/>
                    </a:lnTo>
                    <a:lnTo>
                      <a:pt x="1340" y="8882"/>
                    </a:lnTo>
                    <a:lnTo>
                      <a:pt x="1411" y="9375"/>
                    </a:lnTo>
                    <a:lnTo>
                      <a:pt x="1552" y="9798"/>
                    </a:ln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7966" y="283"/>
                    </a:lnTo>
                    <a:lnTo>
                      <a:pt x="7754" y="142"/>
                    </a:lnTo>
                    <a:lnTo>
                      <a:pt x="7472" y="71"/>
                    </a:lnTo>
                    <a:lnTo>
                      <a:pt x="7261" y="1"/>
                    </a:lnTo>
                    <a:close/>
                  </a:path>
                </a:pathLst>
              </a:custGeom>
              <a:solidFill>
                <a:srgbClr val="F7CA0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 name="Google Shape;93;p2"/>
              <p:cNvSpPr/>
              <p:nvPr/>
            </p:nvSpPr>
            <p:spPr>
              <a:xfrm>
                <a:off x="3876925" y="1350000"/>
                <a:ext cx="216775" cy="269625"/>
              </a:xfrm>
              <a:custGeom>
                <a:avLst/>
                <a:gdLst/>
                <a:ahLst/>
                <a:cxnLst/>
                <a:rect l="l" t="t" r="r" b="b"/>
                <a:pathLst>
                  <a:path w="8671" h="10785" fill="none" extrusionOk="0">
                    <a:moveTo>
                      <a:pt x="1763" y="10150"/>
                    </a:move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8177" y="424"/>
                    </a:lnTo>
                    <a:lnTo>
                      <a:pt x="7966" y="283"/>
                    </a:lnTo>
                    <a:lnTo>
                      <a:pt x="7754" y="142"/>
                    </a:lnTo>
                    <a:lnTo>
                      <a:pt x="7472" y="71"/>
                    </a:lnTo>
                    <a:lnTo>
                      <a:pt x="7261" y="1"/>
                    </a:lnTo>
                    <a:lnTo>
                      <a:pt x="6767" y="71"/>
                    </a:lnTo>
                    <a:lnTo>
                      <a:pt x="6274" y="283"/>
                    </a:lnTo>
                    <a:lnTo>
                      <a:pt x="5781" y="565"/>
                    </a:lnTo>
                    <a:lnTo>
                      <a:pt x="5358" y="917"/>
                    </a:lnTo>
                    <a:lnTo>
                      <a:pt x="5005" y="1269"/>
                    </a:lnTo>
                    <a:lnTo>
                      <a:pt x="4723" y="1692"/>
                    </a:lnTo>
                    <a:lnTo>
                      <a:pt x="4723" y="1692"/>
                    </a:lnTo>
                    <a:lnTo>
                      <a:pt x="4582" y="1340"/>
                    </a:lnTo>
                    <a:lnTo>
                      <a:pt x="4441" y="1128"/>
                    </a:lnTo>
                    <a:lnTo>
                      <a:pt x="4230" y="917"/>
                    </a:lnTo>
                    <a:lnTo>
                      <a:pt x="4018" y="846"/>
                    </a:lnTo>
                    <a:lnTo>
                      <a:pt x="3807" y="846"/>
                    </a:lnTo>
                    <a:lnTo>
                      <a:pt x="3525" y="846"/>
                    </a:lnTo>
                    <a:lnTo>
                      <a:pt x="3314" y="987"/>
                    </a:lnTo>
                    <a:lnTo>
                      <a:pt x="3102" y="1128"/>
                    </a:lnTo>
                    <a:lnTo>
                      <a:pt x="2679" y="1551"/>
                    </a:lnTo>
                    <a:lnTo>
                      <a:pt x="2327" y="2045"/>
                    </a:lnTo>
                    <a:lnTo>
                      <a:pt x="2115" y="2609"/>
                    </a:lnTo>
                    <a:lnTo>
                      <a:pt x="2045" y="2890"/>
                    </a:lnTo>
                    <a:lnTo>
                      <a:pt x="2045" y="3172"/>
                    </a:lnTo>
                    <a:lnTo>
                      <a:pt x="2045" y="3172"/>
                    </a:lnTo>
                    <a:lnTo>
                      <a:pt x="1622"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974" y="6767"/>
                    </a:lnTo>
                    <a:lnTo>
                      <a:pt x="1552" y="7542"/>
                    </a:lnTo>
                    <a:lnTo>
                      <a:pt x="1481" y="8036"/>
                    </a:lnTo>
                    <a:lnTo>
                      <a:pt x="1411" y="8459"/>
                    </a:lnTo>
                    <a:lnTo>
                      <a:pt x="1340" y="8882"/>
                    </a:lnTo>
                    <a:lnTo>
                      <a:pt x="1411" y="9375"/>
                    </a:lnTo>
                    <a:lnTo>
                      <a:pt x="1552" y="9798"/>
                    </a:lnTo>
                    <a:lnTo>
                      <a:pt x="1763" y="10150"/>
                    </a:lnTo>
                    <a:lnTo>
                      <a:pt x="1763" y="10150"/>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p2"/>
              <p:cNvSpPr/>
              <p:nvPr/>
            </p:nvSpPr>
            <p:spPr>
              <a:xfrm>
                <a:off x="3940375" y="1512125"/>
                <a:ext cx="31725" cy="75800"/>
              </a:xfrm>
              <a:custGeom>
                <a:avLst/>
                <a:gdLst/>
                <a:ahLst/>
                <a:cxnLst/>
                <a:rect l="l" t="t" r="r" b="b"/>
                <a:pathLst>
                  <a:path w="1269" h="3032" fill="none" extrusionOk="0">
                    <a:moveTo>
                      <a:pt x="1128" y="2608"/>
                    </a:moveTo>
                    <a:lnTo>
                      <a:pt x="1128" y="2608"/>
                    </a:lnTo>
                    <a:lnTo>
                      <a:pt x="987" y="2820"/>
                    </a:lnTo>
                    <a:lnTo>
                      <a:pt x="776" y="3031"/>
                    </a:lnTo>
                    <a:lnTo>
                      <a:pt x="635" y="3031"/>
                    </a:lnTo>
                    <a:lnTo>
                      <a:pt x="423" y="3031"/>
                    </a:lnTo>
                    <a:lnTo>
                      <a:pt x="282" y="2890"/>
                    </a:lnTo>
                    <a:lnTo>
                      <a:pt x="212" y="2749"/>
                    </a:lnTo>
                    <a:lnTo>
                      <a:pt x="0" y="2185"/>
                    </a:lnTo>
                    <a:lnTo>
                      <a:pt x="0" y="1551"/>
                    </a:lnTo>
                    <a:lnTo>
                      <a:pt x="71" y="1269"/>
                    </a:lnTo>
                    <a:lnTo>
                      <a:pt x="141" y="916"/>
                    </a:lnTo>
                    <a:lnTo>
                      <a:pt x="353" y="635"/>
                    </a:lnTo>
                    <a:lnTo>
                      <a:pt x="564" y="353"/>
                    </a:lnTo>
                    <a:lnTo>
                      <a:pt x="846" y="141"/>
                    </a:lnTo>
                    <a:lnTo>
                      <a:pt x="1128" y="0"/>
                    </a:lnTo>
                    <a:lnTo>
                      <a:pt x="1128" y="0"/>
                    </a:lnTo>
                    <a:lnTo>
                      <a:pt x="1269" y="635"/>
                    </a:lnTo>
                    <a:lnTo>
                      <a:pt x="1269" y="1269"/>
                    </a:lnTo>
                    <a:lnTo>
                      <a:pt x="1269" y="1903"/>
                    </a:lnTo>
                    <a:lnTo>
                      <a:pt x="1128" y="2608"/>
                    </a:lnTo>
                    <a:lnTo>
                      <a:pt x="1128" y="2608"/>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 name="Google Shape;95;p2"/>
              <p:cNvSpPr/>
              <p:nvPr/>
            </p:nvSpPr>
            <p:spPr>
              <a:xfrm>
                <a:off x="3954475" y="1404625"/>
                <a:ext cx="22925" cy="65225"/>
              </a:xfrm>
              <a:custGeom>
                <a:avLst/>
                <a:gdLst/>
                <a:ahLst/>
                <a:cxnLst/>
                <a:rect l="l" t="t" r="r" b="b"/>
                <a:pathLst>
                  <a:path w="917" h="2609" fill="none" extrusionOk="0">
                    <a:moveTo>
                      <a:pt x="353" y="1"/>
                    </a:moveTo>
                    <a:lnTo>
                      <a:pt x="353" y="1"/>
                    </a:lnTo>
                    <a:lnTo>
                      <a:pt x="494" y="1"/>
                    </a:lnTo>
                    <a:lnTo>
                      <a:pt x="564" y="71"/>
                    </a:lnTo>
                    <a:lnTo>
                      <a:pt x="705" y="353"/>
                    </a:lnTo>
                    <a:lnTo>
                      <a:pt x="775" y="705"/>
                    </a:lnTo>
                    <a:lnTo>
                      <a:pt x="846" y="1128"/>
                    </a:lnTo>
                    <a:lnTo>
                      <a:pt x="916" y="2045"/>
                    </a:lnTo>
                    <a:lnTo>
                      <a:pt x="916" y="2609"/>
                    </a:lnTo>
                    <a:lnTo>
                      <a:pt x="916" y="2609"/>
                    </a:lnTo>
                    <a:lnTo>
                      <a:pt x="635" y="2256"/>
                    </a:lnTo>
                    <a:lnTo>
                      <a:pt x="423" y="1833"/>
                    </a:lnTo>
                    <a:lnTo>
                      <a:pt x="212" y="1410"/>
                    </a:lnTo>
                    <a:lnTo>
                      <a:pt x="0" y="987"/>
                    </a:lnTo>
                    <a:lnTo>
                      <a:pt x="0" y="565"/>
                    </a:lnTo>
                    <a:lnTo>
                      <a:pt x="0" y="353"/>
                    </a:lnTo>
                    <a:lnTo>
                      <a:pt x="71" y="212"/>
                    </a:lnTo>
                    <a:lnTo>
                      <a:pt x="212" y="71"/>
                    </a:lnTo>
                    <a:lnTo>
                      <a:pt x="353" y="1"/>
                    </a:lnTo>
                    <a:lnTo>
                      <a:pt x="353" y="1"/>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2"/>
              <p:cNvSpPr/>
              <p:nvPr/>
            </p:nvSpPr>
            <p:spPr>
              <a:xfrm>
                <a:off x="3899850" y="1462775"/>
                <a:ext cx="56400" cy="29975"/>
              </a:xfrm>
              <a:custGeom>
                <a:avLst/>
                <a:gdLst/>
                <a:ahLst/>
                <a:cxnLst/>
                <a:rect l="l" t="t" r="r" b="b"/>
                <a:pathLst>
                  <a:path w="2256" h="1199" fill="none" extrusionOk="0">
                    <a:moveTo>
                      <a:pt x="282" y="705"/>
                    </a:moveTo>
                    <a:lnTo>
                      <a:pt x="282" y="705"/>
                    </a:lnTo>
                    <a:lnTo>
                      <a:pt x="0" y="283"/>
                    </a:lnTo>
                    <a:lnTo>
                      <a:pt x="0" y="142"/>
                    </a:lnTo>
                    <a:lnTo>
                      <a:pt x="71" y="71"/>
                    </a:lnTo>
                    <a:lnTo>
                      <a:pt x="141" y="1"/>
                    </a:lnTo>
                    <a:lnTo>
                      <a:pt x="282" y="1"/>
                    </a:lnTo>
                    <a:lnTo>
                      <a:pt x="705" y="142"/>
                    </a:lnTo>
                    <a:lnTo>
                      <a:pt x="1198" y="283"/>
                    </a:lnTo>
                    <a:lnTo>
                      <a:pt x="1621" y="565"/>
                    </a:lnTo>
                    <a:lnTo>
                      <a:pt x="2256" y="917"/>
                    </a:lnTo>
                    <a:lnTo>
                      <a:pt x="2256" y="917"/>
                    </a:lnTo>
                    <a:lnTo>
                      <a:pt x="1762" y="1128"/>
                    </a:lnTo>
                    <a:lnTo>
                      <a:pt x="1269" y="1199"/>
                    </a:lnTo>
                    <a:lnTo>
                      <a:pt x="987" y="1128"/>
                    </a:lnTo>
                    <a:lnTo>
                      <a:pt x="705" y="1058"/>
                    </a:lnTo>
                    <a:lnTo>
                      <a:pt x="494" y="917"/>
                    </a:lnTo>
                    <a:lnTo>
                      <a:pt x="282" y="705"/>
                    </a:lnTo>
                    <a:lnTo>
                      <a:pt x="282" y="705"/>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97" name="Google Shape;97;p2"/>
            <p:cNvSpPr/>
            <p:nvPr/>
          </p:nvSpPr>
          <p:spPr>
            <a:xfrm>
              <a:off x="1086250" y="2701550"/>
              <a:ext cx="237900" cy="313675"/>
            </a:xfrm>
            <a:custGeom>
              <a:avLst/>
              <a:gdLst/>
              <a:ahLst/>
              <a:cxnLst/>
              <a:rect l="l" t="t" r="r" b="b"/>
              <a:pathLst>
                <a:path w="9516" h="12547" extrusionOk="0">
                  <a:moveTo>
                    <a:pt x="9516" y="0"/>
                  </a:moveTo>
                  <a:lnTo>
                    <a:pt x="9420" y="385"/>
                  </a:lnTo>
                  <a:lnTo>
                    <a:pt x="9445" y="353"/>
                  </a:lnTo>
                  <a:lnTo>
                    <a:pt x="9516" y="0"/>
                  </a:lnTo>
                  <a:close/>
                  <a:moveTo>
                    <a:pt x="5357" y="3947"/>
                  </a:moveTo>
                  <a:lnTo>
                    <a:pt x="4793" y="4582"/>
                  </a:lnTo>
                  <a:lnTo>
                    <a:pt x="3595" y="5921"/>
                  </a:lnTo>
                  <a:lnTo>
                    <a:pt x="2256" y="7471"/>
                  </a:lnTo>
                  <a:lnTo>
                    <a:pt x="1763" y="8106"/>
                  </a:lnTo>
                  <a:lnTo>
                    <a:pt x="1410" y="8599"/>
                  </a:lnTo>
                  <a:lnTo>
                    <a:pt x="1692" y="7894"/>
                  </a:lnTo>
                  <a:lnTo>
                    <a:pt x="2045" y="7190"/>
                  </a:lnTo>
                  <a:lnTo>
                    <a:pt x="2467" y="6485"/>
                  </a:lnTo>
                  <a:lnTo>
                    <a:pt x="2961" y="5921"/>
                  </a:lnTo>
                  <a:lnTo>
                    <a:pt x="3525" y="5357"/>
                  </a:lnTo>
                  <a:lnTo>
                    <a:pt x="4089" y="4864"/>
                  </a:lnTo>
                  <a:lnTo>
                    <a:pt x="4723" y="4370"/>
                  </a:lnTo>
                  <a:lnTo>
                    <a:pt x="5357" y="3947"/>
                  </a:lnTo>
                  <a:close/>
                  <a:moveTo>
                    <a:pt x="6696" y="3242"/>
                  </a:moveTo>
                  <a:lnTo>
                    <a:pt x="6626" y="3806"/>
                  </a:lnTo>
                  <a:lnTo>
                    <a:pt x="6626" y="4300"/>
                  </a:lnTo>
                  <a:lnTo>
                    <a:pt x="6555" y="5357"/>
                  </a:lnTo>
                  <a:lnTo>
                    <a:pt x="6485" y="5850"/>
                  </a:lnTo>
                  <a:lnTo>
                    <a:pt x="6415" y="6344"/>
                  </a:lnTo>
                  <a:lnTo>
                    <a:pt x="6203" y="6837"/>
                  </a:lnTo>
                  <a:lnTo>
                    <a:pt x="5921" y="7331"/>
                  </a:lnTo>
                  <a:lnTo>
                    <a:pt x="5569" y="7753"/>
                  </a:lnTo>
                  <a:lnTo>
                    <a:pt x="5075" y="8176"/>
                  </a:lnTo>
                  <a:lnTo>
                    <a:pt x="4652" y="8529"/>
                  </a:lnTo>
                  <a:lnTo>
                    <a:pt x="4089" y="8811"/>
                  </a:lnTo>
                  <a:lnTo>
                    <a:pt x="3031" y="9375"/>
                  </a:lnTo>
                  <a:lnTo>
                    <a:pt x="2045" y="10009"/>
                  </a:lnTo>
                  <a:lnTo>
                    <a:pt x="2256" y="9445"/>
                  </a:lnTo>
                  <a:lnTo>
                    <a:pt x="2538" y="9022"/>
                  </a:lnTo>
                  <a:lnTo>
                    <a:pt x="3243" y="8106"/>
                  </a:lnTo>
                  <a:lnTo>
                    <a:pt x="3948" y="7260"/>
                  </a:lnTo>
                  <a:lnTo>
                    <a:pt x="4723" y="6414"/>
                  </a:lnTo>
                  <a:lnTo>
                    <a:pt x="4934" y="6062"/>
                  </a:lnTo>
                  <a:lnTo>
                    <a:pt x="5216" y="5639"/>
                  </a:lnTo>
                  <a:lnTo>
                    <a:pt x="5639" y="4652"/>
                  </a:lnTo>
                  <a:lnTo>
                    <a:pt x="6203" y="3806"/>
                  </a:lnTo>
                  <a:lnTo>
                    <a:pt x="6415" y="3454"/>
                  </a:lnTo>
                  <a:lnTo>
                    <a:pt x="6696" y="3242"/>
                  </a:lnTo>
                  <a:close/>
                  <a:moveTo>
                    <a:pt x="9420" y="385"/>
                  </a:moveTo>
                  <a:lnTo>
                    <a:pt x="9163" y="705"/>
                  </a:lnTo>
                  <a:lnTo>
                    <a:pt x="8811" y="1057"/>
                  </a:lnTo>
                  <a:lnTo>
                    <a:pt x="8388" y="1410"/>
                  </a:lnTo>
                  <a:lnTo>
                    <a:pt x="7260" y="2115"/>
                  </a:lnTo>
                  <a:lnTo>
                    <a:pt x="5992" y="2820"/>
                  </a:lnTo>
                  <a:lnTo>
                    <a:pt x="4652" y="3595"/>
                  </a:lnTo>
                  <a:lnTo>
                    <a:pt x="3384" y="4300"/>
                  </a:lnTo>
                  <a:lnTo>
                    <a:pt x="2326" y="5005"/>
                  </a:lnTo>
                  <a:lnTo>
                    <a:pt x="1904" y="5357"/>
                  </a:lnTo>
                  <a:lnTo>
                    <a:pt x="1622" y="5709"/>
                  </a:lnTo>
                  <a:lnTo>
                    <a:pt x="1269" y="6203"/>
                  </a:lnTo>
                  <a:lnTo>
                    <a:pt x="917" y="6696"/>
                  </a:lnTo>
                  <a:lnTo>
                    <a:pt x="705" y="7190"/>
                  </a:lnTo>
                  <a:lnTo>
                    <a:pt x="494" y="7683"/>
                  </a:lnTo>
                  <a:lnTo>
                    <a:pt x="212" y="8811"/>
                  </a:lnTo>
                  <a:lnTo>
                    <a:pt x="1" y="9938"/>
                  </a:lnTo>
                  <a:lnTo>
                    <a:pt x="1" y="10502"/>
                  </a:lnTo>
                  <a:lnTo>
                    <a:pt x="71" y="11560"/>
                  </a:lnTo>
                  <a:lnTo>
                    <a:pt x="141" y="12053"/>
                  </a:lnTo>
                  <a:lnTo>
                    <a:pt x="282" y="12405"/>
                  </a:lnTo>
                  <a:lnTo>
                    <a:pt x="353" y="12476"/>
                  </a:lnTo>
                  <a:lnTo>
                    <a:pt x="423" y="12546"/>
                  </a:lnTo>
                  <a:lnTo>
                    <a:pt x="564" y="12476"/>
                  </a:lnTo>
                  <a:lnTo>
                    <a:pt x="705" y="12405"/>
                  </a:lnTo>
                  <a:lnTo>
                    <a:pt x="987" y="11982"/>
                  </a:lnTo>
                  <a:lnTo>
                    <a:pt x="1410" y="11630"/>
                  </a:lnTo>
                  <a:lnTo>
                    <a:pt x="2256" y="10996"/>
                  </a:lnTo>
                  <a:lnTo>
                    <a:pt x="3172" y="10432"/>
                  </a:lnTo>
                  <a:lnTo>
                    <a:pt x="4159" y="9938"/>
                  </a:lnTo>
                  <a:lnTo>
                    <a:pt x="5075" y="9445"/>
                  </a:lnTo>
                  <a:lnTo>
                    <a:pt x="5921" y="8811"/>
                  </a:lnTo>
                  <a:lnTo>
                    <a:pt x="6344" y="8458"/>
                  </a:lnTo>
                  <a:lnTo>
                    <a:pt x="6696" y="8106"/>
                  </a:lnTo>
                  <a:lnTo>
                    <a:pt x="6978" y="7683"/>
                  </a:lnTo>
                  <a:lnTo>
                    <a:pt x="7260" y="7190"/>
                  </a:lnTo>
                  <a:lnTo>
                    <a:pt x="7401" y="6696"/>
                  </a:lnTo>
                  <a:lnTo>
                    <a:pt x="7472" y="6203"/>
                  </a:lnTo>
                  <a:lnTo>
                    <a:pt x="7472" y="5709"/>
                  </a:lnTo>
                  <a:lnTo>
                    <a:pt x="7401" y="5216"/>
                  </a:lnTo>
                  <a:lnTo>
                    <a:pt x="7331" y="4300"/>
                  </a:lnTo>
                  <a:lnTo>
                    <a:pt x="7331" y="3806"/>
                  </a:lnTo>
                  <a:lnTo>
                    <a:pt x="7401" y="3313"/>
                  </a:lnTo>
                  <a:lnTo>
                    <a:pt x="7542" y="2890"/>
                  </a:lnTo>
                  <a:lnTo>
                    <a:pt x="7824" y="2538"/>
                  </a:lnTo>
                  <a:lnTo>
                    <a:pt x="8459" y="1762"/>
                  </a:lnTo>
                  <a:lnTo>
                    <a:pt x="8811" y="1410"/>
                  </a:lnTo>
                  <a:lnTo>
                    <a:pt x="9163" y="987"/>
                  </a:lnTo>
                  <a:lnTo>
                    <a:pt x="9375" y="564"/>
                  </a:lnTo>
                  <a:lnTo>
                    <a:pt x="9420" y="385"/>
                  </a:lnTo>
                  <a:close/>
                </a:path>
              </a:pathLst>
            </a:custGeom>
            <a:solidFill>
              <a:srgbClr val="B6D7A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 name="Google Shape;98;p2"/>
            <p:cNvSpPr/>
            <p:nvPr/>
          </p:nvSpPr>
          <p:spPr>
            <a:xfrm>
              <a:off x="924150" y="1106825"/>
              <a:ext cx="244950" cy="345400"/>
            </a:xfrm>
            <a:custGeom>
              <a:avLst/>
              <a:gdLst/>
              <a:ahLst/>
              <a:cxnLst/>
              <a:rect l="l" t="t" r="r" b="b"/>
              <a:pathLst>
                <a:path w="9798" h="13816" extrusionOk="0">
                  <a:moveTo>
                    <a:pt x="6203" y="4159"/>
                  </a:moveTo>
                  <a:lnTo>
                    <a:pt x="6414" y="4230"/>
                  </a:lnTo>
                  <a:lnTo>
                    <a:pt x="6485" y="4371"/>
                  </a:lnTo>
                  <a:lnTo>
                    <a:pt x="6485" y="4512"/>
                  </a:lnTo>
                  <a:lnTo>
                    <a:pt x="6414" y="4582"/>
                  </a:lnTo>
                  <a:lnTo>
                    <a:pt x="6273" y="4582"/>
                  </a:lnTo>
                  <a:lnTo>
                    <a:pt x="5921" y="4512"/>
                  </a:lnTo>
                  <a:lnTo>
                    <a:pt x="5850" y="4441"/>
                  </a:lnTo>
                  <a:lnTo>
                    <a:pt x="5850" y="4371"/>
                  </a:lnTo>
                  <a:lnTo>
                    <a:pt x="5921" y="4230"/>
                  </a:lnTo>
                  <a:lnTo>
                    <a:pt x="6062" y="4159"/>
                  </a:lnTo>
                  <a:close/>
                  <a:moveTo>
                    <a:pt x="5709" y="5569"/>
                  </a:moveTo>
                  <a:lnTo>
                    <a:pt x="5004" y="6697"/>
                  </a:lnTo>
                  <a:lnTo>
                    <a:pt x="4088" y="7684"/>
                  </a:lnTo>
                  <a:lnTo>
                    <a:pt x="4440" y="7049"/>
                  </a:lnTo>
                  <a:lnTo>
                    <a:pt x="4793" y="6485"/>
                  </a:lnTo>
                  <a:lnTo>
                    <a:pt x="5216" y="5992"/>
                  </a:lnTo>
                  <a:lnTo>
                    <a:pt x="5709" y="5569"/>
                  </a:lnTo>
                  <a:close/>
                  <a:moveTo>
                    <a:pt x="6414" y="5992"/>
                  </a:moveTo>
                  <a:lnTo>
                    <a:pt x="6837" y="6274"/>
                  </a:lnTo>
                  <a:lnTo>
                    <a:pt x="6766" y="6838"/>
                  </a:lnTo>
                  <a:lnTo>
                    <a:pt x="6625" y="7402"/>
                  </a:lnTo>
                  <a:lnTo>
                    <a:pt x="6344" y="7895"/>
                  </a:lnTo>
                  <a:lnTo>
                    <a:pt x="6062" y="8388"/>
                  </a:lnTo>
                  <a:lnTo>
                    <a:pt x="6062" y="7825"/>
                  </a:lnTo>
                  <a:lnTo>
                    <a:pt x="6132" y="7190"/>
                  </a:lnTo>
                  <a:lnTo>
                    <a:pt x="6203" y="6556"/>
                  </a:lnTo>
                  <a:lnTo>
                    <a:pt x="6414" y="5992"/>
                  </a:lnTo>
                  <a:close/>
                  <a:moveTo>
                    <a:pt x="5568" y="5076"/>
                  </a:moveTo>
                  <a:lnTo>
                    <a:pt x="5075" y="5287"/>
                  </a:lnTo>
                  <a:lnTo>
                    <a:pt x="4652" y="5569"/>
                  </a:lnTo>
                  <a:lnTo>
                    <a:pt x="4229" y="5921"/>
                  </a:lnTo>
                  <a:lnTo>
                    <a:pt x="3947" y="6344"/>
                  </a:lnTo>
                  <a:lnTo>
                    <a:pt x="3383" y="7190"/>
                  </a:lnTo>
                  <a:lnTo>
                    <a:pt x="2819" y="8036"/>
                  </a:lnTo>
                  <a:lnTo>
                    <a:pt x="2678" y="8600"/>
                  </a:lnTo>
                  <a:lnTo>
                    <a:pt x="2608" y="8811"/>
                  </a:lnTo>
                  <a:lnTo>
                    <a:pt x="2467" y="8952"/>
                  </a:lnTo>
                  <a:lnTo>
                    <a:pt x="2326" y="9093"/>
                  </a:lnTo>
                  <a:lnTo>
                    <a:pt x="2115" y="9234"/>
                  </a:lnTo>
                  <a:lnTo>
                    <a:pt x="1551" y="9305"/>
                  </a:lnTo>
                  <a:lnTo>
                    <a:pt x="1269" y="9305"/>
                  </a:lnTo>
                  <a:lnTo>
                    <a:pt x="1057" y="9234"/>
                  </a:lnTo>
                  <a:lnTo>
                    <a:pt x="916" y="9093"/>
                  </a:lnTo>
                  <a:lnTo>
                    <a:pt x="775" y="8952"/>
                  </a:lnTo>
                  <a:lnTo>
                    <a:pt x="705" y="8741"/>
                  </a:lnTo>
                  <a:lnTo>
                    <a:pt x="705" y="8529"/>
                  </a:lnTo>
                  <a:lnTo>
                    <a:pt x="705" y="8247"/>
                  </a:lnTo>
                  <a:lnTo>
                    <a:pt x="846" y="7966"/>
                  </a:lnTo>
                  <a:lnTo>
                    <a:pt x="1128" y="7402"/>
                  </a:lnTo>
                  <a:lnTo>
                    <a:pt x="1551" y="6767"/>
                  </a:lnTo>
                  <a:lnTo>
                    <a:pt x="2115" y="6274"/>
                  </a:lnTo>
                  <a:lnTo>
                    <a:pt x="2749" y="5851"/>
                  </a:lnTo>
                  <a:lnTo>
                    <a:pt x="3454" y="5499"/>
                  </a:lnTo>
                  <a:lnTo>
                    <a:pt x="4159" y="5217"/>
                  </a:lnTo>
                  <a:lnTo>
                    <a:pt x="4863" y="5076"/>
                  </a:lnTo>
                  <a:close/>
                  <a:moveTo>
                    <a:pt x="5709" y="7120"/>
                  </a:moveTo>
                  <a:lnTo>
                    <a:pt x="5427" y="8247"/>
                  </a:lnTo>
                  <a:lnTo>
                    <a:pt x="5286" y="9446"/>
                  </a:lnTo>
                  <a:lnTo>
                    <a:pt x="4863" y="9869"/>
                  </a:lnTo>
                  <a:lnTo>
                    <a:pt x="4511" y="10080"/>
                  </a:lnTo>
                  <a:lnTo>
                    <a:pt x="4229" y="10292"/>
                  </a:lnTo>
                  <a:lnTo>
                    <a:pt x="3947" y="10362"/>
                  </a:lnTo>
                  <a:lnTo>
                    <a:pt x="3665" y="10362"/>
                  </a:lnTo>
                  <a:lnTo>
                    <a:pt x="3595" y="10292"/>
                  </a:lnTo>
                  <a:lnTo>
                    <a:pt x="3524" y="10151"/>
                  </a:lnTo>
                  <a:lnTo>
                    <a:pt x="3383" y="9798"/>
                  </a:lnTo>
                  <a:lnTo>
                    <a:pt x="3454" y="9516"/>
                  </a:lnTo>
                  <a:lnTo>
                    <a:pt x="3665" y="9164"/>
                  </a:lnTo>
                  <a:lnTo>
                    <a:pt x="4370" y="8388"/>
                  </a:lnTo>
                  <a:lnTo>
                    <a:pt x="5216" y="7684"/>
                  </a:lnTo>
                  <a:lnTo>
                    <a:pt x="5709" y="7120"/>
                  </a:lnTo>
                  <a:close/>
                  <a:moveTo>
                    <a:pt x="7894" y="6274"/>
                  </a:moveTo>
                  <a:lnTo>
                    <a:pt x="8388" y="7613"/>
                  </a:lnTo>
                  <a:lnTo>
                    <a:pt x="8670" y="8459"/>
                  </a:lnTo>
                  <a:lnTo>
                    <a:pt x="8810" y="9375"/>
                  </a:lnTo>
                  <a:lnTo>
                    <a:pt x="8881" y="9798"/>
                  </a:lnTo>
                  <a:lnTo>
                    <a:pt x="8881" y="10151"/>
                  </a:lnTo>
                  <a:lnTo>
                    <a:pt x="8810" y="10503"/>
                  </a:lnTo>
                  <a:lnTo>
                    <a:pt x="8670" y="10855"/>
                  </a:lnTo>
                  <a:lnTo>
                    <a:pt x="8529" y="11067"/>
                  </a:lnTo>
                  <a:lnTo>
                    <a:pt x="8247" y="11278"/>
                  </a:lnTo>
                  <a:lnTo>
                    <a:pt x="7894" y="11349"/>
                  </a:lnTo>
                  <a:lnTo>
                    <a:pt x="7471" y="11349"/>
                  </a:lnTo>
                  <a:lnTo>
                    <a:pt x="6978" y="11278"/>
                  </a:lnTo>
                  <a:lnTo>
                    <a:pt x="6625" y="11067"/>
                  </a:lnTo>
                  <a:lnTo>
                    <a:pt x="6414" y="10855"/>
                  </a:lnTo>
                  <a:lnTo>
                    <a:pt x="6344" y="10644"/>
                  </a:lnTo>
                  <a:lnTo>
                    <a:pt x="6273" y="10292"/>
                  </a:lnTo>
                  <a:lnTo>
                    <a:pt x="6344" y="10010"/>
                  </a:lnTo>
                  <a:lnTo>
                    <a:pt x="6625" y="9234"/>
                  </a:lnTo>
                  <a:lnTo>
                    <a:pt x="6978" y="8459"/>
                  </a:lnTo>
                  <a:lnTo>
                    <a:pt x="7401" y="7613"/>
                  </a:lnTo>
                  <a:lnTo>
                    <a:pt x="7753" y="6908"/>
                  </a:lnTo>
                  <a:lnTo>
                    <a:pt x="7894" y="6556"/>
                  </a:lnTo>
                  <a:lnTo>
                    <a:pt x="7894" y="6274"/>
                  </a:lnTo>
                  <a:close/>
                  <a:moveTo>
                    <a:pt x="7189" y="1"/>
                  </a:moveTo>
                  <a:lnTo>
                    <a:pt x="6978" y="71"/>
                  </a:lnTo>
                  <a:lnTo>
                    <a:pt x="6696" y="353"/>
                  </a:lnTo>
                  <a:lnTo>
                    <a:pt x="6485" y="494"/>
                  </a:lnTo>
                  <a:lnTo>
                    <a:pt x="6344" y="706"/>
                  </a:lnTo>
                  <a:lnTo>
                    <a:pt x="6203" y="1199"/>
                  </a:lnTo>
                  <a:lnTo>
                    <a:pt x="6132" y="1692"/>
                  </a:lnTo>
                  <a:lnTo>
                    <a:pt x="6062" y="2256"/>
                  </a:lnTo>
                  <a:lnTo>
                    <a:pt x="5921" y="2891"/>
                  </a:lnTo>
                  <a:lnTo>
                    <a:pt x="5780" y="3384"/>
                  </a:lnTo>
                  <a:lnTo>
                    <a:pt x="5568" y="3877"/>
                  </a:lnTo>
                  <a:lnTo>
                    <a:pt x="5357" y="4089"/>
                  </a:lnTo>
                  <a:lnTo>
                    <a:pt x="5145" y="4300"/>
                  </a:lnTo>
                  <a:lnTo>
                    <a:pt x="4581" y="4582"/>
                  </a:lnTo>
                  <a:lnTo>
                    <a:pt x="4018" y="4864"/>
                  </a:lnTo>
                  <a:lnTo>
                    <a:pt x="2819" y="5217"/>
                  </a:lnTo>
                  <a:lnTo>
                    <a:pt x="2255" y="5428"/>
                  </a:lnTo>
                  <a:lnTo>
                    <a:pt x="1692" y="5710"/>
                  </a:lnTo>
                  <a:lnTo>
                    <a:pt x="1128" y="6062"/>
                  </a:lnTo>
                  <a:lnTo>
                    <a:pt x="634" y="6626"/>
                  </a:lnTo>
                  <a:lnTo>
                    <a:pt x="282" y="7190"/>
                  </a:lnTo>
                  <a:lnTo>
                    <a:pt x="71" y="7825"/>
                  </a:lnTo>
                  <a:lnTo>
                    <a:pt x="0" y="8459"/>
                  </a:lnTo>
                  <a:lnTo>
                    <a:pt x="0" y="9093"/>
                  </a:lnTo>
                  <a:lnTo>
                    <a:pt x="71" y="9375"/>
                  </a:lnTo>
                  <a:lnTo>
                    <a:pt x="211" y="9587"/>
                  </a:lnTo>
                  <a:lnTo>
                    <a:pt x="352" y="9869"/>
                  </a:lnTo>
                  <a:lnTo>
                    <a:pt x="564" y="10010"/>
                  </a:lnTo>
                  <a:lnTo>
                    <a:pt x="846" y="10151"/>
                  </a:lnTo>
                  <a:lnTo>
                    <a:pt x="1128" y="10221"/>
                  </a:lnTo>
                  <a:lnTo>
                    <a:pt x="1903" y="10221"/>
                  </a:lnTo>
                  <a:lnTo>
                    <a:pt x="1339" y="10644"/>
                  </a:lnTo>
                  <a:lnTo>
                    <a:pt x="916" y="10926"/>
                  </a:lnTo>
                  <a:lnTo>
                    <a:pt x="564" y="11278"/>
                  </a:lnTo>
                  <a:lnTo>
                    <a:pt x="282" y="11701"/>
                  </a:lnTo>
                  <a:lnTo>
                    <a:pt x="141" y="12054"/>
                  </a:lnTo>
                  <a:lnTo>
                    <a:pt x="141" y="12195"/>
                  </a:lnTo>
                  <a:lnTo>
                    <a:pt x="211" y="12406"/>
                  </a:lnTo>
                  <a:lnTo>
                    <a:pt x="282" y="12547"/>
                  </a:lnTo>
                  <a:lnTo>
                    <a:pt x="493" y="12758"/>
                  </a:lnTo>
                  <a:lnTo>
                    <a:pt x="775" y="12899"/>
                  </a:lnTo>
                  <a:lnTo>
                    <a:pt x="1057" y="12970"/>
                  </a:lnTo>
                  <a:lnTo>
                    <a:pt x="1269" y="12899"/>
                  </a:lnTo>
                  <a:lnTo>
                    <a:pt x="1410" y="12829"/>
                  </a:lnTo>
                  <a:lnTo>
                    <a:pt x="1551" y="12688"/>
                  </a:lnTo>
                  <a:lnTo>
                    <a:pt x="1692" y="12547"/>
                  </a:lnTo>
                  <a:lnTo>
                    <a:pt x="1903" y="12054"/>
                  </a:lnTo>
                  <a:lnTo>
                    <a:pt x="2044" y="11560"/>
                  </a:lnTo>
                  <a:lnTo>
                    <a:pt x="2115" y="10996"/>
                  </a:lnTo>
                  <a:lnTo>
                    <a:pt x="2185" y="10573"/>
                  </a:lnTo>
                  <a:lnTo>
                    <a:pt x="2326" y="10292"/>
                  </a:lnTo>
                  <a:lnTo>
                    <a:pt x="2467" y="10714"/>
                  </a:lnTo>
                  <a:lnTo>
                    <a:pt x="2678" y="11067"/>
                  </a:lnTo>
                  <a:lnTo>
                    <a:pt x="3031" y="11278"/>
                  </a:lnTo>
                  <a:lnTo>
                    <a:pt x="3313" y="11490"/>
                  </a:lnTo>
                  <a:lnTo>
                    <a:pt x="4088" y="11490"/>
                  </a:lnTo>
                  <a:lnTo>
                    <a:pt x="4511" y="11419"/>
                  </a:lnTo>
                  <a:lnTo>
                    <a:pt x="4863" y="11208"/>
                  </a:lnTo>
                  <a:lnTo>
                    <a:pt x="4581" y="11772"/>
                  </a:lnTo>
                  <a:lnTo>
                    <a:pt x="4300" y="12265"/>
                  </a:lnTo>
                  <a:lnTo>
                    <a:pt x="4018" y="12829"/>
                  </a:lnTo>
                  <a:lnTo>
                    <a:pt x="3947" y="13393"/>
                  </a:lnTo>
                  <a:lnTo>
                    <a:pt x="3947" y="13534"/>
                  </a:lnTo>
                  <a:lnTo>
                    <a:pt x="4018" y="13675"/>
                  </a:lnTo>
                  <a:lnTo>
                    <a:pt x="4159" y="13816"/>
                  </a:lnTo>
                  <a:lnTo>
                    <a:pt x="4370" y="13816"/>
                  </a:lnTo>
                  <a:lnTo>
                    <a:pt x="4722" y="13675"/>
                  </a:lnTo>
                  <a:lnTo>
                    <a:pt x="5145" y="13534"/>
                  </a:lnTo>
                  <a:lnTo>
                    <a:pt x="5357" y="13322"/>
                  </a:lnTo>
                  <a:lnTo>
                    <a:pt x="5498" y="13040"/>
                  </a:lnTo>
                  <a:lnTo>
                    <a:pt x="5568" y="12688"/>
                  </a:lnTo>
                  <a:lnTo>
                    <a:pt x="5568" y="12336"/>
                  </a:lnTo>
                  <a:lnTo>
                    <a:pt x="5427" y="11631"/>
                  </a:lnTo>
                  <a:lnTo>
                    <a:pt x="5427" y="11278"/>
                  </a:lnTo>
                  <a:lnTo>
                    <a:pt x="5498" y="10996"/>
                  </a:lnTo>
                  <a:lnTo>
                    <a:pt x="5709" y="11419"/>
                  </a:lnTo>
                  <a:lnTo>
                    <a:pt x="6062" y="11772"/>
                  </a:lnTo>
                  <a:lnTo>
                    <a:pt x="6485" y="12054"/>
                  </a:lnTo>
                  <a:lnTo>
                    <a:pt x="6978" y="12265"/>
                  </a:lnTo>
                  <a:lnTo>
                    <a:pt x="7471" y="12336"/>
                  </a:lnTo>
                  <a:lnTo>
                    <a:pt x="8035" y="12336"/>
                  </a:lnTo>
                  <a:lnTo>
                    <a:pt x="8529" y="12265"/>
                  </a:lnTo>
                  <a:lnTo>
                    <a:pt x="8951" y="12054"/>
                  </a:lnTo>
                  <a:lnTo>
                    <a:pt x="9374" y="11701"/>
                  </a:lnTo>
                  <a:lnTo>
                    <a:pt x="9656" y="11278"/>
                  </a:lnTo>
                  <a:lnTo>
                    <a:pt x="9797" y="10855"/>
                  </a:lnTo>
                  <a:lnTo>
                    <a:pt x="9797" y="10362"/>
                  </a:lnTo>
                  <a:lnTo>
                    <a:pt x="9797" y="9869"/>
                  </a:lnTo>
                  <a:lnTo>
                    <a:pt x="9656" y="9375"/>
                  </a:lnTo>
                  <a:lnTo>
                    <a:pt x="9445" y="8318"/>
                  </a:lnTo>
                  <a:lnTo>
                    <a:pt x="9092" y="6979"/>
                  </a:lnTo>
                  <a:lnTo>
                    <a:pt x="8881" y="6274"/>
                  </a:lnTo>
                  <a:lnTo>
                    <a:pt x="8599" y="5499"/>
                  </a:lnTo>
                  <a:lnTo>
                    <a:pt x="8247" y="4794"/>
                  </a:lnTo>
                  <a:lnTo>
                    <a:pt x="7894" y="4159"/>
                  </a:lnTo>
                  <a:lnTo>
                    <a:pt x="7401" y="3595"/>
                  </a:lnTo>
                  <a:lnTo>
                    <a:pt x="7119" y="3384"/>
                  </a:lnTo>
                  <a:lnTo>
                    <a:pt x="6837" y="3243"/>
                  </a:lnTo>
                  <a:lnTo>
                    <a:pt x="7119" y="2820"/>
                  </a:lnTo>
                  <a:lnTo>
                    <a:pt x="7330" y="2256"/>
                  </a:lnTo>
                  <a:lnTo>
                    <a:pt x="7542" y="1622"/>
                  </a:lnTo>
                  <a:lnTo>
                    <a:pt x="7612" y="988"/>
                  </a:lnTo>
                  <a:lnTo>
                    <a:pt x="7612" y="424"/>
                  </a:lnTo>
                  <a:lnTo>
                    <a:pt x="7612" y="212"/>
                  </a:lnTo>
                  <a:lnTo>
                    <a:pt x="7471" y="71"/>
                  </a:lnTo>
                  <a:lnTo>
                    <a:pt x="7330" y="1"/>
                  </a:lnTo>
                  <a:close/>
                </a:path>
              </a:pathLst>
            </a:custGeom>
            <a:solidFill>
              <a:srgbClr val="EDDC7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2"/>
            <p:cNvSpPr/>
            <p:nvPr/>
          </p:nvSpPr>
          <p:spPr>
            <a:xfrm>
              <a:off x="1750550" y="2135900"/>
              <a:ext cx="260825" cy="227350"/>
            </a:xfrm>
            <a:custGeom>
              <a:avLst/>
              <a:gdLst/>
              <a:ahLst/>
              <a:cxnLst/>
              <a:rect l="l" t="t" r="r" b="b"/>
              <a:pathLst>
                <a:path w="10433" h="9094" extrusionOk="0">
                  <a:moveTo>
                    <a:pt x="7049" y="1199"/>
                  </a:moveTo>
                  <a:lnTo>
                    <a:pt x="7472" y="1340"/>
                  </a:lnTo>
                  <a:lnTo>
                    <a:pt x="7895" y="1481"/>
                  </a:lnTo>
                  <a:lnTo>
                    <a:pt x="8247" y="1692"/>
                  </a:lnTo>
                  <a:lnTo>
                    <a:pt x="8529" y="2045"/>
                  </a:lnTo>
                  <a:lnTo>
                    <a:pt x="8670" y="2397"/>
                  </a:lnTo>
                  <a:lnTo>
                    <a:pt x="8811" y="2820"/>
                  </a:lnTo>
                  <a:lnTo>
                    <a:pt x="8600" y="2397"/>
                  </a:lnTo>
                  <a:lnTo>
                    <a:pt x="8318" y="2115"/>
                  </a:lnTo>
                  <a:lnTo>
                    <a:pt x="8106" y="1904"/>
                  </a:lnTo>
                  <a:lnTo>
                    <a:pt x="7895" y="1833"/>
                  </a:lnTo>
                  <a:lnTo>
                    <a:pt x="7684" y="1833"/>
                  </a:lnTo>
                  <a:lnTo>
                    <a:pt x="7402" y="1904"/>
                  </a:lnTo>
                  <a:lnTo>
                    <a:pt x="6908" y="1904"/>
                  </a:lnTo>
                  <a:lnTo>
                    <a:pt x="6767" y="1974"/>
                  </a:lnTo>
                  <a:lnTo>
                    <a:pt x="6062" y="2186"/>
                  </a:lnTo>
                  <a:lnTo>
                    <a:pt x="5287" y="2397"/>
                  </a:lnTo>
                  <a:lnTo>
                    <a:pt x="4794" y="2538"/>
                  </a:lnTo>
                  <a:lnTo>
                    <a:pt x="4512" y="2468"/>
                  </a:lnTo>
                  <a:lnTo>
                    <a:pt x="4441" y="2397"/>
                  </a:lnTo>
                  <a:lnTo>
                    <a:pt x="4441" y="2327"/>
                  </a:lnTo>
                  <a:lnTo>
                    <a:pt x="4653" y="2115"/>
                  </a:lnTo>
                  <a:lnTo>
                    <a:pt x="4935" y="1904"/>
                  </a:lnTo>
                  <a:lnTo>
                    <a:pt x="5640" y="1481"/>
                  </a:lnTo>
                  <a:lnTo>
                    <a:pt x="6203" y="1199"/>
                  </a:lnTo>
                  <a:close/>
                  <a:moveTo>
                    <a:pt x="6485" y="3525"/>
                  </a:moveTo>
                  <a:lnTo>
                    <a:pt x="6626" y="3666"/>
                  </a:lnTo>
                  <a:lnTo>
                    <a:pt x="6697" y="3877"/>
                  </a:lnTo>
                  <a:lnTo>
                    <a:pt x="6697" y="4018"/>
                  </a:lnTo>
                  <a:lnTo>
                    <a:pt x="6697" y="4159"/>
                  </a:lnTo>
                  <a:lnTo>
                    <a:pt x="6556" y="4582"/>
                  </a:lnTo>
                  <a:lnTo>
                    <a:pt x="6274" y="4864"/>
                  </a:lnTo>
                  <a:lnTo>
                    <a:pt x="5992" y="5146"/>
                  </a:lnTo>
                  <a:lnTo>
                    <a:pt x="5710" y="5357"/>
                  </a:lnTo>
                  <a:lnTo>
                    <a:pt x="5428" y="5428"/>
                  </a:lnTo>
                  <a:lnTo>
                    <a:pt x="5287" y="5357"/>
                  </a:lnTo>
                  <a:lnTo>
                    <a:pt x="5146" y="5287"/>
                  </a:lnTo>
                  <a:lnTo>
                    <a:pt x="5076" y="5005"/>
                  </a:lnTo>
                  <a:lnTo>
                    <a:pt x="5076" y="4723"/>
                  </a:lnTo>
                  <a:lnTo>
                    <a:pt x="5287" y="4512"/>
                  </a:lnTo>
                  <a:lnTo>
                    <a:pt x="5499" y="4300"/>
                  </a:lnTo>
                  <a:lnTo>
                    <a:pt x="5358" y="4512"/>
                  </a:lnTo>
                  <a:lnTo>
                    <a:pt x="5217" y="4794"/>
                  </a:lnTo>
                  <a:lnTo>
                    <a:pt x="5287" y="5005"/>
                  </a:lnTo>
                  <a:lnTo>
                    <a:pt x="5358" y="5217"/>
                  </a:lnTo>
                  <a:lnTo>
                    <a:pt x="5569" y="5217"/>
                  </a:lnTo>
                  <a:lnTo>
                    <a:pt x="5710" y="5076"/>
                  </a:lnTo>
                  <a:lnTo>
                    <a:pt x="6062" y="4512"/>
                  </a:lnTo>
                  <a:lnTo>
                    <a:pt x="6344" y="3948"/>
                  </a:lnTo>
                  <a:lnTo>
                    <a:pt x="6485" y="3525"/>
                  </a:lnTo>
                  <a:close/>
                  <a:moveTo>
                    <a:pt x="9164" y="5076"/>
                  </a:moveTo>
                  <a:lnTo>
                    <a:pt x="9093" y="5569"/>
                  </a:lnTo>
                  <a:lnTo>
                    <a:pt x="8952" y="5992"/>
                  </a:lnTo>
                  <a:lnTo>
                    <a:pt x="8741" y="6415"/>
                  </a:lnTo>
                  <a:lnTo>
                    <a:pt x="8459" y="6767"/>
                  </a:lnTo>
                  <a:lnTo>
                    <a:pt x="7965" y="7190"/>
                  </a:lnTo>
                  <a:lnTo>
                    <a:pt x="7402" y="7542"/>
                  </a:lnTo>
                  <a:lnTo>
                    <a:pt x="6838" y="7683"/>
                  </a:lnTo>
                  <a:lnTo>
                    <a:pt x="6485" y="7754"/>
                  </a:lnTo>
                  <a:lnTo>
                    <a:pt x="6203" y="7683"/>
                  </a:lnTo>
                  <a:lnTo>
                    <a:pt x="6838" y="6979"/>
                  </a:lnTo>
                  <a:lnTo>
                    <a:pt x="7543" y="6274"/>
                  </a:lnTo>
                  <a:lnTo>
                    <a:pt x="8388" y="5639"/>
                  </a:lnTo>
                  <a:lnTo>
                    <a:pt x="9164" y="5076"/>
                  </a:lnTo>
                  <a:close/>
                  <a:moveTo>
                    <a:pt x="4089" y="3031"/>
                  </a:moveTo>
                  <a:lnTo>
                    <a:pt x="4089" y="3313"/>
                  </a:lnTo>
                  <a:lnTo>
                    <a:pt x="4018" y="3595"/>
                  </a:lnTo>
                  <a:lnTo>
                    <a:pt x="3736" y="4230"/>
                  </a:lnTo>
                  <a:lnTo>
                    <a:pt x="3384" y="4935"/>
                  </a:lnTo>
                  <a:lnTo>
                    <a:pt x="2961" y="5710"/>
                  </a:lnTo>
                  <a:lnTo>
                    <a:pt x="2891" y="6062"/>
                  </a:lnTo>
                  <a:lnTo>
                    <a:pt x="2750" y="6415"/>
                  </a:lnTo>
                  <a:lnTo>
                    <a:pt x="2820" y="6697"/>
                  </a:lnTo>
                  <a:lnTo>
                    <a:pt x="2891" y="6979"/>
                  </a:lnTo>
                  <a:lnTo>
                    <a:pt x="3102" y="7190"/>
                  </a:lnTo>
                  <a:lnTo>
                    <a:pt x="3455" y="7331"/>
                  </a:lnTo>
                  <a:lnTo>
                    <a:pt x="3948" y="7402"/>
                  </a:lnTo>
                  <a:lnTo>
                    <a:pt x="4653" y="7472"/>
                  </a:lnTo>
                  <a:lnTo>
                    <a:pt x="3877" y="7895"/>
                  </a:lnTo>
                  <a:lnTo>
                    <a:pt x="3243" y="8036"/>
                  </a:lnTo>
                  <a:lnTo>
                    <a:pt x="2679" y="8106"/>
                  </a:lnTo>
                  <a:lnTo>
                    <a:pt x="2256" y="8036"/>
                  </a:lnTo>
                  <a:lnTo>
                    <a:pt x="1904" y="7824"/>
                  </a:lnTo>
                  <a:lnTo>
                    <a:pt x="1692" y="7542"/>
                  </a:lnTo>
                  <a:lnTo>
                    <a:pt x="1551" y="7190"/>
                  </a:lnTo>
                  <a:lnTo>
                    <a:pt x="1481" y="6767"/>
                  </a:lnTo>
                  <a:lnTo>
                    <a:pt x="1551" y="6344"/>
                  </a:lnTo>
                  <a:lnTo>
                    <a:pt x="1692" y="5851"/>
                  </a:lnTo>
                  <a:lnTo>
                    <a:pt x="1833" y="5357"/>
                  </a:lnTo>
                  <a:lnTo>
                    <a:pt x="2115" y="4864"/>
                  </a:lnTo>
                  <a:lnTo>
                    <a:pt x="2397" y="4441"/>
                  </a:lnTo>
                  <a:lnTo>
                    <a:pt x="2750" y="4018"/>
                  </a:lnTo>
                  <a:lnTo>
                    <a:pt x="3173" y="3595"/>
                  </a:lnTo>
                  <a:lnTo>
                    <a:pt x="3595" y="3313"/>
                  </a:lnTo>
                  <a:lnTo>
                    <a:pt x="4089" y="3031"/>
                  </a:lnTo>
                  <a:close/>
                  <a:moveTo>
                    <a:pt x="6697" y="1"/>
                  </a:moveTo>
                  <a:lnTo>
                    <a:pt x="6203" y="71"/>
                  </a:lnTo>
                  <a:lnTo>
                    <a:pt x="5780" y="142"/>
                  </a:lnTo>
                  <a:lnTo>
                    <a:pt x="5358" y="353"/>
                  </a:lnTo>
                  <a:lnTo>
                    <a:pt x="4935" y="635"/>
                  </a:lnTo>
                  <a:lnTo>
                    <a:pt x="4723" y="776"/>
                  </a:lnTo>
                  <a:lnTo>
                    <a:pt x="4582" y="987"/>
                  </a:lnTo>
                  <a:lnTo>
                    <a:pt x="4371" y="1410"/>
                  </a:lnTo>
                  <a:lnTo>
                    <a:pt x="4159" y="1833"/>
                  </a:lnTo>
                  <a:lnTo>
                    <a:pt x="4089" y="2045"/>
                  </a:lnTo>
                  <a:lnTo>
                    <a:pt x="3948" y="2186"/>
                  </a:lnTo>
                  <a:lnTo>
                    <a:pt x="3595" y="2468"/>
                  </a:lnTo>
                  <a:lnTo>
                    <a:pt x="3173" y="2679"/>
                  </a:lnTo>
                  <a:lnTo>
                    <a:pt x="2679" y="2820"/>
                  </a:lnTo>
                  <a:lnTo>
                    <a:pt x="2186" y="3172"/>
                  </a:lnTo>
                  <a:lnTo>
                    <a:pt x="1410" y="3807"/>
                  </a:lnTo>
                  <a:lnTo>
                    <a:pt x="988" y="4230"/>
                  </a:lnTo>
                  <a:lnTo>
                    <a:pt x="706" y="4582"/>
                  </a:lnTo>
                  <a:lnTo>
                    <a:pt x="424" y="5076"/>
                  </a:lnTo>
                  <a:lnTo>
                    <a:pt x="212" y="5498"/>
                  </a:lnTo>
                  <a:lnTo>
                    <a:pt x="71" y="5992"/>
                  </a:lnTo>
                  <a:lnTo>
                    <a:pt x="1" y="6556"/>
                  </a:lnTo>
                  <a:lnTo>
                    <a:pt x="71" y="7261"/>
                  </a:lnTo>
                  <a:lnTo>
                    <a:pt x="212" y="7754"/>
                  </a:lnTo>
                  <a:lnTo>
                    <a:pt x="424" y="8177"/>
                  </a:lnTo>
                  <a:lnTo>
                    <a:pt x="635" y="8529"/>
                  </a:lnTo>
                  <a:lnTo>
                    <a:pt x="917" y="8811"/>
                  </a:lnTo>
                  <a:lnTo>
                    <a:pt x="1270" y="8952"/>
                  </a:lnTo>
                  <a:lnTo>
                    <a:pt x="1692" y="9023"/>
                  </a:lnTo>
                  <a:lnTo>
                    <a:pt x="2045" y="9093"/>
                  </a:lnTo>
                  <a:lnTo>
                    <a:pt x="2961" y="9023"/>
                  </a:lnTo>
                  <a:lnTo>
                    <a:pt x="3877" y="8811"/>
                  </a:lnTo>
                  <a:lnTo>
                    <a:pt x="5640" y="8388"/>
                  </a:lnTo>
                  <a:lnTo>
                    <a:pt x="6485" y="8388"/>
                  </a:lnTo>
                  <a:lnTo>
                    <a:pt x="7261" y="8459"/>
                  </a:lnTo>
                  <a:lnTo>
                    <a:pt x="7613" y="8529"/>
                  </a:lnTo>
                  <a:lnTo>
                    <a:pt x="8036" y="8459"/>
                  </a:lnTo>
                  <a:lnTo>
                    <a:pt x="8529" y="8247"/>
                  </a:lnTo>
                  <a:lnTo>
                    <a:pt x="9023" y="7965"/>
                  </a:lnTo>
                  <a:lnTo>
                    <a:pt x="9446" y="7472"/>
                  </a:lnTo>
                  <a:lnTo>
                    <a:pt x="9798" y="6979"/>
                  </a:lnTo>
                  <a:lnTo>
                    <a:pt x="10150" y="6415"/>
                  </a:lnTo>
                  <a:lnTo>
                    <a:pt x="10362" y="5851"/>
                  </a:lnTo>
                  <a:lnTo>
                    <a:pt x="10432" y="5217"/>
                  </a:lnTo>
                  <a:lnTo>
                    <a:pt x="10432" y="4582"/>
                  </a:lnTo>
                  <a:lnTo>
                    <a:pt x="10362" y="4018"/>
                  </a:lnTo>
                  <a:lnTo>
                    <a:pt x="10080" y="3384"/>
                  </a:lnTo>
                  <a:lnTo>
                    <a:pt x="10150" y="2891"/>
                  </a:lnTo>
                  <a:lnTo>
                    <a:pt x="10080" y="2468"/>
                  </a:lnTo>
                  <a:lnTo>
                    <a:pt x="10009" y="1974"/>
                  </a:lnTo>
                  <a:lnTo>
                    <a:pt x="9798" y="1622"/>
                  </a:lnTo>
                  <a:lnTo>
                    <a:pt x="9516" y="1199"/>
                  </a:lnTo>
                  <a:lnTo>
                    <a:pt x="9234" y="917"/>
                  </a:lnTo>
                  <a:lnTo>
                    <a:pt x="8882" y="635"/>
                  </a:lnTo>
                  <a:lnTo>
                    <a:pt x="8459" y="424"/>
                  </a:lnTo>
                  <a:lnTo>
                    <a:pt x="8036" y="212"/>
                  </a:lnTo>
                  <a:lnTo>
                    <a:pt x="7613" y="71"/>
                  </a:lnTo>
                  <a:lnTo>
                    <a:pt x="7120" y="1"/>
                  </a:lnTo>
                  <a:close/>
                </a:path>
              </a:pathLst>
            </a:custGeom>
            <a:solidFill>
              <a:srgbClr val="F9CB9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2"/>
            <p:cNvSpPr/>
            <p:nvPr/>
          </p:nvSpPr>
          <p:spPr>
            <a:xfrm>
              <a:off x="1133825" y="238125"/>
              <a:ext cx="246725" cy="246700"/>
            </a:xfrm>
            <a:custGeom>
              <a:avLst/>
              <a:gdLst/>
              <a:ahLst/>
              <a:cxnLst/>
              <a:rect l="l" t="t" r="r" b="b"/>
              <a:pathLst>
                <a:path w="9869" h="9868" extrusionOk="0">
                  <a:moveTo>
                    <a:pt x="4652" y="564"/>
                  </a:moveTo>
                  <a:lnTo>
                    <a:pt x="4934" y="634"/>
                  </a:lnTo>
                  <a:lnTo>
                    <a:pt x="5216" y="775"/>
                  </a:lnTo>
                  <a:lnTo>
                    <a:pt x="5428" y="987"/>
                  </a:lnTo>
                  <a:lnTo>
                    <a:pt x="5569" y="1198"/>
                  </a:lnTo>
                  <a:lnTo>
                    <a:pt x="5639" y="1480"/>
                  </a:lnTo>
                  <a:lnTo>
                    <a:pt x="5639" y="1762"/>
                  </a:lnTo>
                  <a:lnTo>
                    <a:pt x="5639" y="2044"/>
                  </a:lnTo>
                  <a:lnTo>
                    <a:pt x="5428" y="2608"/>
                  </a:lnTo>
                  <a:lnTo>
                    <a:pt x="4934" y="3736"/>
                  </a:lnTo>
                  <a:lnTo>
                    <a:pt x="4793" y="4229"/>
                  </a:lnTo>
                  <a:lnTo>
                    <a:pt x="4723" y="4370"/>
                  </a:lnTo>
                  <a:lnTo>
                    <a:pt x="4793" y="4511"/>
                  </a:lnTo>
                  <a:lnTo>
                    <a:pt x="3807" y="3877"/>
                  </a:lnTo>
                  <a:lnTo>
                    <a:pt x="2961" y="3172"/>
                  </a:lnTo>
                  <a:lnTo>
                    <a:pt x="2749" y="2960"/>
                  </a:lnTo>
                  <a:lnTo>
                    <a:pt x="2608" y="2749"/>
                  </a:lnTo>
                  <a:lnTo>
                    <a:pt x="2538" y="2467"/>
                  </a:lnTo>
                  <a:lnTo>
                    <a:pt x="2538" y="2255"/>
                  </a:lnTo>
                  <a:lnTo>
                    <a:pt x="2608" y="1974"/>
                  </a:lnTo>
                  <a:lnTo>
                    <a:pt x="2679" y="1762"/>
                  </a:lnTo>
                  <a:lnTo>
                    <a:pt x="2961" y="1339"/>
                  </a:lnTo>
                  <a:lnTo>
                    <a:pt x="3384" y="916"/>
                  </a:lnTo>
                  <a:lnTo>
                    <a:pt x="3877" y="705"/>
                  </a:lnTo>
                  <a:lnTo>
                    <a:pt x="4371" y="564"/>
                  </a:lnTo>
                  <a:close/>
                  <a:moveTo>
                    <a:pt x="8106" y="2749"/>
                  </a:moveTo>
                  <a:lnTo>
                    <a:pt x="8318" y="2819"/>
                  </a:lnTo>
                  <a:lnTo>
                    <a:pt x="8529" y="2890"/>
                  </a:lnTo>
                  <a:lnTo>
                    <a:pt x="8670" y="2960"/>
                  </a:lnTo>
                  <a:lnTo>
                    <a:pt x="8811" y="3172"/>
                  </a:lnTo>
                  <a:lnTo>
                    <a:pt x="8952" y="3454"/>
                  </a:lnTo>
                  <a:lnTo>
                    <a:pt x="9022" y="3806"/>
                  </a:lnTo>
                  <a:lnTo>
                    <a:pt x="9093" y="4300"/>
                  </a:lnTo>
                  <a:lnTo>
                    <a:pt x="9022" y="4652"/>
                  </a:lnTo>
                  <a:lnTo>
                    <a:pt x="8882" y="5004"/>
                  </a:lnTo>
                  <a:lnTo>
                    <a:pt x="8741" y="5216"/>
                  </a:lnTo>
                  <a:lnTo>
                    <a:pt x="8459" y="5357"/>
                  </a:lnTo>
                  <a:lnTo>
                    <a:pt x="8177" y="5498"/>
                  </a:lnTo>
                  <a:lnTo>
                    <a:pt x="7190" y="5498"/>
                  </a:lnTo>
                  <a:lnTo>
                    <a:pt x="6837" y="5357"/>
                  </a:lnTo>
                  <a:lnTo>
                    <a:pt x="6556" y="5286"/>
                  </a:lnTo>
                  <a:lnTo>
                    <a:pt x="6274" y="5075"/>
                  </a:lnTo>
                  <a:lnTo>
                    <a:pt x="6133" y="4863"/>
                  </a:lnTo>
                  <a:lnTo>
                    <a:pt x="5992" y="4652"/>
                  </a:lnTo>
                  <a:lnTo>
                    <a:pt x="5921" y="4441"/>
                  </a:lnTo>
                  <a:lnTo>
                    <a:pt x="5992" y="4159"/>
                  </a:lnTo>
                  <a:lnTo>
                    <a:pt x="6767" y="3454"/>
                  </a:lnTo>
                  <a:lnTo>
                    <a:pt x="7260" y="3101"/>
                  </a:lnTo>
                  <a:lnTo>
                    <a:pt x="7683" y="2890"/>
                  </a:lnTo>
                  <a:lnTo>
                    <a:pt x="8106" y="2749"/>
                  </a:lnTo>
                  <a:close/>
                  <a:moveTo>
                    <a:pt x="3384" y="5357"/>
                  </a:moveTo>
                  <a:lnTo>
                    <a:pt x="4300" y="5427"/>
                  </a:lnTo>
                  <a:lnTo>
                    <a:pt x="4089" y="6273"/>
                  </a:lnTo>
                  <a:lnTo>
                    <a:pt x="3948" y="6837"/>
                  </a:lnTo>
                  <a:lnTo>
                    <a:pt x="3736" y="7401"/>
                  </a:lnTo>
                  <a:lnTo>
                    <a:pt x="3454" y="7965"/>
                  </a:lnTo>
                  <a:lnTo>
                    <a:pt x="3102" y="8388"/>
                  </a:lnTo>
                  <a:lnTo>
                    <a:pt x="2961" y="8599"/>
                  </a:lnTo>
                  <a:lnTo>
                    <a:pt x="2749" y="8740"/>
                  </a:lnTo>
                  <a:lnTo>
                    <a:pt x="2538" y="8811"/>
                  </a:lnTo>
                  <a:lnTo>
                    <a:pt x="2327" y="8811"/>
                  </a:lnTo>
                  <a:lnTo>
                    <a:pt x="1904" y="8740"/>
                  </a:lnTo>
                  <a:lnTo>
                    <a:pt x="1551" y="8599"/>
                  </a:lnTo>
                  <a:lnTo>
                    <a:pt x="1340" y="8317"/>
                  </a:lnTo>
                  <a:lnTo>
                    <a:pt x="1128" y="8035"/>
                  </a:lnTo>
                  <a:lnTo>
                    <a:pt x="1058" y="7683"/>
                  </a:lnTo>
                  <a:lnTo>
                    <a:pt x="987" y="7260"/>
                  </a:lnTo>
                  <a:lnTo>
                    <a:pt x="987" y="6907"/>
                  </a:lnTo>
                  <a:lnTo>
                    <a:pt x="1058" y="6485"/>
                  </a:lnTo>
                  <a:lnTo>
                    <a:pt x="1128" y="6203"/>
                  </a:lnTo>
                  <a:lnTo>
                    <a:pt x="1269" y="6062"/>
                  </a:lnTo>
                  <a:lnTo>
                    <a:pt x="1410" y="5850"/>
                  </a:lnTo>
                  <a:lnTo>
                    <a:pt x="1551" y="5709"/>
                  </a:lnTo>
                  <a:lnTo>
                    <a:pt x="1974" y="5498"/>
                  </a:lnTo>
                  <a:lnTo>
                    <a:pt x="2397" y="5427"/>
                  </a:lnTo>
                  <a:lnTo>
                    <a:pt x="2890" y="5357"/>
                  </a:lnTo>
                  <a:close/>
                  <a:moveTo>
                    <a:pt x="5992" y="5780"/>
                  </a:moveTo>
                  <a:lnTo>
                    <a:pt x="6203" y="5850"/>
                  </a:lnTo>
                  <a:lnTo>
                    <a:pt x="6485" y="5991"/>
                  </a:lnTo>
                  <a:lnTo>
                    <a:pt x="7331" y="6414"/>
                  </a:lnTo>
                  <a:lnTo>
                    <a:pt x="8036" y="6907"/>
                  </a:lnTo>
                  <a:lnTo>
                    <a:pt x="8318" y="7119"/>
                  </a:lnTo>
                  <a:lnTo>
                    <a:pt x="8388" y="7330"/>
                  </a:lnTo>
                  <a:lnTo>
                    <a:pt x="8388" y="7471"/>
                  </a:lnTo>
                  <a:lnTo>
                    <a:pt x="8318" y="7683"/>
                  </a:lnTo>
                  <a:lnTo>
                    <a:pt x="8106" y="7965"/>
                  </a:lnTo>
                  <a:lnTo>
                    <a:pt x="7895" y="8176"/>
                  </a:lnTo>
                  <a:lnTo>
                    <a:pt x="7260" y="8599"/>
                  </a:lnTo>
                  <a:lnTo>
                    <a:pt x="6908" y="8740"/>
                  </a:lnTo>
                  <a:lnTo>
                    <a:pt x="6556" y="8881"/>
                  </a:lnTo>
                  <a:lnTo>
                    <a:pt x="6203" y="8952"/>
                  </a:lnTo>
                  <a:lnTo>
                    <a:pt x="5498" y="8952"/>
                  </a:lnTo>
                  <a:lnTo>
                    <a:pt x="5216" y="8811"/>
                  </a:lnTo>
                  <a:lnTo>
                    <a:pt x="5005" y="8529"/>
                  </a:lnTo>
                  <a:lnTo>
                    <a:pt x="4864" y="8247"/>
                  </a:lnTo>
                  <a:lnTo>
                    <a:pt x="4793" y="7753"/>
                  </a:lnTo>
                  <a:lnTo>
                    <a:pt x="4723" y="7189"/>
                  </a:lnTo>
                  <a:lnTo>
                    <a:pt x="4864" y="6696"/>
                  </a:lnTo>
                  <a:lnTo>
                    <a:pt x="4934" y="6344"/>
                  </a:lnTo>
                  <a:lnTo>
                    <a:pt x="5005" y="5991"/>
                  </a:lnTo>
                  <a:lnTo>
                    <a:pt x="5075" y="5850"/>
                  </a:lnTo>
                  <a:lnTo>
                    <a:pt x="5287" y="5780"/>
                  </a:lnTo>
                  <a:close/>
                  <a:moveTo>
                    <a:pt x="4723" y="0"/>
                  </a:moveTo>
                  <a:lnTo>
                    <a:pt x="4089" y="70"/>
                  </a:lnTo>
                  <a:lnTo>
                    <a:pt x="3384" y="352"/>
                  </a:lnTo>
                  <a:lnTo>
                    <a:pt x="2820" y="705"/>
                  </a:lnTo>
                  <a:lnTo>
                    <a:pt x="2256" y="1198"/>
                  </a:lnTo>
                  <a:lnTo>
                    <a:pt x="1904" y="1762"/>
                  </a:lnTo>
                  <a:lnTo>
                    <a:pt x="1763" y="2044"/>
                  </a:lnTo>
                  <a:lnTo>
                    <a:pt x="1622" y="2326"/>
                  </a:lnTo>
                  <a:lnTo>
                    <a:pt x="1622" y="2678"/>
                  </a:lnTo>
                  <a:lnTo>
                    <a:pt x="1622" y="2960"/>
                  </a:lnTo>
                  <a:lnTo>
                    <a:pt x="1763" y="3242"/>
                  </a:lnTo>
                  <a:lnTo>
                    <a:pt x="1904" y="3524"/>
                  </a:lnTo>
                  <a:lnTo>
                    <a:pt x="2115" y="3806"/>
                  </a:lnTo>
                  <a:lnTo>
                    <a:pt x="2467" y="4088"/>
                  </a:lnTo>
                  <a:lnTo>
                    <a:pt x="2890" y="4300"/>
                  </a:lnTo>
                  <a:lnTo>
                    <a:pt x="3384" y="4511"/>
                  </a:lnTo>
                  <a:lnTo>
                    <a:pt x="4018" y="4722"/>
                  </a:lnTo>
                  <a:lnTo>
                    <a:pt x="4723" y="4863"/>
                  </a:lnTo>
                  <a:lnTo>
                    <a:pt x="4582" y="5004"/>
                  </a:lnTo>
                  <a:lnTo>
                    <a:pt x="4371" y="5075"/>
                  </a:lnTo>
                  <a:lnTo>
                    <a:pt x="3877" y="5075"/>
                  </a:lnTo>
                  <a:lnTo>
                    <a:pt x="2538" y="4863"/>
                  </a:lnTo>
                  <a:lnTo>
                    <a:pt x="1833" y="4793"/>
                  </a:lnTo>
                  <a:lnTo>
                    <a:pt x="1481" y="4863"/>
                  </a:lnTo>
                  <a:lnTo>
                    <a:pt x="1128" y="5004"/>
                  </a:lnTo>
                  <a:lnTo>
                    <a:pt x="846" y="5145"/>
                  </a:lnTo>
                  <a:lnTo>
                    <a:pt x="564" y="5427"/>
                  </a:lnTo>
                  <a:lnTo>
                    <a:pt x="283" y="5780"/>
                  </a:lnTo>
                  <a:lnTo>
                    <a:pt x="142" y="6273"/>
                  </a:lnTo>
                  <a:lnTo>
                    <a:pt x="71" y="6626"/>
                  </a:lnTo>
                  <a:lnTo>
                    <a:pt x="1" y="7048"/>
                  </a:lnTo>
                  <a:lnTo>
                    <a:pt x="71" y="7401"/>
                  </a:lnTo>
                  <a:lnTo>
                    <a:pt x="142" y="7753"/>
                  </a:lnTo>
                  <a:lnTo>
                    <a:pt x="212" y="8176"/>
                  </a:lnTo>
                  <a:lnTo>
                    <a:pt x="423" y="8529"/>
                  </a:lnTo>
                  <a:lnTo>
                    <a:pt x="564" y="8811"/>
                  </a:lnTo>
                  <a:lnTo>
                    <a:pt x="846" y="9163"/>
                  </a:lnTo>
                  <a:lnTo>
                    <a:pt x="1058" y="9374"/>
                  </a:lnTo>
                  <a:lnTo>
                    <a:pt x="1340" y="9586"/>
                  </a:lnTo>
                  <a:lnTo>
                    <a:pt x="1692" y="9727"/>
                  </a:lnTo>
                  <a:lnTo>
                    <a:pt x="1974" y="9868"/>
                  </a:lnTo>
                  <a:lnTo>
                    <a:pt x="2327" y="9868"/>
                  </a:lnTo>
                  <a:lnTo>
                    <a:pt x="2679" y="9797"/>
                  </a:lnTo>
                  <a:lnTo>
                    <a:pt x="3102" y="9656"/>
                  </a:lnTo>
                  <a:lnTo>
                    <a:pt x="3454" y="9374"/>
                  </a:lnTo>
                  <a:lnTo>
                    <a:pt x="4089" y="8670"/>
                  </a:lnTo>
                  <a:lnTo>
                    <a:pt x="4089" y="8952"/>
                  </a:lnTo>
                  <a:lnTo>
                    <a:pt x="4159" y="9163"/>
                  </a:lnTo>
                  <a:lnTo>
                    <a:pt x="4300" y="9304"/>
                  </a:lnTo>
                  <a:lnTo>
                    <a:pt x="4371" y="9445"/>
                  </a:lnTo>
                  <a:lnTo>
                    <a:pt x="4793" y="9656"/>
                  </a:lnTo>
                  <a:lnTo>
                    <a:pt x="5216" y="9797"/>
                  </a:lnTo>
                  <a:lnTo>
                    <a:pt x="5780" y="9797"/>
                  </a:lnTo>
                  <a:lnTo>
                    <a:pt x="6344" y="9656"/>
                  </a:lnTo>
                  <a:lnTo>
                    <a:pt x="6908" y="9515"/>
                  </a:lnTo>
                  <a:lnTo>
                    <a:pt x="7472" y="9304"/>
                  </a:lnTo>
                  <a:lnTo>
                    <a:pt x="8036" y="9022"/>
                  </a:lnTo>
                  <a:lnTo>
                    <a:pt x="8529" y="8670"/>
                  </a:lnTo>
                  <a:lnTo>
                    <a:pt x="8882" y="8317"/>
                  </a:lnTo>
                  <a:lnTo>
                    <a:pt x="9163" y="7894"/>
                  </a:lnTo>
                  <a:lnTo>
                    <a:pt x="9304" y="7542"/>
                  </a:lnTo>
                  <a:lnTo>
                    <a:pt x="9304" y="7330"/>
                  </a:lnTo>
                  <a:lnTo>
                    <a:pt x="9234" y="7119"/>
                  </a:lnTo>
                  <a:lnTo>
                    <a:pt x="9163" y="6907"/>
                  </a:lnTo>
                  <a:lnTo>
                    <a:pt x="9022" y="6696"/>
                  </a:lnTo>
                  <a:lnTo>
                    <a:pt x="8811" y="6485"/>
                  </a:lnTo>
                  <a:lnTo>
                    <a:pt x="8529" y="6344"/>
                  </a:lnTo>
                  <a:lnTo>
                    <a:pt x="9022" y="6132"/>
                  </a:lnTo>
                  <a:lnTo>
                    <a:pt x="9375" y="5780"/>
                  </a:lnTo>
                  <a:lnTo>
                    <a:pt x="9586" y="5427"/>
                  </a:lnTo>
                  <a:lnTo>
                    <a:pt x="9798" y="5004"/>
                  </a:lnTo>
                  <a:lnTo>
                    <a:pt x="9868" y="4511"/>
                  </a:lnTo>
                  <a:lnTo>
                    <a:pt x="9868" y="4018"/>
                  </a:lnTo>
                  <a:lnTo>
                    <a:pt x="9727" y="3595"/>
                  </a:lnTo>
                  <a:lnTo>
                    <a:pt x="9586" y="3101"/>
                  </a:lnTo>
                  <a:lnTo>
                    <a:pt x="9375" y="2678"/>
                  </a:lnTo>
                  <a:lnTo>
                    <a:pt x="9093" y="2396"/>
                  </a:lnTo>
                  <a:lnTo>
                    <a:pt x="8741" y="2115"/>
                  </a:lnTo>
                  <a:lnTo>
                    <a:pt x="8318" y="1974"/>
                  </a:lnTo>
                  <a:lnTo>
                    <a:pt x="7895" y="1903"/>
                  </a:lnTo>
                  <a:lnTo>
                    <a:pt x="7401" y="2044"/>
                  </a:lnTo>
                  <a:lnTo>
                    <a:pt x="6908" y="2255"/>
                  </a:lnTo>
                  <a:lnTo>
                    <a:pt x="6344" y="2749"/>
                  </a:lnTo>
                  <a:lnTo>
                    <a:pt x="6415" y="2115"/>
                  </a:lnTo>
                  <a:lnTo>
                    <a:pt x="6415" y="1621"/>
                  </a:lnTo>
                  <a:lnTo>
                    <a:pt x="6344" y="1198"/>
                  </a:lnTo>
                  <a:lnTo>
                    <a:pt x="6203" y="846"/>
                  </a:lnTo>
                  <a:lnTo>
                    <a:pt x="6062" y="564"/>
                  </a:lnTo>
                  <a:lnTo>
                    <a:pt x="5851" y="352"/>
                  </a:lnTo>
                  <a:lnTo>
                    <a:pt x="5569" y="141"/>
                  </a:lnTo>
                  <a:lnTo>
                    <a:pt x="5357" y="70"/>
                  </a:lnTo>
                  <a:lnTo>
                    <a:pt x="5005" y="0"/>
                  </a:lnTo>
                  <a:close/>
                </a:path>
              </a:pathLst>
            </a:custGeom>
            <a:solidFill>
              <a:srgbClr val="F7B22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01" name="Google Shape;101;p2"/>
            <p:cNvGrpSpPr/>
            <p:nvPr/>
          </p:nvGrpSpPr>
          <p:grpSpPr>
            <a:xfrm>
              <a:off x="1863325" y="2900650"/>
              <a:ext cx="206200" cy="244975"/>
              <a:chOff x="4157100" y="2900650"/>
              <a:chExt cx="206200" cy="244975"/>
            </a:xfrm>
          </p:grpSpPr>
          <p:sp>
            <p:nvSpPr>
              <p:cNvPr id="102" name="Google Shape;102;p2"/>
              <p:cNvSpPr/>
              <p:nvPr/>
            </p:nvSpPr>
            <p:spPr>
              <a:xfrm>
                <a:off x="4157100" y="3031050"/>
                <a:ext cx="51125" cy="114575"/>
              </a:xfrm>
              <a:custGeom>
                <a:avLst/>
                <a:gdLst/>
                <a:ahLst/>
                <a:cxnLst/>
                <a:rect l="l" t="t" r="r" b="b"/>
                <a:pathLst>
                  <a:path w="2045" h="4583" extrusionOk="0">
                    <a:moveTo>
                      <a:pt x="776" y="1622"/>
                    </a:moveTo>
                    <a:lnTo>
                      <a:pt x="917" y="2045"/>
                    </a:lnTo>
                    <a:lnTo>
                      <a:pt x="988" y="2538"/>
                    </a:lnTo>
                    <a:lnTo>
                      <a:pt x="988" y="2961"/>
                    </a:lnTo>
                    <a:lnTo>
                      <a:pt x="988" y="3454"/>
                    </a:lnTo>
                    <a:lnTo>
                      <a:pt x="776" y="3032"/>
                    </a:lnTo>
                    <a:lnTo>
                      <a:pt x="706" y="2609"/>
                    </a:lnTo>
                    <a:lnTo>
                      <a:pt x="706" y="2115"/>
                    </a:lnTo>
                    <a:lnTo>
                      <a:pt x="776" y="1622"/>
                    </a:lnTo>
                    <a:close/>
                    <a:moveTo>
                      <a:pt x="706" y="1"/>
                    </a:moveTo>
                    <a:lnTo>
                      <a:pt x="565" y="71"/>
                    </a:lnTo>
                    <a:lnTo>
                      <a:pt x="353" y="424"/>
                    </a:lnTo>
                    <a:lnTo>
                      <a:pt x="212" y="917"/>
                    </a:lnTo>
                    <a:lnTo>
                      <a:pt x="71" y="1481"/>
                    </a:lnTo>
                    <a:lnTo>
                      <a:pt x="1" y="2679"/>
                    </a:lnTo>
                    <a:lnTo>
                      <a:pt x="1" y="3102"/>
                    </a:lnTo>
                    <a:lnTo>
                      <a:pt x="71" y="3384"/>
                    </a:lnTo>
                    <a:lnTo>
                      <a:pt x="142" y="3595"/>
                    </a:lnTo>
                    <a:lnTo>
                      <a:pt x="424" y="3877"/>
                    </a:lnTo>
                    <a:lnTo>
                      <a:pt x="706" y="4159"/>
                    </a:lnTo>
                    <a:lnTo>
                      <a:pt x="988" y="4371"/>
                    </a:lnTo>
                    <a:lnTo>
                      <a:pt x="1340" y="4512"/>
                    </a:lnTo>
                    <a:lnTo>
                      <a:pt x="1622" y="4582"/>
                    </a:lnTo>
                    <a:lnTo>
                      <a:pt x="1763" y="4512"/>
                    </a:lnTo>
                    <a:lnTo>
                      <a:pt x="1833" y="4441"/>
                    </a:lnTo>
                    <a:lnTo>
                      <a:pt x="1974" y="4300"/>
                    </a:lnTo>
                    <a:lnTo>
                      <a:pt x="1974" y="4159"/>
                    </a:lnTo>
                    <a:lnTo>
                      <a:pt x="2045" y="3736"/>
                    </a:lnTo>
                    <a:lnTo>
                      <a:pt x="2045" y="3173"/>
                    </a:lnTo>
                    <a:lnTo>
                      <a:pt x="1974" y="2538"/>
                    </a:lnTo>
                    <a:lnTo>
                      <a:pt x="1833" y="1833"/>
                    </a:lnTo>
                    <a:lnTo>
                      <a:pt x="1622" y="1199"/>
                    </a:lnTo>
                    <a:lnTo>
                      <a:pt x="1410" y="635"/>
                    </a:lnTo>
                    <a:lnTo>
                      <a:pt x="1129" y="212"/>
                    </a:lnTo>
                    <a:lnTo>
                      <a:pt x="988" y="71"/>
                    </a:lnTo>
                    <a:lnTo>
                      <a:pt x="847" y="1"/>
                    </a:lnTo>
                    <a:close/>
                  </a:path>
                </a:pathLst>
              </a:custGeom>
              <a:solidFill>
                <a:srgbClr val="D0E0E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2"/>
              <p:cNvSpPr/>
              <p:nvPr/>
            </p:nvSpPr>
            <p:spPr>
              <a:xfrm>
                <a:off x="4169450" y="2900650"/>
                <a:ext cx="88125" cy="104000"/>
              </a:xfrm>
              <a:custGeom>
                <a:avLst/>
                <a:gdLst/>
                <a:ahLst/>
                <a:cxnLst/>
                <a:rect l="l" t="t" r="r" b="b"/>
                <a:pathLst>
                  <a:path w="3525" h="4160" extrusionOk="0">
                    <a:moveTo>
                      <a:pt x="3031" y="1"/>
                    </a:moveTo>
                    <a:lnTo>
                      <a:pt x="2960" y="142"/>
                    </a:lnTo>
                    <a:lnTo>
                      <a:pt x="2749" y="494"/>
                    </a:lnTo>
                    <a:lnTo>
                      <a:pt x="2326" y="1692"/>
                    </a:lnTo>
                    <a:lnTo>
                      <a:pt x="2044" y="2327"/>
                    </a:lnTo>
                    <a:lnTo>
                      <a:pt x="1692" y="2891"/>
                    </a:lnTo>
                    <a:lnTo>
                      <a:pt x="1339" y="3314"/>
                    </a:lnTo>
                    <a:lnTo>
                      <a:pt x="1128" y="3455"/>
                    </a:lnTo>
                    <a:lnTo>
                      <a:pt x="846" y="3596"/>
                    </a:lnTo>
                    <a:lnTo>
                      <a:pt x="1128" y="2679"/>
                    </a:lnTo>
                    <a:lnTo>
                      <a:pt x="1410" y="1974"/>
                    </a:lnTo>
                    <a:lnTo>
                      <a:pt x="1903" y="1270"/>
                    </a:lnTo>
                    <a:lnTo>
                      <a:pt x="2538" y="565"/>
                    </a:lnTo>
                    <a:lnTo>
                      <a:pt x="2538" y="494"/>
                    </a:lnTo>
                    <a:lnTo>
                      <a:pt x="2467" y="565"/>
                    </a:lnTo>
                    <a:lnTo>
                      <a:pt x="1833" y="847"/>
                    </a:lnTo>
                    <a:lnTo>
                      <a:pt x="1128" y="1270"/>
                    </a:lnTo>
                    <a:lnTo>
                      <a:pt x="846" y="1481"/>
                    </a:lnTo>
                    <a:lnTo>
                      <a:pt x="705" y="1692"/>
                    </a:lnTo>
                    <a:lnTo>
                      <a:pt x="353" y="2256"/>
                    </a:lnTo>
                    <a:lnTo>
                      <a:pt x="71" y="2891"/>
                    </a:lnTo>
                    <a:lnTo>
                      <a:pt x="0" y="3243"/>
                    </a:lnTo>
                    <a:lnTo>
                      <a:pt x="0" y="3596"/>
                    </a:lnTo>
                    <a:lnTo>
                      <a:pt x="141" y="3878"/>
                    </a:lnTo>
                    <a:lnTo>
                      <a:pt x="353" y="4089"/>
                    </a:lnTo>
                    <a:lnTo>
                      <a:pt x="635" y="4159"/>
                    </a:lnTo>
                    <a:lnTo>
                      <a:pt x="916" y="4159"/>
                    </a:lnTo>
                    <a:lnTo>
                      <a:pt x="1269" y="4018"/>
                    </a:lnTo>
                    <a:lnTo>
                      <a:pt x="1551" y="3878"/>
                    </a:lnTo>
                    <a:lnTo>
                      <a:pt x="1903" y="3596"/>
                    </a:lnTo>
                    <a:lnTo>
                      <a:pt x="2185" y="3243"/>
                    </a:lnTo>
                    <a:lnTo>
                      <a:pt x="2820" y="2468"/>
                    </a:lnTo>
                    <a:lnTo>
                      <a:pt x="3242" y="1622"/>
                    </a:lnTo>
                    <a:lnTo>
                      <a:pt x="3383" y="1199"/>
                    </a:lnTo>
                    <a:lnTo>
                      <a:pt x="3454" y="847"/>
                    </a:lnTo>
                    <a:lnTo>
                      <a:pt x="3524" y="494"/>
                    </a:lnTo>
                    <a:lnTo>
                      <a:pt x="3454" y="283"/>
                    </a:lnTo>
                    <a:lnTo>
                      <a:pt x="3313" y="71"/>
                    </a:lnTo>
                    <a:lnTo>
                      <a:pt x="3101" y="1"/>
                    </a:lnTo>
                    <a:close/>
                  </a:path>
                </a:pathLst>
              </a:custGeom>
              <a:solidFill>
                <a:srgbClr val="D0E0E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 name="Google Shape;104;p2"/>
              <p:cNvSpPr/>
              <p:nvPr/>
            </p:nvSpPr>
            <p:spPr>
              <a:xfrm>
                <a:off x="4217025" y="3024000"/>
                <a:ext cx="146275" cy="104000"/>
              </a:xfrm>
              <a:custGeom>
                <a:avLst/>
                <a:gdLst/>
                <a:ahLst/>
                <a:cxnLst/>
                <a:rect l="l" t="t" r="r" b="b"/>
                <a:pathLst>
                  <a:path w="5851" h="4160" extrusionOk="0">
                    <a:moveTo>
                      <a:pt x="987" y="1"/>
                    </a:moveTo>
                    <a:lnTo>
                      <a:pt x="635" y="71"/>
                    </a:lnTo>
                    <a:lnTo>
                      <a:pt x="494" y="142"/>
                    </a:lnTo>
                    <a:lnTo>
                      <a:pt x="705" y="142"/>
                    </a:lnTo>
                    <a:lnTo>
                      <a:pt x="917" y="212"/>
                    </a:lnTo>
                    <a:lnTo>
                      <a:pt x="1198" y="283"/>
                    </a:lnTo>
                    <a:lnTo>
                      <a:pt x="1833" y="635"/>
                    </a:lnTo>
                    <a:lnTo>
                      <a:pt x="2467" y="1129"/>
                    </a:lnTo>
                    <a:lnTo>
                      <a:pt x="3665" y="2186"/>
                    </a:lnTo>
                    <a:lnTo>
                      <a:pt x="4441" y="2961"/>
                    </a:lnTo>
                    <a:lnTo>
                      <a:pt x="3947" y="2961"/>
                    </a:lnTo>
                    <a:lnTo>
                      <a:pt x="3242" y="2820"/>
                    </a:lnTo>
                    <a:lnTo>
                      <a:pt x="2467" y="2609"/>
                    </a:lnTo>
                    <a:lnTo>
                      <a:pt x="1692" y="2327"/>
                    </a:lnTo>
                    <a:lnTo>
                      <a:pt x="987" y="1904"/>
                    </a:lnTo>
                    <a:lnTo>
                      <a:pt x="423" y="1481"/>
                    </a:lnTo>
                    <a:lnTo>
                      <a:pt x="212" y="1269"/>
                    </a:lnTo>
                    <a:lnTo>
                      <a:pt x="71" y="988"/>
                    </a:lnTo>
                    <a:lnTo>
                      <a:pt x="0" y="706"/>
                    </a:lnTo>
                    <a:lnTo>
                      <a:pt x="0" y="988"/>
                    </a:lnTo>
                    <a:lnTo>
                      <a:pt x="71" y="1481"/>
                    </a:lnTo>
                    <a:lnTo>
                      <a:pt x="282" y="1974"/>
                    </a:lnTo>
                    <a:lnTo>
                      <a:pt x="635" y="2468"/>
                    </a:lnTo>
                    <a:lnTo>
                      <a:pt x="1057" y="2891"/>
                    </a:lnTo>
                    <a:lnTo>
                      <a:pt x="1480" y="3243"/>
                    </a:lnTo>
                    <a:lnTo>
                      <a:pt x="2044" y="3525"/>
                    </a:lnTo>
                    <a:lnTo>
                      <a:pt x="2538" y="3807"/>
                    </a:lnTo>
                    <a:lnTo>
                      <a:pt x="3101" y="4018"/>
                    </a:lnTo>
                    <a:lnTo>
                      <a:pt x="3665" y="4089"/>
                    </a:lnTo>
                    <a:lnTo>
                      <a:pt x="4229" y="4159"/>
                    </a:lnTo>
                    <a:lnTo>
                      <a:pt x="4723" y="4159"/>
                    </a:lnTo>
                    <a:lnTo>
                      <a:pt x="5146" y="4018"/>
                    </a:lnTo>
                    <a:lnTo>
                      <a:pt x="5498" y="3807"/>
                    </a:lnTo>
                    <a:lnTo>
                      <a:pt x="5709" y="3455"/>
                    </a:lnTo>
                    <a:lnTo>
                      <a:pt x="5850" y="3032"/>
                    </a:lnTo>
                    <a:lnTo>
                      <a:pt x="5850" y="2750"/>
                    </a:lnTo>
                    <a:lnTo>
                      <a:pt x="5780" y="2397"/>
                    </a:lnTo>
                    <a:lnTo>
                      <a:pt x="5568" y="2115"/>
                    </a:lnTo>
                    <a:lnTo>
                      <a:pt x="5286" y="1763"/>
                    </a:lnTo>
                    <a:lnTo>
                      <a:pt x="5005" y="1481"/>
                    </a:lnTo>
                    <a:lnTo>
                      <a:pt x="4582" y="1199"/>
                    </a:lnTo>
                    <a:lnTo>
                      <a:pt x="3736" y="635"/>
                    </a:lnTo>
                    <a:lnTo>
                      <a:pt x="2749" y="283"/>
                    </a:lnTo>
                    <a:lnTo>
                      <a:pt x="1762" y="1"/>
                    </a:lnTo>
                    <a:close/>
                  </a:path>
                </a:pathLst>
              </a:custGeom>
              <a:solidFill>
                <a:srgbClr val="D0E0E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05" name="Google Shape;105;p2"/>
            <p:cNvGrpSpPr/>
            <p:nvPr/>
          </p:nvGrpSpPr>
          <p:grpSpPr>
            <a:xfrm>
              <a:off x="1923250" y="773800"/>
              <a:ext cx="290750" cy="361250"/>
              <a:chOff x="4217025" y="773800"/>
              <a:chExt cx="290750" cy="361250"/>
            </a:xfrm>
          </p:grpSpPr>
          <p:sp>
            <p:nvSpPr>
              <p:cNvPr id="106" name="Google Shape;106;p2"/>
              <p:cNvSpPr/>
              <p:nvPr/>
            </p:nvSpPr>
            <p:spPr>
              <a:xfrm>
                <a:off x="4231125" y="773800"/>
                <a:ext cx="56400" cy="135700"/>
              </a:xfrm>
              <a:custGeom>
                <a:avLst/>
                <a:gdLst/>
                <a:ahLst/>
                <a:cxnLst/>
                <a:rect l="l" t="t" r="r" b="b"/>
                <a:pathLst>
                  <a:path w="2256" h="5428" extrusionOk="0">
                    <a:moveTo>
                      <a:pt x="423" y="1128"/>
                    </a:moveTo>
                    <a:lnTo>
                      <a:pt x="846" y="1762"/>
                    </a:lnTo>
                    <a:lnTo>
                      <a:pt x="1057" y="2397"/>
                    </a:lnTo>
                    <a:lnTo>
                      <a:pt x="1198" y="3102"/>
                    </a:lnTo>
                    <a:lnTo>
                      <a:pt x="1198" y="3806"/>
                    </a:lnTo>
                    <a:lnTo>
                      <a:pt x="987" y="3524"/>
                    </a:lnTo>
                    <a:lnTo>
                      <a:pt x="775" y="3243"/>
                    </a:lnTo>
                    <a:lnTo>
                      <a:pt x="634" y="2961"/>
                    </a:lnTo>
                    <a:lnTo>
                      <a:pt x="493" y="2608"/>
                    </a:lnTo>
                    <a:lnTo>
                      <a:pt x="423" y="1903"/>
                    </a:lnTo>
                    <a:lnTo>
                      <a:pt x="423" y="1128"/>
                    </a:lnTo>
                    <a:close/>
                    <a:moveTo>
                      <a:pt x="0" y="0"/>
                    </a:moveTo>
                    <a:lnTo>
                      <a:pt x="0" y="776"/>
                    </a:lnTo>
                    <a:lnTo>
                      <a:pt x="71" y="2467"/>
                    </a:lnTo>
                    <a:lnTo>
                      <a:pt x="212" y="3454"/>
                    </a:lnTo>
                    <a:lnTo>
                      <a:pt x="353" y="4300"/>
                    </a:lnTo>
                    <a:lnTo>
                      <a:pt x="493" y="4652"/>
                    </a:lnTo>
                    <a:lnTo>
                      <a:pt x="705" y="5005"/>
                    </a:lnTo>
                    <a:lnTo>
                      <a:pt x="916" y="5216"/>
                    </a:lnTo>
                    <a:lnTo>
                      <a:pt x="1128" y="5357"/>
                    </a:lnTo>
                    <a:lnTo>
                      <a:pt x="1480" y="5428"/>
                    </a:lnTo>
                    <a:lnTo>
                      <a:pt x="1762" y="5357"/>
                    </a:lnTo>
                    <a:lnTo>
                      <a:pt x="1974" y="5216"/>
                    </a:lnTo>
                    <a:lnTo>
                      <a:pt x="2115" y="4934"/>
                    </a:lnTo>
                    <a:lnTo>
                      <a:pt x="2185" y="4582"/>
                    </a:lnTo>
                    <a:lnTo>
                      <a:pt x="2256" y="4229"/>
                    </a:lnTo>
                    <a:lnTo>
                      <a:pt x="2185" y="3736"/>
                    </a:lnTo>
                    <a:lnTo>
                      <a:pt x="2115" y="3243"/>
                    </a:lnTo>
                    <a:lnTo>
                      <a:pt x="1974" y="2749"/>
                    </a:lnTo>
                    <a:lnTo>
                      <a:pt x="1833" y="2185"/>
                    </a:lnTo>
                    <a:lnTo>
                      <a:pt x="1621" y="1692"/>
                    </a:lnTo>
                    <a:lnTo>
                      <a:pt x="1339" y="1269"/>
                    </a:lnTo>
                    <a:lnTo>
                      <a:pt x="1057" y="846"/>
                    </a:lnTo>
                    <a:lnTo>
                      <a:pt x="705" y="423"/>
                    </a:lnTo>
                    <a:lnTo>
                      <a:pt x="353" y="141"/>
                    </a:lnTo>
                    <a:lnTo>
                      <a:pt x="0" y="0"/>
                    </a:lnTo>
                    <a:close/>
                  </a:path>
                </a:pathLst>
              </a:custGeom>
              <a:solidFill>
                <a:srgbClr val="B6D7A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2"/>
              <p:cNvSpPr/>
              <p:nvPr/>
            </p:nvSpPr>
            <p:spPr>
              <a:xfrm>
                <a:off x="4291025" y="858375"/>
                <a:ext cx="216750" cy="109275"/>
              </a:xfrm>
              <a:custGeom>
                <a:avLst/>
                <a:gdLst/>
                <a:ahLst/>
                <a:cxnLst/>
                <a:rect l="l" t="t" r="r" b="b"/>
                <a:pathLst>
                  <a:path w="8670" h="4371" extrusionOk="0">
                    <a:moveTo>
                      <a:pt x="5851" y="1904"/>
                    </a:moveTo>
                    <a:lnTo>
                      <a:pt x="5075" y="2397"/>
                    </a:lnTo>
                    <a:lnTo>
                      <a:pt x="4300" y="2820"/>
                    </a:lnTo>
                    <a:lnTo>
                      <a:pt x="3525" y="3102"/>
                    </a:lnTo>
                    <a:lnTo>
                      <a:pt x="2749" y="3313"/>
                    </a:lnTo>
                    <a:lnTo>
                      <a:pt x="1199" y="3595"/>
                    </a:lnTo>
                    <a:lnTo>
                      <a:pt x="2326" y="3031"/>
                    </a:lnTo>
                    <a:lnTo>
                      <a:pt x="3454" y="2608"/>
                    </a:lnTo>
                    <a:lnTo>
                      <a:pt x="4652" y="2186"/>
                    </a:lnTo>
                    <a:lnTo>
                      <a:pt x="5851" y="1904"/>
                    </a:lnTo>
                    <a:close/>
                    <a:moveTo>
                      <a:pt x="8388" y="0"/>
                    </a:moveTo>
                    <a:lnTo>
                      <a:pt x="8177" y="141"/>
                    </a:lnTo>
                    <a:lnTo>
                      <a:pt x="7472" y="423"/>
                    </a:lnTo>
                    <a:lnTo>
                      <a:pt x="6344" y="776"/>
                    </a:lnTo>
                    <a:lnTo>
                      <a:pt x="3454" y="1833"/>
                    </a:lnTo>
                    <a:lnTo>
                      <a:pt x="2045" y="2397"/>
                    </a:lnTo>
                    <a:lnTo>
                      <a:pt x="1410" y="2679"/>
                    </a:lnTo>
                    <a:lnTo>
                      <a:pt x="846" y="2961"/>
                    </a:lnTo>
                    <a:lnTo>
                      <a:pt x="423" y="3243"/>
                    </a:lnTo>
                    <a:lnTo>
                      <a:pt x="141" y="3595"/>
                    </a:lnTo>
                    <a:lnTo>
                      <a:pt x="1" y="3877"/>
                    </a:lnTo>
                    <a:lnTo>
                      <a:pt x="1" y="4018"/>
                    </a:lnTo>
                    <a:lnTo>
                      <a:pt x="1" y="4159"/>
                    </a:lnTo>
                    <a:lnTo>
                      <a:pt x="71" y="4230"/>
                    </a:lnTo>
                    <a:lnTo>
                      <a:pt x="282" y="4300"/>
                    </a:lnTo>
                    <a:lnTo>
                      <a:pt x="776" y="4371"/>
                    </a:lnTo>
                    <a:lnTo>
                      <a:pt x="1481" y="4300"/>
                    </a:lnTo>
                    <a:lnTo>
                      <a:pt x="2256" y="4230"/>
                    </a:lnTo>
                    <a:lnTo>
                      <a:pt x="3807" y="3877"/>
                    </a:lnTo>
                    <a:lnTo>
                      <a:pt x="4793" y="3525"/>
                    </a:lnTo>
                    <a:lnTo>
                      <a:pt x="5498" y="3313"/>
                    </a:lnTo>
                    <a:lnTo>
                      <a:pt x="6203" y="2961"/>
                    </a:lnTo>
                    <a:lnTo>
                      <a:pt x="6908" y="2608"/>
                    </a:lnTo>
                    <a:lnTo>
                      <a:pt x="7542" y="2186"/>
                    </a:lnTo>
                    <a:lnTo>
                      <a:pt x="7895" y="1692"/>
                    </a:lnTo>
                    <a:lnTo>
                      <a:pt x="8459" y="776"/>
                    </a:lnTo>
                    <a:lnTo>
                      <a:pt x="8600" y="423"/>
                    </a:lnTo>
                    <a:lnTo>
                      <a:pt x="8670" y="141"/>
                    </a:lnTo>
                    <a:lnTo>
                      <a:pt x="8600" y="0"/>
                    </a:lnTo>
                    <a:close/>
                  </a:path>
                </a:pathLst>
              </a:custGeom>
              <a:solidFill>
                <a:srgbClr val="B6D7A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 name="Google Shape;108;p2"/>
              <p:cNvSpPr/>
              <p:nvPr/>
            </p:nvSpPr>
            <p:spPr>
              <a:xfrm>
                <a:off x="4217025" y="1004625"/>
                <a:ext cx="68750" cy="130425"/>
              </a:xfrm>
              <a:custGeom>
                <a:avLst/>
                <a:gdLst/>
                <a:ahLst/>
                <a:cxnLst/>
                <a:rect l="l" t="t" r="r" b="b"/>
                <a:pathLst>
                  <a:path w="2750" h="5217" extrusionOk="0">
                    <a:moveTo>
                      <a:pt x="1974" y="1"/>
                    </a:moveTo>
                    <a:lnTo>
                      <a:pt x="2115" y="142"/>
                    </a:lnTo>
                    <a:lnTo>
                      <a:pt x="2044" y="565"/>
                    </a:lnTo>
                    <a:lnTo>
                      <a:pt x="1833" y="1551"/>
                    </a:lnTo>
                    <a:lnTo>
                      <a:pt x="1480" y="2679"/>
                    </a:lnTo>
                    <a:lnTo>
                      <a:pt x="1269" y="3172"/>
                    </a:lnTo>
                    <a:lnTo>
                      <a:pt x="1057" y="3525"/>
                    </a:lnTo>
                    <a:lnTo>
                      <a:pt x="987" y="2891"/>
                    </a:lnTo>
                    <a:lnTo>
                      <a:pt x="1057" y="1833"/>
                    </a:lnTo>
                    <a:lnTo>
                      <a:pt x="1128" y="1340"/>
                    </a:lnTo>
                    <a:lnTo>
                      <a:pt x="1269" y="847"/>
                    </a:lnTo>
                    <a:lnTo>
                      <a:pt x="1410" y="494"/>
                    </a:lnTo>
                    <a:lnTo>
                      <a:pt x="1551" y="424"/>
                    </a:lnTo>
                    <a:lnTo>
                      <a:pt x="1621" y="353"/>
                    </a:lnTo>
                    <a:lnTo>
                      <a:pt x="1621" y="353"/>
                    </a:lnTo>
                    <a:lnTo>
                      <a:pt x="1410" y="424"/>
                    </a:lnTo>
                    <a:lnTo>
                      <a:pt x="1198" y="565"/>
                    </a:lnTo>
                    <a:lnTo>
                      <a:pt x="987" y="847"/>
                    </a:lnTo>
                    <a:lnTo>
                      <a:pt x="776" y="1128"/>
                    </a:lnTo>
                    <a:lnTo>
                      <a:pt x="423" y="1763"/>
                    </a:lnTo>
                    <a:lnTo>
                      <a:pt x="141" y="2538"/>
                    </a:lnTo>
                    <a:lnTo>
                      <a:pt x="0" y="3313"/>
                    </a:lnTo>
                    <a:lnTo>
                      <a:pt x="0" y="4018"/>
                    </a:lnTo>
                    <a:lnTo>
                      <a:pt x="0" y="4371"/>
                    </a:lnTo>
                    <a:lnTo>
                      <a:pt x="71" y="4653"/>
                    </a:lnTo>
                    <a:lnTo>
                      <a:pt x="212" y="4864"/>
                    </a:lnTo>
                    <a:lnTo>
                      <a:pt x="353" y="5005"/>
                    </a:lnTo>
                    <a:lnTo>
                      <a:pt x="705" y="5146"/>
                    </a:lnTo>
                    <a:lnTo>
                      <a:pt x="987" y="5217"/>
                    </a:lnTo>
                    <a:lnTo>
                      <a:pt x="1269" y="5076"/>
                    </a:lnTo>
                    <a:lnTo>
                      <a:pt x="1551" y="4935"/>
                    </a:lnTo>
                    <a:lnTo>
                      <a:pt x="1833" y="4653"/>
                    </a:lnTo>
                    <a:lnTo>
                      <a:pt x="2044" y="4300"/>
                    </a:lnTo>
                    <a:lnTo>
                      <a:pt x="2326" y="3877"/>
                    </a:lnTo>
                    <a:lnTo>
                      <a:pt x="2467" y="3454"/>
                    </a:lnTo>
                    <a:lnTo>
                      <a:pt x="2608" y="2961"/>
                    </a:lnTo>
                    <a:lnTo>
                      <a:pt x="2749" y="2468"/>
                    </a:lnTo>
                    <a:lnTo>
                      <a:pt x="2749" y="1974"/>
                    </a:lnTo>
                    <a:lnTo>
                      <a:pt x="2749" y="1481"/>
                    </a:lnTo>
                    <a:lnTo>
                      <a:pt x="2679" y="1058"/>
                    </a:lnTo>
                    <a:lnTo>
                      <a:pt x="2538" y="635"/>
                    </a:lnTo>
                    <a:lnTo>
                      <a:pt x="2326" y="283"/>
                    </a:lnTo>
                    <a:lnTo>
                      <a:pt x="1974" y="1"/>
                    </a:lnTo>
                    <a:close/>
                  </a:path>
                </a:pathLst>
              </a:custGeom>
              <a:solidFill>
                <a:srgbClr val="B6D7A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09" name="Google Shape;109;p2"/>
            <p:cNvGrpSpPr/>
            <p:nvPr/>
          </p:nvGrpSpPr>
          <p:grpSpPr>
            <a:xfrm>
              <a:off x="959375" y="2320925"/>
              <a:ext cx="149800" cy="299575"/>
              <a:chOff x="3253150" y="2320925"/>
              <a:chExt cx="149800" cy="299575"/>
            </a:xfrm>
          </p:grpSpPr>
          <p:sp>
            <p:nvSpPr>
              <p:cNvPr id="110" name="Google Shape;110;p2"/>
              <p:cNvSpPr/>
              <p:nvPr/>
            </p:nvSpPr>
            <p:spPr>
              <a:xfrm>
                <a:off x="3290150" y="2476000"/>
                <a:ext cx="112800" cy="144500"/>
              </a:xfrm>
              <a:custGeom>
                <a:avLst/>
                <a:gdLst/>
                <a:ahLst/>
                <a:cxnLst/>
                <a:rect l="l" t="t" r="r" b="b"/>
                <a:pathLst>
                  <a:path w="4512" h="5780" extrusionOk="0">
                    <a:moveTo>
                      <a:pt x="2397" y="1480"/>
                    </a:moveTo>
                    <a:lnTo>
                      <a:pt x="1622" y="2467"/>
                    </a:lnTo>
                    <a:lnTo>
                      <a:pt x="1199" y="3101"/>
                    </a:lnTo>
                    <a:lnTo>
                      <a:pt x="917" y="3665"/>
                    </a:lnTo>
                    <a:lnTo>
                      <a:pt x="1270" y="2749"/>
                    </a:lnTo>
                    <a:lnTo>
                      <a:pt x="1481" y="2397"/>
                    </a:lnTo>
                    <a:lnTo>
                      <a:pt x="1763" y="2044"/>
                    </a:lnTo>
                    <a:lnTo>
                      <a:pt x="2045" y="1762"/>
                    </a:lnTo>
                    <a:lnTo>
                      <a:pt x="2397" y="1480"/>
                    </a:lnTo>
                    <a:close/>
                    <a:moveTo>
                      <a:pt x="3455" y="1762"/>
                    </a:moveTo>
                    <a:lnTo>
                      <a:pt x="3384" y="2115"/>
                    </a:lnTo>
                    <a:lnTo>
                      <a:pt x="3173" y="2608"/>
                    </a:lnTo>
                    <a:lnTo>
                      <a:pt x="2820" y="3172"/>
                    </a:lnTo>
                    <a:lnTo>
                      <a:pt x="2468" y="3806"/>
                    </a:lnTo>
                    <a:lnTo>
                      <a:pt x="2045" y="4370"/>
                    </a:lnTo>
                    <a:lnTo>
                      <a:pt x="1833" y="4511"/>
                    </a:lnTo>
                    <a:lnTo>
                      <a:pt x="1622" y="4723"/>
                    </a:lnTo>
                    <a:lnTo>
                      <a:pt x="1411" y="4793"/>
                    </a:lnTo>
                    <a:lnTo>
                      <a:pt x="1199" y="4793"/>
                    </a:lnTo>
                    <a:lnTo>
                      <a:pt x="1058" y="4652"/>
                    </a:lnTo>
                    <a:lnTo>
                      <a:pt x="917" y="4511"/>
                    </a:lnTo>
                    <a:lnTo>
                      <a:pt x="1270" y="4229"/>
                    </a:lnTo>
                    <a:lnTo>
                      <a:pt x="1622" y="3877"/>
                    </a:lnTo>
                    <a:lnTo>
                      <a:pt x="1904" y="3524"/>
                    </a:lnTo>
                    <a:lnTo>
                      <a:pt x="2186" y="3101"/>
                    </a:lnTo>
                    <a:lnTo>
                      <a:pt x="3455" y="1762"/>
                    </a:lnTo>
                    <a:close/>
                    <a:moveTo>
                      <a:pt x="2609" y="0"/>
                    </a:moveTo>
                    <a:lnTo>
                      <a:pt x="2397" y="71"/>
                    </a:lnTo>
                    <a:lnTo>
                      <a:pt x="2186" y="212"/>
                    </a:lnTo>
                    <a:lnTo>
                      <a:pt x="2045" y="423"/>
                    </a:lnTo>
                    <a:lnTo>
                      <a:pt x="1833" y="705"/>
                    </a:lnTo>
                    <a:lnTo>
                      <a:pt x="1763" y="987"/>
                    </a:lnTo>
                    <a:lnTo>
                      <a:pt x="1763" y="1057"/>
                    </a:lnTo>
                    <a:lnTo>
                      <a:pt x="1833" y="1057"/>
                    </a:lnTo>
                    <a:lnTo>
                      <a:pt x="2045" y="1128"/>
                    </a:lnTo>
                    <a:lnTo>
                      <a:pt x="2256" y="1057"/>
                    </a:lnTo>
                    <a:lnTo>
                      <a:pt x="2820" y="916"/>
                    </a:lnTo>
                    <a:lnTo>
                      <a:pt x="3032" y="846"/>
                    </a:lnTo>
                    <a:lnTo>
                      <a:pt x="2609" y="1198"/>
                    </a:lnTo>
                    <a:lnTo>
                      <a:pt x="2115" y="1410"/>
                    </a:lnTo>
                    <a:lnTo>
                      <a:pt x="1199" y="1974"/>
                    </a:lnTo>
                    <a:lnTo>
                      <a:pt x="847" y="2256"/>
                    </a:lnTo>
                    <a:lnTo>
                      <a:pt x="494" y="2608"/>
                    </a:lnTo>
                    <a:lnTo>
                      <a:pt x="212" y="3101"/>
                    </a:lnTo>
                    <a:lnTo>
                      <a:pt x="1" y="3665"/>
                    </a:lnTo>
                    <a:lnTo>
                      <a:pt x="1" y="4229"/>
                    </a:lnTo>
                    <a:lnTo>
                      <a:pt x="71" y="4723"/>
                    </a:lnTo>
                    <a:lnTo>
                      <a:pt x="212" y="5145"/>
                    </a:lnTo>
                    <a:lnTo>
                      <a:pt x="494" y="5498"/>
                    </a:lnTo>
                    <a:lnTo>
                      <a:pt x="847" y="5709"/>
                    </a:lnTo>
                    <a:lnTo>
                      <a:pt x="1340" y="5780"/>
                    </a:lnTo>
                    <a:lnTo>
                      <a:pt x="1833" y="5709"/>
                    </a:lnTo>
                    <a:lnTo>
                      <a:pt x="2397" y="5427"/>
                    </a:lnTo>
                    <a:lnTo>
                      <a:pt x="2891" y="5005"/>
                    </a:lnTo>
                    <a:lnTo>
                      <a:pt x="3455" y="4441"/>
                    </a:lnTo>
                    <a:lnTo>
                      <a:pt x="3877" y="3736"/>
                    </a:lnTo>
                    <a:lnTo>
                      <a:pt x="4230" y="2960"/>
                    </a:lnTo>
                    <a:lnTo>
                      <a:pt x="4371" y="2608"/>
                    </a:lnTo>
                    <a:lnTo>
                      <a:pt x="4441" y="2185"/>
                    </a:lnTo>
                    <a:lnTo>
                      <a:pt x="4512" y="1833"/>
                    </a:lnTo>
                    <a:lnTo>
                      <a:pt x="4441" y="1480"/>
                    </a:lnTo>
                    <a:lnTo>
                      <a:pt x="4371" y="1128"/>
                    </a:lnTo>
                    <a:lnTo>
                      <a:pt x="4230" y="775"/>
                    </a:lnTo>
                    <a:lnTo>
                      <a:pt x="4018" y="494"/>
                    </a:lnTo>
                    <a:lnTo>
                      <a:pt x="3666" y="282"/>
                    </a:lnTo>
                    <a:lnTo>
                      <a:pt x="3384" y="141"/>
                    </a:lnTo>
                    <a:lnTo>
                      <a:pt x="3102" y="0"/>
                    </a:lnTo>
                    <a:close/>
                  </a:path>
                </a:pathLst>
              </a:custGeom>
              <a:solidFill>
                <a:srgbClr val="F7B22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 name="Google Shape;111;p2"/>
              <p:cNvSpPr/>
              <p:nvPr/>
            </p:nvSpPr>
            <p:spPr>
              <a:xfrm>
                <a:off x="3253150" y="2320925"/>
                <a:ext cx="100475" cy="130425"/>
              </a:xfrm>
              <a:custGeom>
                <a:avLst/>
                <a:gdLst/>
                <a:ahLst/>
                <a:cxnLst/>
                <a:rect l="l" t="t" r="r" b="b"/>
                <a:pathLst>
                  <a:path w="4019" h="5217" extrusionOk="0">
                    <a:moveTo>
                      <a:pt x="2045" y="1128"/>
                    </a:moveTo>
                    <a:lnTo>
                      <a:pt x="2186" y="1199"/>
                    </a:lnTo>
                    <a:lnTo>
                      <a:pt x="2397" y="1410"/>
                    </a:lnTo>
                    <a:lnTo>
                      <a:pt x="2609" y="1763"/>
                    </a:lnTo>
                    <a:lnTo>
                      <a:pt x="2750" y="2256"/>
                    </a:lnTo>
                    <a:lnTo>
                      <a:pt x="2820" y="2749"/>
                    </a:lnTo>
                    <a:lnTo>
                      <a:pt x="2750" y="3243"/>
                    </a:lnTo>
                    <a:lnTo>
                      <a:pt x="2679" y="3525"/>
                    </a:lnTo>
                    <a:lnTo>
                      <a:pt x="2609" y="3736"/>
                    </a:lnTo>
                    <a:lnTo>
                      <a:pt x="2256" y="3243"/>
                    </a:lnTo>
                    <a:lnTo>
                      <a:pt x="1904" y="2608"/>
                    </a:lnTo>
                    <a:lnTo>
                      <a:pt x="1763" y="2327"/>
                    </a:lnTo>
                    <a:lnTo>
                      <a:pt x="1622" y="1974"/>
                    </a:lnTo>
                    <a:lnTo>
                      <a:pt x="1622" y="1692"/>
                    </a:lnTo>
                    <a:lnTo>
                      <a:pt x="1692" y="1410"/>
                    </a:lnTo>
                    <a:lnTo>
                      <a:pt x="1833" y="1269"/>
                    </a:lnTo>
                    <a:lnTo>
                      <a:pt x="1904" y="1128"/>
                    </a:lnTo>
                    <a:close/>
                    <a:moveTo>
                      <a:pt x="846" y="1481"/>
                    </a:moveTo>
                    <a:lnTo>
                      <a:pt x="987" y="1692"/>
                    </a:lnTo>
                    <a:lnTo>
                      <a:pt x="1128" y="2045"/>
                    </a:lnTo>
                    <a:lnTo>
                      <a:pt x="1199" y="2679"/>
                    </a:lnTo>
                    <a:lnTo>
                      <a:pt x="1340" y="3454"/>
                    </a:lnTo>
                    <a:lnTo>
                      <a:pt x="1481" y="3807"/>
                    </a:lnTo>
                    <a:lnTo>
                      <a:pt x="1622" y="4089"/>
                    </a:lnTo>
                    <a:lnTo>
                      <a:pt x="776" y="3454"/>
                    </a:lnTo>
                    <a:lnTo>
                      <a:pt x="706" y="3243"/>
                    </a:lnTo>
                    <a:lnTo>
                      <a:pt x="635" y="2961"/>
                    </a:lnTo>
                    <a:lnTo>
                      <a:pt x="635" y="2467"/>
                    </a:lnTo>
                    <a:lnTo>
                      <a:pt x="706" y="1974"/>
                    </a:lnTo>
                    <a:lnTo>
                      <a:pt x="846" y="1481"/>
                    </a:lnTo>
                    <a:close/>
                    <a:moveTo>
                      <a:pt x="2397" y="1"/>
                    </a:moveTo>
                    <a:lnTo>
                      <a:pt x="1974" y="71"/>
                    </a:lnTo>
                    <a:lnTo>
                      <a:pt x="1481" y="141"/>
                    </a:lnTo>
                    <a:lnTo>
                      <a:pt x="1058" y="423"/>
                    </a:lnTo>
                    <a:lnTo>
                      <a:pt x="706" y="705"/>
                    </a:lnTo>
                    <a:lnTo>
                      <a:pt x="424" y="1128"/>
                    </a:lnTo>
                    <a:lnTo>
                      <a:pt x="212" y="1551"/>
                    </a:lnTo>
                    <a:lnTo>
                      <a:pt x="71" y="2045"/>
                    </a:lnTo>
                    <a:lnTo>
                      <a:pt x="1" y="2538"/>
                    </a:lnTo>
                    <a:lnTo>
                      <a:pt x="1" y="3102"/>
                    </a:lnTo>
                    <a:lnTo>
                      <a:pt x="71" y="3595"/>
                    </a:lnTo>
                    <a:lnTo>
                      <a:pt x="212" y="4018"/>
                    </a:lnTo>
                    <a:lnTo>
                      <a:pt x="424" y="4441"/>
                    </a:lnTo>
                    <a:lnTo>
                      <a:pt x="706" y="4793"/>
                    </a:lnTo>
                    <a:lnTo>
                      <a:pt x="1058" y="5005"/>
                    </a:lnTo>
                    <a:lnTo>
                      <a:pt x="1481" y="5146"/>
                    </a:lnTo>
                    <a:lnTo>
                      <a:pt x="1974" y="5216"/>
                    </a:lnTo>
                    <a:lnTo>
                      <a:pt x="2468" y="5075"/>
                    </a:lnTo>
                    <a:lnTo>
                      <a:pt x="2891" y="4934"/>
                    </a:lnTo>
                    <a:lnTo>
                      <a:pt x="3172" y="4652"/>
                    </a:lnTo>
                    <a:lnTo>
                      <a:pt x="3454" y="4300"/>
                    </a:lnTo>
                    <a:lnTo>
                      <a:pt x="3736" y="3948"/>
                    </a:lnTo>
                    <a:lnTo>
                      <a:pt x="3877" y="3525"/>
                    </a:lnTo>
                    <a:lnTo>
                      <a:pt x="4018" y="3102"/>
                    </a:lnTo>
                    <a:lnTo>
                      <a:pt x="4018" y="2608"/>
                    </a:lnTo>
                    <a:lnTo>
                      <a:pt x="4018" y="2186"/>
                    </a:lnTo>
                    <a:lnTo>
                      <a:pt x="4018" y="1692"/>
                    </a:lnTo>
                    <a:lnTo>
                      <a:pt x="3877" y="1269"/>
                    </a:lnTo>
                    <a:lnTo>
                      <a:pt x="3666" y="917"/>
                    </a:lnTo>
                    <a:lnTo>
                      <a:pt x="3454" y="564"/>
                    </a:lnTo>
                    <a:lnTo>
                      <a:pt x="3172" y="282"/>
                    </a:lnTo>
                    <a:lnTo>
                      <a:pt x="2820" y="141"/>
                    </a:lnTo>
                    <a:lnTo>
                      <a:pt x="2397" y="1"/>
                    </a:lnTo>
                    <a:close/>
                  </a:path>
                </a:pathLst>
              </a:custGeom>
              <a:solidFill>
                <a:srgbClr val="F7B22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12" name="Google Shape;112;p2"/>
            <p:cNvGrpSpPr/>
            <p:nvPr/>
          </p:nvGrpSpPr>
          <p:grpSpPr>
            <a:xfrm>
              <a:off x="1193750" y="3986125"/>
              <a:ext cx="766525" cy="1452000"/>
              <a:chOff x="3487525" y="3986125"/>
              <a:chExt cx="766525" cy="1452000"/>
            </a:xfrm>
          </p:grpSpPr>
          <p:sp>
            <p:nvSpPr>
              <p:cNvPr id="113" name="Google Shape;113;p2"/>
              <p:cNvSpPr/>
              <p:nvPr/>
            </p:nvSpPr>
            <p:spPr>
              <a:xfrm>
                <a:off x="3506900" y="3986125"/>
                <a:ext cx="747150" cy="1452000"/>
              </a:xfrm>
              <a:custGeom>
                <a:avLst/>
                <a:gdLst/>
                <a:ahLst/>
                <a:cxnLst/>
                <a:rect l="l" t="t" r="r" b="b"/>
                <a:pathLst>
                  <a:path w="29886" h="58080" extrusionOk="0">
                    <a:moveTo>
                      <a:pt x="20441" y="33974"/>
                    </a:moveTo>
                    <a:lnTo>
                      <a:pt x="21568" y="34608"/>
                    </a:lnTo>
                    <a:lnTo>
                      <a:pt x="23189" y="35665"/>
                    </a:lnTo>
                    <a:lnTo>
                      <a:pt x="24035" y="36229"/>
                    </a:lnTo>
                    <a:lnTo>
                      <a:pt x="24670" y="36793"/>
                    </a:lnTo>
                    <a:lnTo>
                      <a:pt x="25092" y="37216"/>
                    </a:lnTo>
                    <a:lnTo>
                      <a:pt x="25233" y="37427"/>
                    </a:lnTo>
                    <a:lnTo>
                      <a:pt x="25233" y="37568"/>
                    </a:lnTo>
                    <a:lnTo>
                      <a:pt x="23048" y="35947"/>
                    </a:lnTo>
                    <a:lnTo>
                      <a:pt x="20441" y="33974"/>
                    </a:lnTo>
                    <a:close/>
                    <a:moveTo>
                      <a:pt x="917" y="0"/>
                    </a:moveTo>
                    <a:lnTo>
                      <a:pt x="776" y="141"/>
                    </a:lnTo>
                    <a:lnTo>
                      <a:pt x="635" y="282"/>
                    </a:lnTo>
                    <a:lnTo>
                      <a:pt x="564" y="564"/>
                    </a:lnTo>
                    <a:lnTo>
                      <a:pt x="353" y="1198"/>
                    </a:lnTo>
                    <a:lnTo>
                      <a:pt x="212" y="2044"/>
                    </a:lnTo>
                    <a:lnTo>
                      <a:pt x="0" y="3595"/>
                    </a:lnTo>
                    <a:lnTo>
                      <a:pt x="0" y="4511"/>
                    </a:lnTo>
                    <a:lnTo>
                      <a:pt x="71" y="5216"/>
                    </a:lnTo>
                    <a:lnTo>
                      <a:pt x="141" y="5921"/>
                    </a:lnTo>
                    <a:lnTo>
                      <a:pt x="494" y="7331"/>
                    </a:lnTo>
                    <a:lnTo>
                      <a:pt x="987" y="8740"/>
                    </a:lnTo>
                    <a:lnTo>
                      <a:pt x="1551" y="10009"/>
                    </a:lnTo>
                    <a:lnTo>
                      <a:pt x="2326" y="11419"/>
                    </a:lnTo>
                    <a:lnTo>
                      <a:pt x="3243" y="12758"/>
                    </a:lnTo>
                    <a:lnTo>
                      <a:pt x="4159" y="14097"/>
                    </a:lnTo>
                    <a:lnTo>
                      <a:pt x="5216" y="15366"/>
                    </a:lnTo>
                    <a:lnTo>
                      <a:pt x="5710" y="15930"/>
                    </a:lnTo>
                    <a:lnTo>
                      <a:pt x="6344" y="16635"/>
                    </a:lnTo>
                    <a:lnTo>
                      <a:pt x="7683" y="18115"/>
                    </a:lnTo>
                    <a:lnTo>
                      <a:pt x="8388" y="18890"/>
                    </a:lnTo>
                    <a:lnTo>
                      <a:pt x="8952" y="19665"/>
                    </a:lnTo>
                    <a:lnTo>
                      <a:pt x="9375" y="20370"/>
                    </a:lnTo>
                    <a:lnTo>
                      <a:pt x="9586" y="20723"/>
                    </a:lnTo>
                    <a:lnTo>
                      <a:pt x="9657" y="21146"/>
                    </a:lnTo>
                    <a:lnTo>
                      <a:pt x="9727" y="21568"/>
                    </a:lnTo>
                    <a:lnTo>
                      <a:pt x="9657" y="21991"/>
                    </a:lnTo>
                    <a:lnTo>
                      <a:pt x="9586" y="22485"/>
                    </a:lnTo>
                    <a:lnTo>
                      <a:pt x="9375" y="22978"/>
                    </a:lnTo>
                    <a:lnTo>
                      <a:pt x="9022" y="24035"/>
                    </a:lnTo>
                    <a:lnTo>
                      <a:pt x="8811" y="24599"/>
                    </a:lnTo>
                    <a:lnTo>
                      <a:pt x="8670" y="25163"/>
                    </a:lnTo>
                    <a:lnTo>
                      <a:pt x="8599" y="25798"/>
                    </a:lnTo>
                    <a:lnTo>
                      <a:pt x="8599" y="26432"/>
                    </a:lnTo>
                    <a:lnTo>
                      <a:pt x="8599" y="27912"/>
                    </a:lnTo>
                    <a:lnTo>
                      <a:pt x="8599" y="29251"/>
                    </a:lnTo>
                    <a:lnTo>
                      <a:pt x="8529" y="29886"/>
                    </a:lnTo>
                    <a:lnTo>
                      <a:pt x="8317" y="30449"/>
                    </a:lnTo>
                    <a:lnTo>
                      <a:pt x="8247" y="30590"/>
                    </a:lnTo>
                    <a:lnTo>
                      <a:pt x="8106" y="30802"/>
                    </a:lnTo>
                    <a:lnTo>
                      <a:pt x="7683" y="31084"/>
                    </a:lnTo>
                    <a:lnTo>
                      <a:pt x="6626" y="31859"/>
                    </a:lnTo>
                    <a:lnTo>
                      <a:pt x="6132" y="32212"/>
                    </a:lnTo>
                    <a:lnTo>
                      <a:pt x="5780" y="32634"/>
                    </a:lnTo>
                    <a:lnTo>
                      <a:pt x="5639" y="32846"/>
                    </a:lnTo>
                    <a:lnTo>
                      <a:pt x="5639" y="33128"/>
                    </a:lnTo>
                    <a:lnTo>
                      <a:pt x="5639" y="33339"/>
                    </a:lnTo>
                    <a:lnTo>
                      <a:pt x="5710" y="33621"/>
                    </a:lnTo>
                    <a:lnTo>
                      <a:pt x="5850" y="33762"/>
                    </a:lnTo>
                    <a:lnTo>
                      <a:pt x="6132" y="33762"/>
                    </a:lnTo>
                    <a:lnTo>
                      <a:pt x="6344" y="33692"/>
                    </a:lnTo>
                    <a:lnTo>
                      <a:pt x="6696" y="33480"/>
                    </a:lnTo>
                    <a:lnTo>
                      <a:pt x="7119" y="33057"/>
                    </a:lnTo>
                    <a:lnTo>
                      <a:pt x="7894" y="32141"/>
                    </a:lnTo>
                    <a:lnTo>
                      <a:pt x="8388" y="31507"/>
                    </a:lnTo>
                    <a:lnTo>
                      <a:pt x="8388" y="31859"/>
                    </a:lnTo>
                    <a:lnTo>
                      <a:pt x="8176" y="32353"/>
                    </a:lnTo>
                    <a:lnTo>
                      <a:pt x="7754" y="33480"/>
                    </a:lnTo>
                    <a:lnTo>
                      <a:pt x="7542" y="34115"/>
                    </a:lnTo>
                    <a:lnTo>
                      <a:pt x="7401" y="34608"/>
                    </a:lnTo>
                    <a:lnTo>
                      <a:pt x="7401" y="34820"/>
                    </a:lnTo>
                    <a:lnTo>
                      <a:pt x="7401" y="35031"/>
                    </a:lnTo>
                    <a:lnTo>
                      <a:pt x="7472" y="35172"/>
                    </a:lnTo>
                    <a:lnTo>
                      <a:pt x="7613" y="35242"/>
                    </a:lnTo>
                    <a:lnTo>
                      <a:pt x="7965" y="35242"/>
                    </a:lnTo>
                    <a:lnTo>
                      <a:pt x="8106" y="35172"/>
                    </a:lnTo>
                    <a:lnTo>
                      <a:pt x="8176" y="35031"/>
                    </a:lnTo>
                    <a:lnTo>
                      <a:pt x="8388" y="34749"/>
                    </a:lnTo>
                    <a:lnTo>
                      <a:pt x="8458" y="34326"/>
                    </a:lnTo>
                    <a:lnTo>
                      <a:pt x="8529" y="33410"/>
                    </a:lnTo>
                    <a:lnTo>
                      <a:pt x="8599" y="32705"/>
                    </a:lnTo>
                    <a:lnTo>
                      <a:pt x="8740" y="33410"/>
                    </a:lnTo>
                    <a:lnTo>
                      <a:pt x="8952" y="33903"/>
                    </a:lnTo>
                    <a:lnTo>
                      <a:pt x="9163" y="34256"/>
                    </a:lnTo>
                    <a:lnTo>
                      <a:pt x="9375" y="34397"/>
                    </a:lnTo>
                    <a:lnTo>
                      <a:pt x="9516" y="34397"/>
                    </a:lnTo>
                    <a:lnTo>
                      <a:pt x="9586" y="34326"/>
                    </a:lnTo>
                    <a:lnTo>
                      <a:pt x="9657" y="34256"/>
                    </a:lnTo>
                    <a:lnTo>
                      <a:pt x="9727" y="34044"/>
                    </a:lnTo>
                    <a:lnTo>
                      <a:pt x="9798" y="33551"/>
                    </a:lnTo>
                    <a:lnTo>
                      <a:pt x="9657" y="32775"/>
                    </a:lnTo>
                    <a:lnTo>
                      <a:pt x="10079" y="33410"/>
                    </a:lnTo>
                    <a:lnTo>
                      <a:pt x="10643" y="34256"/>
                    </a:lnTo>
                    <a:lnTo>
                      <a:pt x="10925" y="34608"/>
                    </a:lnTo>
                    <a:lnTo>
                      <a:pt x="11207" y="34890"/>
                    </a:lnTo>
                    <a:lnTo>
                      <a:pt x="11419" y="34960"/>
                    </a:lnTo>
                    <a:lnTo>
                      <a:pt x="11701" y="34960"/>
                    </a:lnTo>
                    <a:lnTo>
                      <a:pt x="11842" y="34890"/>
                    </a:lnTo>
                    <a:lnTo>
                      <a:pt x="11912" y="34749"/>
                    </a:lnTo>
                    <a:lnTo>
                      <a:pt x="11983" y="34538"/>
                    </a:lnTo>
                    <a:lnTo>
                      <a:pt x="11983" y="34397"/>
                    </a:lnTo>
                    <a:lnTo>
                      <a:pt x="11842" y="34185"/>
                    </a:lnTo>
                    <a:lnTo>
                      <a:pt x="11560" y="33762"/>
                    </a:lnTo>
                    <a:lnTo>
                      <a:pt x="11207" y="33269"/>
                    </a:lnTo>
                    <a:lnTo>
                      <a:pt x="10291" y="32494"/>
                    </a:lnTo>
                    <a:lnTo>
                      <a:pt x="9657" y="31930"/>
                    </a:lnTo>
                    <a:lnTo>
                      <a:pt x="10643" y="32494"/>
                    </a:lnTo>
                    <a:lnTo>
                      <a:pt x="11771" y="33198"/>
                    </a:lnTo>
                    <a:lnTo>
                      <a:pt x="12194" y="33339"/>
                    </a:lnTo>
                    <a:lnTo>
                      <a:pt x="12335" y="33339"/>
                    </a:lnTo>
                    <a:lnTo>
                      <a:pt x="12335" y="33269"/>
                    </a:lnTo>
                    <a:lnTo>
                      <a:pt x="12335" y="33128"/>
                    </a:lnTo>
                    <a:lnTo>
                      <a:pt x="12124" y="32916"/>
                    </a:lnTo>
                    <a:lnTo>
                      <a:pt x="11489" y="32141"/>
                    </a:lnTo>
                    <a:lnTo>
                      <a:pt x="11137" y="31789"/>
                    </a:lnTo>
                    <a:lnTo>
                      <a:pt x="10784" y="31577"/>
                    </a:lnTo>
                    <a:lnTo>
                      <a:pt x="10220" y="31295"/>
                    </a:lnTo>
                    <a:lnTo>
                      <a:pt x="10009" y="31154"/>
                    </a:lnTo>
                    <a:lnTo>
                      <a:pt x="9727" y="30943"/>
                    </a:lnTo>
                    <a:lnTo>
                      <a:pt x="9516" y="30590"/>
                    </a:lnTo>
                    <a:lnTo>
                      <a:pt x="9304" y="30027"/>
                    </a:lnTo>
                    <a:lnTo>
                      <a:pt x="9234" y="29604"/>
                    </a:lnTo>
                    <a:lnTo>
                      <a:pt x="9163" y="29181"/>
                    </a:lnTo>
                    <a:lnTo>
                      <a:pt x="9234" y="28123"/>
                    </a:lnTo>
                    <a:lnTo>
                      <a:pt x="9445" y="26291"/>
                    </a:lnTo>
                    <a:lnTo>
                      <a:pt x="10079" y="27348"/>
                    </a:lnTo>
                    <a:lnTo>
                      <a:pt x="10573" y="28123"/>
                    </a:lnTo>
                    <a:lnTo>
                      <a:pt x="11066" y="28899"/>
                    </a:lnTo>
                    <a:lnTo>
                      <a:pt x="11560" y="29392"/>
                    </a:lnTo>
                    <a:lnTo>
                      <a:pt x="11771" y="29533"/>
                    </a:lnTo>
                    <a:lnTo>
                      <a:pt x="11983" y="29604"/>
                    </a:lnTo>
                    <a:lnTo>
                      <a:pt x="12194" y="29533"/>
                    </a:lnTo>
                    <a:lnTo>
                      <a:pt x="12335" y="29322"/>
                    </a:lnTo>
                    <a:lnTo>
                      <a:pt x="12405" y="28969"/>
                    </a:lnTo>
                    <a:lnTo>
                      <a:pt x="12405" y="28476"/>
                    </a:lnTo>
                    <a:lnTo>
                      <a:pt x="12335" y="28194"/>
                    </a:lnTo>
                    <a:lnTo>
                      <a:pt x="12194" y="27842"/>
                    </a:lnTo>
                    <a:lnTo>
                      <a:pt x="11560" y="27066"/>
                    </a:lnTo>
                    <a:lnTo>
                      <a:pt x="10855" y="26361"/>
                    </a:lnTo>
                    <a:lnTo>
                      <a:pt x="10573" y="26009"/>
                    </a:lnTo>
                    <a:lnTo>
                      <a:pt x="10361" y="25798"/>
                    </a:lnTo>
                    <a:lnTo>
                      <a:pt x="9939" y="25586"/>
                    </a:lnTo>
                    <a:lnTo>
                      <a:pt x="9727" y="25516"/>
                    </a:lnTo>
                    <a:lnTo>
                      <a:pt x="9657" y="25375"/>
                    </a:lnTo>
                    <a:lnTo>
                      <a:pt x="9586" y="25234"/>
                    </a:lnTo>
                    <a:lnTo>
                      <a:pt x="9516" y="25022"/>
                    </a:lnTo>
                    <a:lnTo>
                      <a:pt x="9657" y="24670"/>
                    </a:lnTo>
                    <a:lnTo>
                      <a:pt x="9939" y="23260"/>
                    </a:lnTo>
                    <a:lnTo>
                      <a:pt x="10150" y="21850"/>
                    </a:lnTo>
                    <a:lnTo>
                      <a:pt x="11842" y="24388"/>
                    </a:lnTo>
                    <a:lnTo>
                      <a:pt x="12899" y="25938"/>
                    </a:lnTo>
                    <a:lnTo>
                      <a:pt x="13886" y="27630"/>
                    </a:lnTo>
                    <a:lnTo>
                      <a:pt x="14731" y="29322"/>
                    </a:lnTo>
                    <a:lnTo>
                      <a:pt x="15154" y="30168"/>
                    </a:lnTo>
                    <a:lnTo>
                      <a:pt x="15436" y="30943"/>
                    </a:lnTo>
                    <a:lnTo>
                      <a:pt x="15648" y="31718"/>
                    </a:lnTo>
                    <a:lnTo>
                      <a:pt x="15718" y="32353"/>
                    </a:lnTo>
                    <a:lnTo>
                      <a:pt x="15718" y="32987"/>
                    </a:lnTo>
                    <a:lnTo>
                      <a:pt x="15577" y="33551"/>
                    </a:lnTo>
                    <a:lnTo>
                      <a:pt x="15507" y="33762"/>
                    </a:lnTo>
                    <a:lnTo>
                      <a:pt x="15225" y="33974"/>
                    </a:lnTo>
                    <a:lnTo>
                      <a:pt x="14520" y="34679"/>
                    </a:lnTo>
                    <a:lnTo>
                      <a:pt x="12405" y="36229"/>
                    </a:lnTo>
                    <a:lnTo>
                      <a:pt x="11348" y="37075"/>
                    </a:lnTo>
                    <a:lnTo>
                      <a:pt x="10502" y="37780"/>
                    </a:lnTo>
                    <a:lnTo>
                      <a:pt x="10220" y="38132"/>
                    </a:lnTo>
                    <a:lnTo>
                      <a:pt x="9939" y="38414"/>
                    </a:lnTo>
                    <a:lnTo>
                      <a:pt x="9868" y="38626"/>
                    </a:lnTo>
                    <a:lnTo>
                      <a:pt x="9868" y="38767"/>
                    </a:lnTo>
                    <a:lnTo>
                      <a:pt x="9939" y="38837"/>
                    </a:lnTo>
                    <a:lnTo>
                      <a:pt x="10079" y="38908"/>
                    </a:lnTo>
                    <a:lnTo>
                      <a:pt x="10432" y="38837"/>
                    </a:lnTo>
                    <a:lnTo>
                      <a:pt x="10855" y="38696"/>
                    </a:lnTo>
                    <a:lnTo>
                      <a:pt x="11278" y="38485"/>
                    </a:lnTo>
                    <a:lnTo>
                      <a:pt x="12687" y="37709"/>
                    </a:lnTo>
                    <a:lnTo>
                      <a:pt x="12687" y="37709"/>
                    </a:lnTo>
                    <a:lnTo>
                      <a:pt x="12264" y="38767"/>
                    </a:lnTo>
                    <a:lnTo>
                      <a:pt x="11912" y="39542"/>
                    </a:lnTo>
                    <a:lnTo>
                      <a:pt x="11560" y="40247"/>
                    </a:lnTo>
                    <a:lnTo>
                      <a:pt x="10996" y="41163"/>
                    </a:lnTo>
                    <a:lnTo>
                      <a:pt x="10643" y="41586"/>
                    </a:lnTo>
                    <a:lnTo>
                      <a:pt x="10291" y="41938"/>
                    </a:lnTo>
                    <a:lnTo>
                      <a:pt x="10150" y="42150"/>
                    </a:lnTo>
                    <a:lnTo>
                      <a:pt x="10009" y="42361"/>
                    </a:lnTo>
                    <a:lnTo>
                      <a:pt x="10009" y="42573"/>
                    </a:lnTo>
                    <a:lnTo>
                      <a:pt x="10150" y="42855"/>
                    </a:lnTo>
                    <a:lnTo>
                      <a:pt x="10291" y="43066"/>
                    </a:lnTo>
                    <a:lnTo>
                      <a:pt x="10502" y="43137"/>
                    </a:lnTo>
                    <a:lnTo>
                      <a:pt x="10643" y="43207"/>
                    </a:lnTo>
                    <a:lnTo>
                      <a:pt x="10784" y="43137"/>
                    </a:lnTo>
                    <a:lnTo>
                      <a:pt x="11066" y="42925"/>
                    </a:lnTo>
                    <a:lnTo>
                      <a:pt x="11348" y="42502"/>
                    </a:lnTo>
                    <a:lnTo>
                      <a:pt x="11912" y="41656"/>
                    </a:lnTo>
                    <a:lnTo>
                      <a:pt x="12124" y="41445"/>
                    </a:lnTo>
                    <a:lnTo>
                      <a:pt x="12194" y="41375"/>
                    </a:lnTo>
                    <a:lnTo>
                      <a:pt x="12264" y="41375"/>
                    </a:lnTo>
                    <a:lnTo>
                      <a:pt x="12124" y="41656"/>
                    </a:lnTo>
                    <a:lnTo>
                      <a:pt x="12053" y="42079"/>
                    </a:lnTo>
                    <a:lnTo>
                      <a:pt x="12053" y="42432"/>
                    </a:lnTo>
                    <a:lnTo>
                      <a:pt x="12124" y="42855"/>
                    </a:lnTo>
                    <a:lnTo>
                      <a:pt x="12194" y="43137"/>
                    </a:lnTo>
                    <a:lnTo>
                      <a:pt x="12335" y="43348"/>
                    </a:lnTo>
                    <a:lnTo>
                      <a:pt x="12476" y="43419"/>
                    </a:lnTo>
                    <a:lnTo>
                      <a:pt x="12546" y="43348"/>
                    </a:lnTo>
                    <a:lnTo>
                      <a:pt x="12617" y="43137"/>
                    </a:lnTo>
                    <a:lnTo>
                      <a:pt x="12617" y="42855"/>
                    </a:lnTo>
                    <a:lnTo>
                      <a:pt x="12617" y="42220"/>
                    </a:lnTo>
                    <a:lnTo>
                      <a:pt x="12617" y="41656"/>
                    </a:lnTo>
                    <a:lnTo>
                      <a:pt x="12687" y="41445"/>
                    </a:lnTo>
                    <a:lnTo>
                      <a:pt x="12758" y="41375"/>
                    </a:lnTo>
                    <a:lnTo>
                      <a:pt x="12969" y="41938"/>
                    </a:lnTo>
                    <a:lnTo>
                      <a:pt x="13322" y="42573"/>
                    </a:lnTo>
                    <a:lnTo>
                      <a:pt x="13463" y="42855"/>
                    </a:lnTo>
                    <a:lnTo>
                      <a:pt x="13745" y="43066"/>
                    </a:lnTo>
                    <a:lnTo>
                      <a:pt x="14027" y="43137"/>
                    </a:lnTo>
                    <a:lnTo>
                      <a:pt x="14379" y="43066"/>
                    </a:lnTo>
                    <a:lnTo>
                      <a:pt x="14661" y="42855"/>
                    </a:lnTo>
                    <a:lnTo>
                      <a:pt x="14802" y="42714"/>
                    </a:lnTo>
                    <a:lnTo>
                      <a:pt x="14802" y="42502"/>
                    </a:lnTo>
                    <a:lnTo>
                      <a:pt x="14731" y="42361"/>
                    </a:lnTo>
                    <a:lnTo>
                      <a:pt x="14308" y="41938"/>
                    </a:lnTo>
                    <a:lnTo>
                      <a:pt x="14168" y="41797"/>
                    </a:lnTo>
                    <a:lnTo>
                      <a:pt x="14097" y="41656"/>
                    </a:lnTo>
                    <a:lnTo>
                      <a:pt x="13674" y="40529"/>
                    </a:lnTo>
                    <a:lnTo>
                      <a:pt x="13392" y="39824"/>
                    </a:lnTo>
                    <a:lnTo>
                      <a:pt x="13251" y="39119"/>
                    </a:lnTo>
                    <a:lnTo>
                      <a:pt x="13181" y="38837"/>
                    </a:lnTo>
                    <a:lnTo>
                      <a:pt x="13181" y="38485"/>
                    </a:lnTo>
                    <a:lnTo>
                      <a:pt x="13251" y="38203"/>
                    </a:lnTo>
                    <a:lnTo>
                      <a:pt x="13322" y="37921"/>
                    </a:lnTo>
                    <a:lnTo>
                      <a:pt x="13533" y="37639"/>
                    </a:lnTo>
                    <a:lnTo>
                      <a:pt x="13745" y="37427"/>
                    </a:lnTo>
                    <a:lnTo>
                      <a:pt x="14097" y="37216"/>
                    </a:lnTo>
                    <a:lnTo>
                      <a:pt x="14520" y="37075"/>
                    </a:lnTo>
                    <a:lnTo>
                      <a:pt x="14872" y="38273"/>
                    </a:lnTo>
                    <a:lnTo>
                      <a:pt x="15154" y="39049"/>
                    </a:lnTo>
                    <a:lnTo>
                      <a:pt x="15436" y="39824"/>
                    </a:lnTo>
                    <a:lnTo>
                      <a:pt x="15789" y="40458"/>
                    </a:lnTo>
                    <a:lnTo>
                      <a:pt x="16000" y="40599"/>
                    </a:lnTo>
                    <a:lnTo>
                      <a:pt x="16141" y="40670"/>
                    </a:lnTo>
                    <a:lnTo>
                      <a:pt x="16353" y="40599"/>
                    </a:lnTo>
                    <a:lnTo>
                      <a:pt x="16493" y="40458"/>
                    </a:lnTo>
                    <a:lnTo>
                      <a:pt x="16705" y="40106"/>
                    </a:lnTo>
                    <a:lnTo>
                      <a:pt x="16846" y="39612"/>
                    </a:lnTo>
                    <a:lnTo>
                      <a:pt x="16846" y="39260"/>
                    </a:lnTo>
                    <a:lnTo>
                      <a:pt x="16705" y="38908"/>
                    </a:lnTo>
                    <a:lnTo>
                      <a:pt x="16493" y="38414"/>
                    </a:lnTo>
                    <a:lnTo>
                      <a:pt x="16282" y="37991"/>
                    </a:lnTo>
                    <a:lnTo>
                      <a:pt x="15718" y="37075"/>
                    </a:lnTo>
                    <a:lnTo>
                      <a:pt x="15507" y="36723"/>
                    </a:lnTo>
                    <a:lnTo>
                      <a:pt x="15366" y="36370"/>
                    </a:lnTo>
                    <a:lnTo>
                      <a:pt x="15154" y="35454"/>
                    </a:lnTo>
                    <a:lnTo>
                      <a:pt x="15154" y="35172"/>
                    </a:lnTo>
                    <a:lnTo>
                      <a:pt x="15154" y="34890"/>
                    </a:lnTo>
                    <a:lnTo>
                      <a:pt x="15295" y="34608"/>
                    </a:lnTo>
                    <a:lnTo>
                      <a:pt x="15436" y="34256"/>
                    </a:lnTo>
                    <a:lnTo>
                      <a:pt x="16071" y="33269"/>
                    </a:lnTo>
                    <a:lnTo>
                      <a:pt x="16775" y="35031"/>
                    </a:lnTo>
                    <a:lnTo>
                      <a:pt x="17410" y="36793"/>
                    </a:lnTo>
                    <a:lnTo>
                      <a:pt x="17903" y="38626"/>
                    </a:lnTo>
                    <a:lnTo>
                      <a:pt x="18115" y="39542"/>
                    </a:lnTo>
                    <a:lnTo>
                      <a:pt x="18256" y="40458"/>
                    </a:lnTo>
                    <a:lnTo>
                      <a:pt x="18326" y="41445"/>
                    </a:lnTo>
                    <a:lnTo>
                      <a:pt x="18326" y="41656"/>
                    </a:lnTo>
                    <a:lnTo>
                      <a:pt x="18326" y="41868"/>
                    </a:lnTo>
                    <a:lnTo>
                      <a:pt x="18185" y="41938"/>
                    </a:lnTo>
                    <a:lnTo>
                      <a:pt x="18044" y="42079"/>
                    </a:lnTo>
                    <a:lnTo>
                      <a:pt x="17551" y="42643"/>
                    </a:lnTo>
                    <a:lnTo>
                      <a:pt x="17198" y="42996"/>
                    </a:lnTo>
                    <a:lnTo>
                      <a:pt x="16634" y="43419"/>
                    </a:lnTo>
                    <a:lnTo>
                      <a:pt x="16071" y="43842"/>
                    </a:lnTo>
                    <a:lnTo>
                      <a:pt x="15648" y="44123"/>
                    </a:lnTo>
                    <a:lnTo>
                      <a:pt x="15225" y="44194"/>
                    </a:lnTo>
                    <a:lnTo>
                      <a:pt x="14661" y="44335"/>
                    </a:lnTo>
                    <a:lnTo>
                      <a:pt x="13322" y="44687"/>
                    </a:lnTo>
                    <a:lnTo>
                      <a:pt x="12687" y="44899"/>
                    </a:lnTo>
                    <a:lnTo>
                      <a:pt x="12124" y="45181"/>
                    </a:lnTo>
                    <a:lnTo>
                      <a:pt x="11912" y="45392"/>
                    </a:lnTo>
                    <a:lnTo>
                      <a:pt x="11771" y="45604"/>
                    </a:lnTo>
                    <a:lnTo>
                      <a:pt x="11630" y="45815"/>
                    </a:lnTo>
                    <a:lnTo>
                      <a:pt x="11630" y="46097"/>
                    </a:lnTo>
                    <a:lnTo>
                      <a:pt x="11630" y="46238"/>
                    </a:lnTo>
                    <a:lnTo>
                      <a:pt x="11701" y="46308"/>
                    </a:lnTo>
                    <a:lnTo>
                      <a:pt x="12053" y="46308"/>
                    </a:lnTo>
                    <a:lnTo>
                      <a:pt x="12476" y="46238"/>
                    </a:lnTo>
                    <a:lnTo>
                      <a:pt x="12969" y="46097"/>
                    </a:lnTo>
                    <a:lnTo>
                      <a:pt x="14027" y="45745"/>
                    </a:lnTo>
                    <a:lnTo>
                      <a:pt x="14661" y="45533"/>
                    </a:lnTo>
                    <a:lnTo>
                      <a:pt x="14379" y="46097"/>
                    </a:lnTo>
                    <a:lnTo>
                      <a:pt x="14027" y="46802"/>
                    </a:lnTo>
                    <a:lnTo>
                      <a:pt x="13674" y="47436"/>
                    </a:lnTo>
                    <a:lnTo>
                      <a:pt x="13463" y="47718"/>
                    </a:lnTo>
                    <a:lnTo>
                      <a:pt x="13251" y="47930"/>
                    </a:lnTo>
                    <a:lnTo>
                      <a:pt x="13040" y="48141"/>
                    </a:lnTo>
                    <a:lnTo>
                      <a:pt x="12758" y="48212"/>
                    </a:lnTo>
                    <a:lnTo>
                      <a:pt x="12194" y="48353"/>
                    </a:lnTo>
                    <a:lnTo>
                      <a:pt x="11912" y="48493"/>
                    </a:lnTo>
                    <a:lnTo>
                      <a:pt x="11701" y="48634"/>
                    </a:lnTo>
                    <a:lnTo>
                      <a:pt x="11489" y="48846"/>
                    </a:lnTo>
                    <a:lnTo>
                      <a:pt x="11348" y="49128"/>
                    </a:lnTo>
                    <a:lnTo>
                      <a:pt x="11278" y="49692"/>
                    </a:lnTo>
                    <a:lnTo>
                      <a:pt x="11278" y="49903"/>
                    </a:lnTo>
                    <a:lnTo>
                      <a:pt x="11348" y="49974"/>
                    </a:lnTo>
                    <a:lnTo>
                      <a:pt x="11419" y="50044"/>
                    </a:lnTo>
                    <a:lnTo>
                      <a:pt x="11560" y="50044"/>
                    </a:lnTo>
                    <a:lnTo>
                      <a:pt x="11842" y="49974"/>
                    </a:lnTo>
                    <a:lnTo>
                      <a:pt x="12124" y="49762"/>
                    </a:lnTo>
                    <a:lnTo>
                      <a:pt x="12476" y="49480"/>
                    </a:lnTo>
                    <a:lnTo>
                      <a:pt x="12969" y="48916"/>
                    </a:lnTo>
                    <a:lnTo>
                      <a:pt x="12969" y="49551"/>
                    </a:lnTo>
                    <a:lnTo>
                      <a:pt x="13040" y="49903"/>
                    </a:lnTo>
                    <a:lnTo>
                      <a:pt x="13181" y="50185"/>
                    </a:lnTo>
                    <a:lnTo>
                      <a:pt x="13322" y="50467"/>
                    </a:lnTo>
                    <a:lnTo>
                      <a:pt x="13533" y="50608"/>
                    </a:lnTo>
                    <a:lnTo>
                      <a:pt x="13815" y="50608"/>
                    </a:lnTo>
                    <a:lnTo>
                      <a:pt x="14097" y="50397"/>
                    </a:lnTo>
                    <a:lnTo>
                      <a:pt x="14238" y="50256"/>
                    </a:lnTo>
                    <a:lnTo>
                      <a:pt x="14308" y="50044"/>
                    </a:lnTo>
                    <a:lnTo>
                      <a:pt x="14308" y="49480"/>
                    </a:lnTo>
                    <a:lnTo>
                      <a:pt x="14238" y="48916"/>
                    </a:lnTo>
                    <a:lnTo>
                      <a:pt x="14238" y="48634"/>
                    </a:lnTo>
                    <a:lnTo>
                      <a:pt x="14308" y="48423"/>
                    </a:lnTo>
                    <a:lnTo>
                      <a:pt x="14520" y="48987"/>
                    </a:lnTo>
                    <a:lnTo>
                      <a:pt x="14872" y="49833"/>
                    </a:lnTo>
                    <a:lnTo>
                      <a:pt x="15084" y="50256"/>
                    </a:lnTo>
                    <a:lnTo>
                      <a:pt x="15366" y="50608"/>
                    </a:lnTo>
                    <a:lnTo>
                      <a:pt x="15648" y="50890"/>
                    </a:lnTo>
                    <a:lnTo>
                      <a:pt x="15930" y="50890"/>
                    </a:lnTo>
                    <a:lnTo>
                      <a:pt x="16141" y="50819"/>
                    </a:lnTo>
                    <a:lnTo>
                      <a:pt x="16282" y="50749"/>
                    </a:lnTo>
                    <a:lnTo>
                      <a:pt x="16423" y="50608"/>
                    </a:lnTo>
                    <a:lnTo>
                      <a:pt x="16423" y="50467"/>
                    </a:lnTo>
                    <a:lnTo>
                      <a:pt x="16423" y="50115"/>
                    </a:lnTo>
                    <a:lnTo>
                      <a:pt x="16212" y="49762"/>
                    </a:lnTo>
                    <a:lnTo>
                      <a:pt x="15718" y="49128"/>
                    </a:lnTo>
                    <a:lnTo>
                      <a:pt x="15436" y="48705"/>
                    </a:lnTo>
                    <a:lnTo>
                      <a:pt x="15084" y="47789"/>
                    </a:lnTo>
                    <a:lnTo>
                      <a:pt x="15013" y="47436"/>
                    </a:lnTo>
                    <a:lnTo>
                      <a:pt x="14943" y="47084"/>
                    </a:lnTo>
                    <a:lnTo>
                      <a:pt x="14943" y="46731"/>
                    </a:lnTo>
                    <a:lnTo>
                      <a:pt x="15084" y="46379"/>
                    </a:lnTo>
                    <a:lnTo>
                      <a:pt x="15295" y="45956"/>
                    </a:lnTo>
                    <a:lnTo>
                      <a:pt x="15648" y="45392"/>
                    </a:lnTo>
                    <a:lnTo>
                      <a:pt x="16071" y="44758"/>
                    </a:lnTo>
                    <a:lnTo>
                      <a:pt x="16634" y="44123"/>
                    </a:lnTo>
                    <a:lnTo>
                      <a:pt x="16634" y="44123"/>
                    </a:lnTo>
                    <a:lnTo>
                      <a:pt x="16282" y="45745"/>
                    </a:lnTo>
                    <a:lnTo>
                      <a:pt x="16212" y="46520"/>
                    </a:lnTo>
                    <a:lnTo>
                      <a:pt x="16141" y="47366"/>
                    </a:lnTo>
                    <a:lnTo>
                      <a:pt x="16212" y="46943"/>
                    </a:lnTo>
                    <a:lnTo>
                      <a:pt x="16423" y="46379"/>
                    </a:lnTo>
                    <a:lnTo>
                      <a:pt x="17128" y="44899"/>
                    </a:lnTo>
                    <a:lnTo>
                      <a:pt x="17551" y="44123"/>
                    </a:lnTo>
                    <a:lnTo>
                      <a:pt x="17974" y="43419"/>
                    </a:lnTo>
                    <a:lnTo>
                      <a:pt x="18326" y="42925"/>
                    </a:lnTo>
                    <a:lnTo>
                      <a:pt x="18678" y="42643"/>
                    </a:lnTo>
                    <a:lnTo>
                      <a:pt x="18960" y="44123"/>
                    </a:lnTo>
                    <a:lnTo>
                      <a:pt x="19172" y="45745"/>
                    </a:lnTo>
                    <a:lnTo>
                      <a:pt x="19313" y="46520"/>
                    </a:lnTo>
                    <a:lnTo>
                      <a:pt x="19313" y="47295"/>
                    </a:lnTo>
                    <a:lnTo>
                      <a:pt x="19242" y="48000"/>
                    </a:lnTo>
                    <a:lnTo>
                      <a:pt x="19031" y="48634"/>
                    </a:lnTo>
                    <a:lnTo>
                      <a:pt x="18256" y="50185"/>
                    </a:lnTo>
                    <a:lnTo>
                      <a:pt x="17762" y="51101"/>
                    </a:lnTo>
                    <a:lnTo>
                      <a:pt x="17621" y="51383"/>
                    </a:lnTo>
                    <a:lnTo>
                      <a:pt x="17621" y="51454"/>
                    </a:lnTo>
                    <a:lnTo>
                      <a:pt x="18044" y="51031"/>
                    </a:lnTo>
                    <a:lnTo>
                      <a:pt x="18538" y="50538"/>
                    </a:lnTo>
                    <a:lnTo>
                      <a:pt x="18960" y="50115"/>
                    </a:lnTo>
                    <a:lnTo>
                      <a:pt x="19383" y="49621"/>
                    </a:lnTo>
                    <a:lnTo>
                      <a:pt x="19383" y="50890"/>
                    </a:lnTo>
                    <a:lnTo>
                      <a:pt x="19313" y="51313"/>
                    </a:lnTo>
                    <a:lnTo>
                      <a:pt x="19172" y="51524"/>
                    </a:lnTo>
                    <a:lnTo>
                      <a:pt x="19031" y="51736"/>
                    </a:lnTo>
                    <a:lnTo>
                      <a:pt x="18749" y="52018"/>
                    </a:lnTo>
                    <a:lnTo>
                      <a:pt x="18397" y="52300"/>
                    </a:lnTo>
                    <a:lnTo>
                      <a:pt x="17974" y="52793"/>
                    </a:lnTo>
                    <a:lnTo>
                      <a:pt x="17480" y="53286"/>
                    </a:lnTo>
                    <a:lnTo>
                      <a:pt x="16846" y="53780"/>
                    </a:lnTo>
                    <a:lnTo>
                      <a:pt x="16564" y="54062"/>
                    </a:lnTo>
                    <a:lnTo>
                      <a:pt x="16423" y="54344"/>
                    </a:lnTo>
                    <a:lnTo>
                      <a:pt x="16282" y="54696"/>
                    </a:lnTo>
                    <a:lnTo>
                      <a:pt x="16282" y="55119"/>
                    </a:lnTo>
                    <a:lnTo>
                      <a:pt x="16705" y="54837"/>
                    </a:lnTo>
                    <a:lnTo>
                      <a:pt x="17692" y="54273"/>
                    </a:lnTo>
                    <a:lnTo>
                      <a:pt x="19172" y="53498"/>
                    </a:lnTo>
                    <a:lnTo>
                      <a:pt x="18678" y="54203"/>
                    </a:lnTo>
                    <a:lnTo>
                      <a:pt x="18044" y="55260"/>
                    </a:lnTo>
                    <a:lnTo>
                      <a:pt x="17762" y="55824"/>
                    </a:lnTo>
                    <a:lnTo>
                      <a:pt x="17692" y="56317"/>
                    </a:lnTo>
                    <a:lnTo>
                      <a:pt x="17621" y="56529"/>
                    </a:lnTo>
                    <a:lnTo>
                      <a:pt x="17692" y="56670"/>
                    </a:lnTo>
                    <a:lnTo>
                      <a:pt x="17762" y="56881"/>
                    </a:lnTo>
                    <a:lnTo>
                      <a:pt x="17903" y="56952"/>
                    </a:lnTo>
                    <a:lnTo>
                      <a:pt x="18044" y="57022"/>
                    </a:lnTo>
                    <a:lnTo>
                      <a:pt x="18185" y="56952"/>
                    </a:lnTo>
                    <a:lnTo>
                      <a:pt x="18397" y="56670"/>
                    </a:lnTo>
                    <a:lnTo>
                      <a:pt x="18608" y="56247"/>
                    </a:lnTo>
                    <a:lnTo>
                      <a:pt x="18819" y="55683"/>
                    </a:lnTo>
                    <a:lnTo>
                      <a:pt x="19172" y="54485"/>
                    </a:lnTo>
                    <a:lnTo>
                      <a:pt x="19313" y="53991"/>
                    </a:lnTo>
                    <a:lnTo>
                      <a:pt x="19454" y="53709"/>
                    </a:lnTo>
                    <a:lnTo>
                      <a:pt x="19383" y="54696"/>
                    </a:lnTo>
                    <a:lnTo>
                      <a:pt x="19313" y="55965"/>
                    </a:lnTo>
                    <a:lnTo>
                      <a:pt x="19383" y="56529"/>
                    </a:lnTo>
                    <a:lnTo>
                      <a:pt x="19524" y="57022"/>
                    </a:lnTo>
                    <a:lnTo>
                      <a:pt x="19665" y="57234"/>
                    </a:lnTo>
                    <a:lnTo>
                      <a:pt x="19806" y="57375"/>
                    </a:lnTo>
                    <a:lnTo>
                      <a:pt x="20018" y="57445"/>
                    </a:lnTo>
                    <a:lnTo>
                      <a:pt x="20229" y="57515"/>
                    </a:lnTo>
                    <a:lnTo>
                      <a:pt x="20441" y="57515"/>
                    </a:lnTo>
                    <a:lnTo>
                      <a:pt x="20582" y="57445"/>
                    </a:lnTo>
                    <a:lnTo>
                      <a:pt x="20723" y="57304"/>
                    </a:lnTo>
                    <a:lnTo>
                      <a:pt x="20793" y="57093"/>
                    </a:lnTo>
                    <a:lnTo>
                      <a:pt x="20863" y="56670"/>
                    </a:lnTo>
                    <a:lnTo>
                      <a:pt x="20793" y="56106"/>
                    </a:lnTo>
                    <a:lnTo>
                      <a:pt x="20652" y="55542"/>
                    </a:lnTo>
                    <a:lnTo>
                      <a:pt x="20793" y="55965"/>
                    </a:lnTo>
                    <a:lnTo>
                      <a:pt x="21075" y="56670"/>
                    </a:lnTo>
                    <a:lnTo>
                      <a:pt x="21427" y="57304"/>
                    </a:lnTo>
                    <a:lnTo>
                      <a:pt x="21780" y="57797"/>
                    </a:lnTo>
                    <a:lnTo>
                      <a:pt x="21921" y="57938"/>
                    </a:lnTo>
                    <a:lnTo>
                      <a:pt x="22132" y="58009"/>
                    </a:lnTo>
                    <a:lnTo>
                      <a:pt x="22344" y="58079"/>
                    </a:lnTo>
                    <a:lnTo>
                      <a:pt x="22626" y="58009"/>
                    </a:lnTo>
                    <a:lnTo>
                      <a:pt x="22767" y="57868"/>
                    </a:lnTo>
                    <a:lnTo>
                      <a:pt x="22907" y="57727"/>
                    </a:lnTo>
                    <a:lnTo>
                      <a:pt x="22978" y="57515"/>
                    </a:lnTo>
                    <a:lnTo>
                      <a:pt x="22978" y="57304"/>
                    </a:lnTo>
                    <a:lnTo>
                      <a:pt x="22907" y="56811"/>
                    </a:lnTo>
                    <a:lnTo>
                      <a:pt x="22696" y="56247"/>
                    </a:lnTo>
                    <a:lnTo>
                      <a:pt x="22414" y="55683"/>
                    </a:lnTo>
                    <a:lnTo>
                      <a:pt x="22062" y="55189"/>
                    </a:lnTo>
                    <a:lnTo>
                      <a:pt x="21568" y="54344"/>
                    </a:lnTo>
                    <a:lnTo>
                      <a:pt x="22626" y="54837"/>
                    </a:lnTo>
                    <a:lnTo>
                      <a:pt x="23330" y="55049"/>
                    </a:lnTo>
                    <a:lnTo>
                      <a:pt x="23894" y="55049"/>
                    </a:lnTo>
                    <a:lnTo>
                      <a:pt x="23894" y="54908"/>
                    </a:lnTo>
                    <a:lnTo>
                      <a:pt x="23894" y="54767"/>
                    </a:lnTo>
                    <a:lnTo>
                      <a:pt x="23824" y="54626"/>
                    </a:lnTo>
                    <a:lnTo>
                      <a:pt x="23471" y="54132"/>
                    </a:lnTo>
                    <a:lnTo>
                      <a:pt x="22907" y="53568"/>
                    </a:lnTo>
                    <a:lnTo>
                      <a:pt x="22132" y="52864"/>
                    </a:lnTo>
                    <a:lnTo>
                      <a:pt x="21639" y="52370"/>
                    </a:lnTo>
                    <a:lnTo>
                      <a:pt x="21286" y="51947"/>
                    </a:lnTo>
                    <a:lnTo>
                      <a:pt x="21075" y="51454"/>
                    </a:lnTo>
                    <a:lnTo>
                      <a:pt x="20934" y="51031"/>
                    </a:lnTo>
                    <a:lnTo>
                      <a:pt x="20934" y="50538"/>
                    </a:lnTo>
                    <a:lnTo>
                      <a:pt x="20863" y="49974"/>
                    </a:lnTo>
                    <a:lnTo>
                      <a:pt x="20863" y="48564"/>
                    </a:lnTo>
                    <a:lnTo>
                      <a:pt x="20793" y="47013"/>
                    </a:lnTo>
                    <a:lnTo>
                      <a:pt x="20652" y="45463"/>
                    </a:lnTo>
                    <a:lnTo>
                      <a:pt x="20441" y="43912"/>
                    </a:lnTo>
                    <a:lnTo>
                      <a:pt x="20159" y="42361"/>
                    </a:lnTo>
                    <a:lnTo>
                      <a:pt x="20159" y="42361"/>
                    </a:lnTo>
                    <a:lnTo>
                      <a:pt x="20652" y="42502"/>
                    </a:lnTo>
                    <a:lnTo>
                      <a:pt x="21004" y="42714"/>
                    </a:lnTo>
                    <a:lnTo>
                      <a:pt x="21216" y="42925"/>
                    </a:lnTo>
                    <a:lnTo>
                      <a:pt x="21357" y="43137"/>
                    </a:lnTo>
                    <a:lnTo>
                      <a:pt x="21568" y="43348"/>
                    </a:lnTo>
                    <a:lnTo>
                      <a:pt x="21780" y="43489"/>
                    </a:lnTo>
                    <a:lnTo>
                      <a:pt x="22132" y="43630"/>
                    </a:lnTo>
                    <a:lnTo>
                      <a:pt x="22626" y="43701"/>
                    </a:lnTo>
                    <a:lnTo>
                      <a:pt x="22414" y="45181"/>
                    </a:lnTo>
                    <a:lnTo>
                      <a:pt x="22344" y="45886"/>
                    </a:lnTo>
                    <a:lnTo>
                      <a:pt x="22344" y="46308"/>
                    </a:lnTo>
                    <a:lnTo>
                      <a:pt x="22414" y="46661"/>
                    </a:lnTo>
                    <a:lnTo>
                      <a:pt x="23048" y="45604"/>
                    </a:lnTo>
                    <a:lnTo>
                      <a:pt x="23683" y="44335"/>
                    </a:lnTo>
                    <a:lnTo>
                      <a:pt x="24176" y="44828"/>
                    </a:lnTo>
                    <a:lnTo>
                      <a:pt x="24599" y="45392"/>
                    </a:lnTo>
                    <a:lnTo>
                      <a:pt x="25022" y="45956"/>
                    </a:lnTo>
                    <a:lnTo>
                      <a:pt x="25445" y="46520"/>
                    </a:lnTo>
                    <a:lnTo>
                      <a:pt x="25092" y="46520"/>
                    </a:lnTo>
                    <a:lnTo>
                      <a:pt x="24881" y="46590"/>
                    </a:lnTo>
                    <a:lnTo>
                      <a:pt x="24740" y="46731"/>
                    </a:lnTo>
                    <a:lnTo>
                      <a:pt x="24458" y="47084"/>
                    </a:lnTo>
                    <a:lnTo>
                      <a:pt x="24176" y="47577"/>
                    </a:lnTo>
                    <a:lnTo>
                      <a:pt x="23965" y="48071"/>
                    </a:lnTo>
                    <a:lnTo>
                      <a:pt x="23965" y="48493"/>
                    </a:lnTo>
                    <a:lnTo>
                      <a:pt x="23965" y="48634"/>
                    </a:lnTo>
                    <a:lnTo>
                      <a:pt x="24035" y="48705"/>
                    </a:lnTo>
                    <a:lnTo>
                      <a:pt x="24106" y="48775"/>
                    </a:lnTo>
                    <a:lnTo>
                      <a:pt x="24247" y="48775"/>
                    </a:lnTo>
                    <a:lnTo>
                      <a:pt x="24458" y="48705"/>
                    </a:lnTo>
                    <a:lnTo>
                      <a:pt x="24599" y="48493"/>
                    </a:lnTo>
                    <a:lnTo>
                      <a:pt x="25022" y="47930"/>
                    </a:lnTo>
                    <a:lnTo>
                      <a:pt x="25374" y="47295"/>
                    </a:lnTo>
                    <a:lnTo>
                      <a:pt x="25515" y="46802"/>
                    </a:lnTo>
                    <a:lnTo>
                      <a:pt x="25656" y="47013"/>
                    </a:lnTo>
                    <a:lnTo>
                      <a:pt x="25656" y="47225"/>
                    </a:lnTo>
                    <a:lnTo>
                      <a:pt x="25656" y="47648"/>
                    </a:lnTo>
                    <a:lnTo>
                      <a:pt x="25586" y="48071"/>
                    </a:lnTo>
                    <a:lnTo>
                      <a:pt x="25374" y="48493"/>
                    </a:lnTo>
                    <a:lnTo>
                      <a:pt x="25304" y="48916"/>
                    </a:lnTo>
                    <a:lnTo>
                      <a:pt x="25233" y="49269"/>
                    </a:lnTo>
                    <a:lnTo>
                      <a:pt x="25233" y="49621"/>
                    </a:lnTo>
                    <a:lnTo>
                      <a:pt x="25374" y="49833"/>
                    </a:lnTo>
                    <a:lnTo>
                      <a:pt x="25515" y="49974"/>
                    </a:lnTo>
                    <a:lnTo>
                      <a:pt x="25656" y="50044"/>
                    </a:lnTo>
                    <a:lnTo>
                      <a:pt x="25868" y="50115"/>
                    </a:lnTo>
                    <a:lnTo>
                      <a:pt x="25938" y="50115"/>
                    </a:lnTo>
                    <a:lnTo>
                      <a:pt x="26079" y="50044"/>
                    </a:lnTo>
                    <a:lnTo>
                      <a:pt x="26291" y="49833"/>
                    </a:lnTo>
                    <a:lnTo>
                      <a:pt x="26432" y="49410"/>
                    </a:lnTo>
                    <a:lnTo>
                      <a:pt x="26643" y="48564"/>
                    </a:lnTo>
                    <a:lnTo>
                      <a:pt x="26784" y="48212"/>
                    </a:lnTo>
                    <a:lnTo>
                      <a:pt x="26925" y="48071"/>
                    </a:lnTo>
                    <a:lnTo>
                      <a:pt x="27137" y="48775"/>
                    </a:lnTo>
                    <a:lnTo>
                      <a:pt x="27559" y="49903"/>
                    </a:lnTo>
                    <a:lnTo>
                      <a:pt x="27771" y="50326"/>
                    </a:lnTo>
                    <a:lnTo>
                      <a:pt x="27912" y="50467"/>
                    </a:lnTo>
                    <a:lnTo>
                      <a:pt x="28053" y="50608"/>
                    </a:lnTo>
                    <a:lnTo>
                      <a:pt x="28123" y="50608"/>
                    </a:lnTo>
                    <a:lnTo>
                      <a:pt x="28264" y="50538"/>
                    </a:lnTo>
                    <a:lnTo>
                      <a:pt x="28335" y="50326"/>
                    </a:lnTo>
                    <a:lnTo>
                      <a:pt x="28476" y="50044"/>
                    </a:lnTo>
                    <a:lnTo>
                      <a:pt x="28476" y="49692"/>
                    </a:lnTo>
                    <a:lnTo>
                      <a:pt x="28335" y="49410"/>
                    </a:lnTo>
                    <a:lnTo>
                      <a:pt x="28123" y="48987"/>
                    </a:lnTo>
                    <a:lnTo>
                      <a:pt x="27912" y="48634"/>
                    </a:lnTo>
                    <a:lnTo>
                      <a:pt x="27348" y="47930"/>
                    </a:lnTo>
                    <a:lnTo>
                      <a:pt x="27137" y="47577"/>
                    </a:lnTo>
                    <a:lnTo>
                      <a:pt x="26996" y="47295"/>
                    </a:lnTo>
                    <a:lnTo>
                      <a:pt x="26996" y="47295"/>
                    </a:lnTo>
                    <a:lnTo>
                      <a:pt x="27841" y="48071"/>
                    </a:lnTo>
                    <a:lnTo>
                      <a:pt x="28335" y="48493"/>
                    </a:lnTo>
                    <a:lnTo>
                      <a:pt x="28828" y="48916"/>
                    </a:lnTo>
                    <a:lnTo>
                      <a:pt x="29251" y="49198"/>
                    </a:lnTo>
                    <a:lnTo>
                      <a:pt x="29533" y="49198"/>
                    </a:lnTo>
                    <a:lnTo>
                      <a:pt x="29533" y="48987"/>
                    </a:lnTo>
                    <a:lnTo>
                      <a:pt x="29533" y="48775"/>
                    </a:lnTo>
                    <a:lnTo>
                      <a:pt x="29251" y="47859"/>
                    </a:lnTo>
                    <a:lnTo>
                      <a:pt x="29040" y="47507"/>
                    </a:lnTo>
                    <a:lnTo>
                      <a:pt x="28828" y="47295"/>
                    </a:lnTo>
                    <a:lnTo>
                      <a:pt x="28546" y="47084"/>
                    </a:lnTo>
                    <a:lnTo>
                      <a:pt x="28194" y="46872"/>
                    </a:lnTo>
                    <a:lnTo>
                      <a:pt x="27559" y="46590"/>
                    </a:lnTo>
                    <a:lnTo>
                      <a:pt x="27207" y="46449"/>
                    </a:lnTo>
                    <a:lnTo>
                      <a:pt x="26925" y="46308"/>
                    </a:lnTo>
                    <a:lnTo>
                      <a:pt x="26361" y="45745"/>
                    </a:lnTo>
                    <a:lnTo>
                      <a:pt x="25797" y="45040"/>
                    </a:lnTo>
                    <a:lnTo>
                      <a:pt x="25233" y="44335"/>
                    </a:lnTo>
                    <a:lnTo>
                      <a:pt x="24599" y="43701"/>
                    </a:lnTo>
                    <a:lnTo>
                      <a:pt x="25586" y="43842"/>
                    </a:lnTo>
                    <a:lnTo>
                      <a:pt x="26996" y="44053"/>
                    </a:lnTo>
                    <a:lnTo>
                      <a:pt x="28264" y="44053"/>
                    </a:lnTo>
                    <a:lnTo>
                      <a:pt x="28687" y="43982"/>
                    </a:lnTo>
                    <a:lnTo>
                      <a:pt x="28828" y="43912"/>
                    </a:lnTo>
                    <a:lnTo>
                      <a:pt x="28899" y="43771"/>
                    </a:lnTo>
                    <a:lnTo>
                      <a:pt x="28899" y="43630"/>
                    </a:lnTo>
                    <a:lnTo>
                      <a:pt x="28828" y="43489"/>
                    </a:lnTo>
                    <a:lnTo>
                      <a:pt x="28617" y="43278"/>
                    </a:lnTo>
                    <a:lnTo>
                      <a:pt x="28405" y="43137"/>
                    </a:lnTo>
                    <a:lnTo>
                      <a:pt x="27700" y="42925"/>
                    </a:lnTo>
                    <a:lnTo>
                      <a:pt x="26996" y="42714"/>
                    </a:lnTo>
                    <a:lnTo>
                      <a:pt x="25374" y="42432"/>
                    </a:lnTo>
                    <a:lnTo>
                      <a:pt x="24388" y="42361"/>
                    </a:lnTo>
                    <a:lnTo>
                      <a:pt x="23048" y="42220"/>
                    </a:lnTo>
                    <a:lnTo>
                      <a:pt x="22414" y="42150"/>
                    </a:lnTo>
                    <a:lnTo>
                      <a:pt x="21850" y="42079"/>
                    </a:lnTo>
                    <a:lnTo>
                      <a:pt x="21216" y="41938"/>
                    </a:lnTo>
                    <a:lnTo>
                      <a:pt x="20723" y="41727"/>
                    </a:lnTo>
                    <a:lnTo>
                      <a:pt x="20300" y="41375"/>
                    </a:lnTo>
                    <a:lnTo>
                      <a:pt x="19877" y="40952"/>
                    </a:lnTo>
                    <a:lnTo>
                      <a:pt x="19524" y="40176"/>
                    </a:lnTo>
                    <a:lnTo>
                      <a:pt x="19172" y="39260"/>
                    </a:lnTo>
                    <a:lnTo>
                      <a:pt x="18890" y="38273"/>
                    </a:lnTo>
                    <a:lnTo>
                      <a:pt x="18678" y="37216"/>
                    </a:lnTo>
                    <a:lnTo>
                      <a:pt x="18185" y="35172"/>
                    </a:lnTo>
                    <a:lnTo>
                      <a:pt x="17974" y="34185"/>
                    </a:lnTo>
                    <a:lnTo>
                      <a:pt x="17692" y="33339"/>
                    </a:lnTo>
                    <a:lnTo>
                      <a:pt x="18185" y="33410"/>
                    </a:lnTo>
                    <a:lnTo>
                      <a:pt x="18678" y="33621"/>
                    </a:lnTo>
                    <a:lnTo>
                      <a:pt x="19101" y="33903"/>
                    </a:lnTo>
                    <a:lnTo>
                      <a:pt x="19454" y="34256"/>
                    </a:lnTo>
                    <a:lnTo>
                      <a:pt x="20229" y="35101"/>
                    </a:lnTo>
                    <a:lnTo>
                      <a:pt x="20582" y="35524"/>
                    </a:lnTo>
                    <a:lnTo>
                      <a:pt x="21004" y="35947"/>
                    </a:lnTo>
                    <a:lnTo>
                      <a:pt x="21780" y="36723"/>
                    </a:lnTo>
                    <a:lnTo>
                      <a:pt x="22344" y="37286"/>
                    </a:lnTo>
                    <a:lnTo>
                      <a:pt x="22978" y="37780"/>
                    </a:lnTo>
                    <a:lnTo>
                      <a:pt x="23542" y="38203"/>
                    </a:lnTo>
                    <a:lnTo>
                      <a:pt x="24176" y="38485"/>
                    </a:lnTo>
                    <a:lnTo>
                      <a:pt x="24388" y="38555"/>
                    </a:lnTo>
                    <a:lnTo>
                      <a:pt x="24670" y="38555"/>
                    </a:lnTo>
                    <a:lnTo>
                      <a:pt x="24881" y="38485"/>
                    </a:lnTo>
                    <a:lnTo>
                      <a:pt x="25092" y="38344"/>
                    </a:lnTo>
                    <a:lnTo>
                      <a:pt x="25022" y="38767"/>
                    </a:lnTo>
                    <a:lnTo>
                      <a:pt x="25092" y="39119"/>
                    </a:lnTo>
                    <a:lnTo>
                      <a:pt x="25304" y="39260"/>
                    </a:lnTo>
                    <a:lnTo>
                      <a:pt x="25515" y="39331"/>
                    </a:lnTo>
                    <a:lnTo>
                      <a:pt x="25727" y="39260"/>
                    </a:lnTo>
                    <a:lnTo>
                      <a:pt x="25868" y="38978"/>
                    </a:lnTo>
                    <a:lnTo>
                      <a:pt x="26009" y="38555"/>
                    </a:lnTo>
                    <a:lnTo>
                      <a:pt x="26009" y="37921"/>
                    </a:lnTo>
                    <a:lnTo>
                      <a:pt x="26291" y="38344"/>
                    </a:lnTo>
                    <a:lnTo>
                      <a:pt x="26855" y="38978"/>
                    </a:lnTo>
                    <a:lnTo>
                      <a:pt x="27137" y="39260"/>
                    </a:lnTo>
                    <a:lnTo>
                      <a:pt x="27418" y="39401"/>
                    </a:lnTo>
                    <a:lnTo>
                      <a:pt x="27559" y="39401"/>
                    </a:lnTo>
                    <a:lnTo>
                      <a:pt x="27630" y="39331"/>
                    </a:lnTo>
                    <a:lnTo>
                      <a:pt x="27700" y="39260"/>
                    </a:lnTo>
                    <a:lnTo>
                      <a:pt x="27771" y="39049"/>
                    </a:lnTo>
                    <a:lnTo>
                      <a:pt x="27771" y="38837"/>
                    </a:lnTo>
                    <a:lnTo>
                      <a:pt x="27771" y="38696"/>
                    </a:lnTo>
                    <a:lnTo>
                      <a:pt x="27630" y="38414"/>
                    </a:lnTo>
                    <a:lnTo>
                      <a:pt x="27348" y="38132"/>
                    </a:lnTo>
                    <a:lnTo>
                      <a:pt x="27066" y="37921"/>
                    </a:lnTo>
                    <a:lnTo>
                      <a:pt x="26784" y="37709"/>
                    </a:lnTo>
                    <a:lnTo>
                      <a:pt x="26502" y="37498"/>
                    </a:lnTo>
                    <a:lnTo>
                      <a:pt x="26432" y="37216"/>
                    </a:lnTo>
                    <a:lnTo>
                      <a:pt x="26361" y="37075"/>
                    </a:lnTo>
                    <a:lnTo>
                      <a:pt x="26432" y="36864"/>
                    </a:lnTo>
                    <a:lnTo>
                      <a:pt x="26996" y="37286"/>
                    </a:lnTo>
                    <a:lnTo>
                      <a:pt x="27489" y="37568"/>
                    </a:lnTo>
                    <a:lnTo>
                      <a:pt x="27982" y="37780"/>
                    </a:lnTo>
                    <a:lnTo>
                      <a:pt x="28476" y="37921"/>
                    </a:lnTo>
                    <a:lnTo>
                      <a:pt x="28899" y="37991"/>
                    </a:lnTo>
                    <a:lnTo>
                      <a:pt x="29110" y="37991"/>
                    </a:lnTo>
                    <a:lnTo>
                      <a:pt x="29322" y="37921"/>
                    </a:lnTo>
                    <a:lnTo>
                      <a:pt x="29462" y="37850"/>
                    </a:lnTo>
                    <a:lnTo>
                      <a:pt x="29603" y="37709"/>
                    </a:lnTo>
                    <a:lnTo>
                      <a:pt x="29674" y="37498"/>
                    </a:lnTo>
                    <a:lnTo>
                      <a:pt x="29674" y="37357"/>
                    </a:lnTo>
                    <a:lnTo>
                      <a:pt x="29603" y="37216"/>
                    </a:lnTo>
                    <a:lnTo>
                      <a:pt x="29462" y="37075"/>
                    </a:lnTo>
                    <a:lnTo>
                      <a:pt x="29110" y="36793"/>
                    </a:lnTo>
                    <a:lnTo>
                      <a:pt x="28617" y="36652"/>
                    </a:lnTo>
                    <a:lnTo>
                      <a:pt x="27489" y="36441"/>
                    </a:lnTo>
                    <a:lnTo>
                      <a:pt x="26714" y="36229"/>
                    </a:lnTo>
                    <a:lnTo>
                      <a:pt x="27277" y="36229"/>
                    </a:lnTo>
                    <a:lnTo>
                      <a:pt x="28194" y="36159"/>
                    </a:lnTo>
                    <a:lnTo>
                      <a:pt x="29040" y="36018"/>
                    </a:lnTo>
                    <a:lnTo>
                      <a:pt x="29322" y="35877"/>
                    </a:lnTo>
                    <a:lnTo>
                      <a:pt x="29533" y="35736"/>
                    </a:lnTo>
                    <a:lnTo>
                      <a:pt x="29744" y="35313"/>
                    </a:lnTo>
                    <a:lnTo>
                      <a:pt x="29815" y="35031"/>
                    </a:lnTo>
                    <a:lnTo>
                      <a:pt x="29885" y="34820"/>
                    </a:lnTo>
                    <a:lnTo>
                      <a:pt x="29815" y="34608"/>
                    </a:lnTo>
                    <a:lnTo>
                      <a:pt x="29744" y="34467"/>
                    </a:lnTo>
                    <a:lnTo>
                      <a:pt x="29462" y="34397"/>
                    </a:lnTo>
                    <a:lnTo>
                      <a:pt x="29110" y="34397"/>
                    </a:lnTo>
                    <a:lnTo>
                      <a:pt x="28335" y="34679"/>
                    </a:lnTo>
                    <a:lnTo>
                      <a:pt x="27066" y="35101"/>
                    </a:lnTo>
                    <a:lnTo>
                      <a:pt x="26432" y="35383"/>
                    </a:lnTo>
                    <a:lnTo>
                      <a:pt x="26009" y="35665"/>
                    </a:lnTo>
                    <a:lnTo>
                      <a:pt x="25868" y="35806"/>
                    </a:lnTo>
                    <a:lnTo>
                      <a:pt x="25797" y="35877"/>
                    </a:lnTo>
                    <a:lnTo>
                      <a:pt x="25797" y="36008"/>
                    </a:lnTo>
                    <a:lnTo>
                      <a:pt x="25797" y="36008"/>
                    </a:lnTo>
                    <a:lnTo>
                      <a:pt x="24952" y="35524"/>
                    </a:lnTo>
                    <a:lnTo>
                      <a:pt x="23965" y="34890"/>
                    </a:lnTo>
                    <a:lnTo>
                      <a:pt x="22978" y="34185"/>
                    </a:lnTo>
                    <a:lnTo>
                      <a:pt x="21991" y="33621"/>
                    </a:lnTo>
                    <a:lnTo>
                      <a:pt x="23260" y="33621"/>
                    </a:lnTo>
                    <a:lnTo>
                      <a:pt x="24106" y="33692"/>
                    </a:lnTo>
                    <a:lnTo>
                      <a:pt x="24952" y="33692"/>
                    </a:lnTo>
                    <a:lnTo>
                      <a:pt x="25727" y="33621"/>
                    </a:lnTo>
                    <a:lnTo>
                      <a:pt x="26079" y="33551"/>
                    </a:lnTo>
                    <a:lnTo>
                      <a:pt x="26432" y="33480"/>
                    </a:lnTo>
                    <a:lnTo>
                      <a:pt x="26643" y="33339"/>
                    </a:lnTo>
                    <a:lnTo>
                      <a:pt x="26855" y="33198"/>
                    </a:lnTo>
                    <a:lnTo>
                      <a:pt x="26996" y="32916"/>
                    </a:lnTo>
                    <a:lnTo>
                      <a:pt x="26996" y="32705"/>
                    </a:lnTo>
                    <a:lnTo>
                      <a:pt x="26925" y="32423"/>
                    </a:lnTo>
                    <a:lnTo>
                      <a:pt x="26784" y="32282"/>
                    </a:lnTo>
                    <a:lnTo>
                      <a:pt x="26502" y="32141"/>
                    </a:lnTo>
                    <a:lnTo>
                      <a:pt x="25233" y="32141"/>
                    </a:lnTo>
                    <a:lnTo>
                      <a:pt x="24247" y="32353"/>
                    </a:lnTo>
                    <a:lnTo>
                      <a:pt x="22203" y="32775"/>
                    </a:lnTo>
                    <a:lnTo>
                      <a:pt x="21427" y="32987"/>
                    </a:lnTo>
                    <a:lnTo>
                      <a:pt x="20934" y="33057"/>
                    </a:lnTo>
                    <a:lnTo>
                      <a:pt x="19172" y="32775"/>
                    </a:lnTo>
                    <a:lnTo>
                      <a:pt x="17903" y="32634"/>
                    </a:lnTo>
                    <a:lnTo>
                      <a:pt x="17480" y="32564"/>
                    </a:lnTo>
                    <a:lnTo>
                      <a:pt x="17410" y="32564"/>
                    </a:lnTo>
                    <a:lnTo>
                      <a:pt x="17410" y="32634"/>
                    </a:lnTo>
                    <a:lnTo>
                      <a:pt x="17269" y="32423"/>
                    </a:lnTo>
                    <a:lnTo>
                      <a:pt x="17057" y="32141"/>
                    </a:lnTo>
                    <a:lnTo>
                      <a:pt x="16775" y="31295"/>
                    </a:lnTo>
                    <a:lnTo>
                      <a:pt x="16493" y="30449"/>
                    </a:lnTo>
                    <a:lnTo>
                      <a:pt x="16212" y="29745"/>
                    </a:lnTo>
                    <a:lnTo>
                      <a:pt x="15225" y="27630"/>
                    </a:lnTo>
                    <a:lnTo>
                      <a:pt x="14097" y="25586"/>
                    </a:lnTo>
                    <a:lnTo>
                      <a:pt x="12899" y="23542"/>
                    </a:lnTo>
                    <a:lnTo>
                      <a:pt x="11630" y="21568"/>
                    </a:lnTo>
                    <a:lnTo>
                      <a:pt x="14379" y="21568"/>
                    </a:lnTo>
                    <a:lnTo>
                      <a:pt x="14802" y="21639"/>
                    </a:lnTo>
                    <a:lnTo>
                      <a:pt x="15154" y="21850"/>
                    </a:lnTo>
                    <a:lnTo>
                      <a:pt x="15366" y="21991"/>
                    </a:lnTo>
                    <a:lnTo>
                      <a:pt x="15577" y="22203"/>
                    </a:lnTo>
                    <a:lnTo>
                      <a:pt x="15930" y="22767"/>
                    </a:lnTo>
                    <a:lnTo>
                      <a:pt x="16282" y="23472"/>
                    </a:lnTo>
                    <a:lnTo>
                      <a:pt x="16564" y="24176"/>
                    </a:lnTo>
                    <a:lnTo>
                      <a:pt x="16846" y="24952"/>
                    </a:lnTo>
                    <a:lnTo>
                      <a:pt x="17198" y="25586"/>
                    </a:lnTo>
                    <a:lnTo>
                      <a:pt x="17551" y="26079"/>
                    </a:lnTo>
                    <a:lnTo>
                      <a:pt x="17762" y="26291"/>
                    </a:lnTo>
                    <a:lnTo>
                      <a:pt x="17974" y="26432"/>
                    </a:lnTo>
                    <a:lnTo>
                      <a:pt x="18397" y="26502"/>
                    </a:lnTo>
                    <a:lnTo>
                      <a:pt x="18608" y="26502"/>
                    </a:lnTo>
                    <a:lnTo>
                      <a:pt x="18749" y="26432"/>
                    </a:lnTo>
                    <a:lnTo>
                      <a:pt x="18819" y="26220"/>
                    </a:lnTo>
                    <a:lnTo>
                      <a:pt x="18749" y="25938"/>
                    </a:lnTo>
                    <a:lnTo>
                      <a:pt x="18608" y="25586"/>
                    </a:lnTo>
                    <a:lnTo>
                      <a:pt x="18115" y="24740"/>
                    </a:lnTo>
                    <a:lnTo>
                      <a:pt x="17480" y="23894"/>
                    </a:lnTo>
                    <a:lnTo>
                      <a:pt x="16775" y="23049"/>
                    </a:lnTo>
                    <a:lnTo>
                      <a:pt x="16141" y="22344"/>
                    </a:lnTo>
                    <a:lnTo>
                      <a:pt x="15789" y="21991"/>
                    </a:lnTo>
                    <a:lnTo>
                      <a:pt x="16634" y="22203"/>
                    </a:lnTo>
                    <a:lnTo>
                      <a:pt x="17551" y="22485"/>
                    </a:lnTo>
                    <a:lnTo>
                      <a:pt x="18467" y="22908"/>
                    </a:lnTo>
                    <a:lnTo>
                      <a:pt x="18819" y="23190"/>
                    </a:lnTo>
                    <a:lnTo>
                      <a:pt x="19172" y="23401"/>
                    </a:lnTo>
                    <a:lnTo>
                      <a:pt x="19665" y="23965"/>
                    </a:lnTo>
                    <a:lnTo>
                      <a:pt x="19806" y="24176"/>
                    </a:lnTo>
                    <a:lnTo>
                      <a:pt x="19806" y="24388"/>
                    </a:lnTo>
                    <a:lnTo>
                      <a:pt x="19877" y="24599"/>
                    </a:lnTo>
                    <a:lnTo>
                      <a:pt x="20018" y="24881"/>
                    </a:lnTo>
                    <a:lnTo>
                      <a:pt x="20088" y="25375"/>
                    </a:lnTo>
                    <a:lnTo>
                      <a:pt x="20229" y="25938"/>
                    </a:lnTo>
                    <a:lnTo>
                      <a:pt x="20300" y="26220"/>
                    </a:lnTo>
                    <a:lnTo>
                      <a:pt x="20370" y="26502"/>
                    </a:lnTo>
                    <a:lnTo>
                      <a:pt x="20582" y="26643"/>
                    </a:lnTo>
                    <a:lnTo>
                      <a:pt x="20863" y="26784"/>
                    </a:lnTo>
                    <a:lnTo>
                      <a:pt x="21004" y="26714"/>
                    </a:lnTo>
                    <a:lnTo>
                      <a:pt x="21145" y="26714"/>
                    </a:lnTo>
                    <a:lnTo>
                      <a:pt x="21286" y="26573"/>
                    </a:lnTo>
                    <a:lnTo>
                      <a:pt x="21357" y="26502"/>
                    </a:lnTo>
                    <a:lnTo>
                      <a:pt x="21357" y="26220"/>
                    </a:lnTo>
                    <a:lnTo>
                      <a:pt x="21357" y="25868"/>
                    </a:lnTo>
                    <a:lnTo>
                      <a:pt x="21075" y="25163"/>
                    </a:lnTo>
                    <a:lnTo>
                      <a:pt x="20863" y="24670"/>
                    </a:lnTo>
                    <a:lnTo>
                      <a:pt x="21004" y="24811"/>
                    </a:lnTo>
                    <a:lnTo>
                      <a:pt x="21216" y="25022"/>
                    </a:lnTo>
                    <a:lnTo>
                      <a:pt x="21568" y="25657"/>
                    </a:lnTo>
                    <a:lnTo>
                      <a:pt x="21850" y="25938"/>
                    </a:lnTo>
                    <a:lnTo>
                      <a:pt x="22062" y="26079"/>
                    </a:lnTo>
                    <a:lnTo>
                      <a:pt x="22344" y="26220"/>
                    </a:lnTo>
                    <a:lnTo>
                      <a:pt x="22485" y="26150"/>
                    </a:lnTo>
                    <a:lnTo>
                      <a:pt x="22555" y="26079"/>
                    </a:lnTo>
                    <a:lnTo>
                      <a:pt x="22696" y="25938"/>
                    </a:lnTo>
                    <a:lnTo>
                      <a:pt x="22767" y="25868"/>
                    </a:lnTo>
                    <a:lnTo>
                      <a:pt x="22767" y="25727"/>
                    </a:lnTo>
                    <a:lnTo>
                      <a:pt x="22696" y="25657"/>
                    </a:lnTo>
                    <a:lnTo>
                      <a:pt x="22555" y="25445"/>
                    </a:lnTo>
                    <a:lnTo>
                      <a:pt x="22273" y="25234"/>
                    </a:lnTo>
                    <a:lnTo>
                      <a:pt x="21709" y="24811"/>
                    </a:lnTo>
                    <a:lnTo>
                      <a:pt x="21568" y="24599"/>
                    </a:lnTo>
                    <a:lnTo>
                      <a:pt x="21568" y="24529"/>
                    </a:lnTo>
                    <a:lnTo>
                      <a:pt x="21568" y="24388"/>
                    </a:lnTo>
                    <a:lnTo>
                      <a:pt x="21991" y="24670"/>
                    </a:lnTo>
                    <a:lnTo>
                      <a:pt x="22837" y="25093"/>
                    </a:lnTo>
                    <a:lnTo>
                      <a:pt x="23189" y="25234"/>
                    </a:lnTo>
                    <a:lnTo>
                      <a:pt x="23542" y="25234"/>
                    </a:lnTo>
                    <a:lnTo>
                      <a:pt x="23612" y="25163"/>
                    </a:lnTo>
                    <a:lnTo>
                      <a:pt x="23683" y="25093"/>
                    </a:lnTo>
                    <a:lnTo>
                      <a:pt x="23683" y="24881"/>
                    </a:lnTo>
                    <a:lnTo>
                      <a:pt x="23683" y="24670"/>
                    </a:lnTo>
                    <a:lnTo>
                      <a:pt x="23471" y="24317"/>
                    </a:lnTo>
                    <a:lnTo>
                      <a:pt x="23260" y="24106"/>
                    </a:lnTo>
                    <a:lnTo>
                      <a:pt x="22907" y="24035"/>
                    </a:lnTo>
                    <a:lnTo>
                      <a:pt x="22555" y="23965"/>
                    </a:lnTo>
                    <a:lnTo>
                      <a:pt x="21780" y="23965"/>
                    </a:lnTo>
                    <a:lnTo>
                      <a:pt x="21498" y="23894"/>
                    </a:lnTo>
                    <a:lnTo>
                      <a:pt x="21216" y="23753"/>
                    </a:lnTo>
                    <a:lnTo>
                      <a:pt x="22203" y="23472"/>
                    </a:lnTo>
                    <a:lnTo>
                      <a:pt x="22907" y="23260"/>
                    </a:lnTo>
                    <a:lnTo>
                      <a:pt x="23542" y="23049"/>
                    </a:lnTo>
                    <a:lnTo>
                      <a:pt x="24035" y="22767"/>
                    </a:lnTo>
                    <a:lnTo>
                      <a:pt x="24176" y="22626"/>
                    </a:lnTo>
                    <a:lnTo>
                      <a:pt x="24247" y="22555"/>
                    </a:lnTo>
                    <a:lnTo>
                      <a:pt x="24176" y="22414"/>
                    </a:lnTo>
                    <a:lnTo>
                      <a:pt x="23965" y="22344"/>
                    </a:lnTo>
                    <a:lnTo>
                      <a:pt x="23612" y="22273"/>
                    </a:lnTo>
                    <a:lnTo>
                      <a:pt x="23119" y="22203"/>
                    </a:lnTo>
                    <a:lnTo>
                      <a:pt x="22837" y="22203"/>
                    </a:lnTo>
                    <a:lnTo>
                      <a:pt x="22485" y="22344"/>
                    </a:lnTo>
                    <a:lnTo>
                      <a:pt x="22132" y="22555"/>
                    </a:lnTo>
                    <a:lnTo>
                      <a:pt x="21850" y="22767"/>
                    </a:lnTo>
                    <a:lnTo>
                      <a:pt x="21286" y="23190"/>
                    </a:lnTo>
                    <a:lnTo>
                      <a:pt x="21004" y="23331"/>
                    </a:lnTo>
                    <a:lnTo>
                      <a:pt x="20723" y="23331"/>
                    </a:lnTo>
                    <a:lnTo>
                      <a:pt x="20300" y="23260"/>
                    </a:lnTo>
                    <a:lnTo>
                      <a:pt x="19806" y="23049"/>
                    </a:lnTo>
                    <a:lnTo>
                      <a:pt x="18749" y="22485"/>
                    </a:lnTo>
                    <a:lnTo>
                      <a:pt x="17692" y="21921"/>
                    </a:lnTo>
                    <a:lnTo>
                      <a:pt x="17198" y="21639"/>
                    </a:lnTo>
                    <a:lnTo>
                      <a:pt x="16775" y="21498"/>
                    </a:lnTo>
                    <a:lnTo>
                      <a:pt x="17833" y="21568"/>
                    </a:lnTo>
                    <a:lnTo>
                      <a:pt x="19313" y="21639"/>
                    </a:lnTo>
                    <a:lnTo>
                      <a:pt x="20088" y="21568"/>
                    </a:lnTo>
                    <a:lnTo>
                      <a:pt x="20723" y="21498"/>
                    </a:lnTo>
                    <a:lnTo>
                      <a:pt x="20934" y="21357"/>
                    </a:lnTo>
                    <a:lnTo>
                      <a:pt x="21145" y="21216"/>
                    </a:lnTo>
                    <a:lnTo>
                      <a:pt x="21216" y="21075"/>
                    </a:lnTo>
                    <a:lnTo>
                      <a:pt x="21286" y="20864"/>
                    </a:lnTo>
                    <a:lnTo>
                      <a:pt x="21216" y="20582"/>
                    </a:lnTo>
                    <a:lnTo>
                      <a:pt x="21075" y="20441"/>
                    </a:lnTo>
                    <a:lnTo>
                      <a:pt x="20863" y="20300"/>
                    </a:lnTo>
                    <a:lnTo>
                      <a:pt x="20582" y="20159"/>
                    </a:lnTo>
                    <a:lnTo>
                      <a:pt x="19806" y="20088"/>
                    </a:lnTo>
                    <a:lnTo>
                      <a:pt x="18890" y="20159"/>
                    </a:lnTo>
                    <a:lnTo>
                      <a:pt x="17974" y="20229"/>
                    </a:lnTo>
                    <a:lnTo>
                      <a:pt x="17128" y="20370"/>
                    </a:lnTo>
                    <a:lnTo>
                      <a:pt x="16000" y="20582"/>
                    </a:lnTo>
                    <a:lnTo>
                      <a:pt x="14731" y="20864"/>
                    </a:lnTo>
                    <a:lnTo>
                      <a:pt x="13463" y="21075"/>
                    </a:lnTo>
                    <a:lnTo>
                      <a:pt x="12758" y="21146"/>
                    </a:lnTo>
                    <a:lnTo>
                      <a:pt x="12194" y="21146"/>
                    </a:lnTo>
                    <a:lnTo>
                      <a:pt x="11630" y="21005"/>
                    </a:lnTo>
                    <a:lnTo>
                      <a:pt x="11066" y="20723"/>
                    </a:lnTo>
                    <a:lnTo>
                      <a:pt x="10361" y="20159"/>
                    </a:lnTo>
                    <a:lnTo>
                      <a:pt x="9657" y="19383"/>
                    </a:lnTo>
                    <a:lnTo>
                      <a:pt x="8952" y="18538"/>
                    </a:lnTo>
                    <a:lnTo>
                      <a:pt x="8317" y="17621"/>
                    </a:lnTo>
                    <a:lnTo>
                      <a:pt x="6978" y="15718"/>
                    </a:lnTo>
                    <a:lnTo>
                      <a:pt x="6344" y="14872"/>
                    </a:lnTo>
                    <a:lnTo>
                      <a:pt x="5780" y="14097"/>
                    </a:lnTo>
                    <a:lnTo>
                      <a:pt x="5780" y="14097"/>
                    </a:lnTo>
                    <a:lnTo>
                      <a:pt x="6203" y="14168"/>
                    </a:lnTo>
                    <a:lnTo>
                      <a:pt x="6696" y="14238"/>
                    </a:lnTo>
                    <a:lnTo>
                      <a:pt x="7613" y="14238"/>
                    </a:lnTo>
                    <a:lnTo>
                      <a:pt x="8529" y="14309"/>
                    </a:lnTo>
                    <a:lnTo>
                      <a:pt x="8952" y="14379"/>
                    </a:lnTo>
                    <a:lnTo>
                      <a:pt x="9375" y="14450"/>
                    </a:lnTo>
                    <a:lnTo>
                      <a:pt x="9798" y="14731"/>
                    </a:lnTo>
                    <a:lnTo>
                      <a:pt x="10291" y="14943"/>
                    </a:lnTo>
                    <a:lnTo>
                      <a:pt x="11207" y="15648"/>
                    </a:lnTo>
                    <a:lnTo>
                      <a:pt x="12053" y="16282"/>
                    </a:lnTo>
                    <a:lnTo>
                      <a:pt x="12546" y="16564"/>
                    </a:lnTo>
                    <a:lnTo>
                      <a:pt x="13040" y="16846"/>
                    </a:lnTo>
                    <a:lnTo>
                      <a:pt x="13745" y="17128"/>
                    </a:lnTo>
                    <a:lnTo>
                      <a:pt x="14238" y="17339"/>
                    </a:lnTo>
                    <a:lnTo>
                      <a:pt x="14731" y="17410"/>
                    </a:lnTo>
                    <a:lnTo>
                      <a:pt x="15154" y="17480"/>
                    </a:lnTo>
                    <a:lnTo>
                      <a:pt x="15295" y="17410"/>
                    </a:lnTo>
                    <a:lnTo>
                      <a:pt x="15436" y="17339"/>
                    </a:lnTo>
                    <a:lnTo>
                      <a:pt x="15507" y="17198"/>
                    </a:lnTo>
                    <a:lnTo>
                      <a:pt x="15507" y="17057"/>
                    </a:lnTo>
                    <a:lnTo>
                      <a:pt x="15507" y="16846"/>
                    </a:lnTo>
                    <a:lnTo>
                      <a:pt x="15436" y="16564"/>
                    </a:lnTo>
                    <a:lnTo>
                      <a:pt x="15295" y="16353"/>
                    </a:lnTo>
                    <a:lnTo>
                      <a:pt x="15154" y="16212"/>
                    </a:lnTo>
                    <a:lnTo>
                      <a:pt x="14731" y="15930"/>
                    </a:lnTo>
                    <a:lnTo>
                      <a:pt x="14238" y="15648"/>
                    </a:lnTo>
                    <a:lnTo>
                      <a:pt x="13604" y="15436"/>
                    </a:lnTo>
                    <a:lnTo>
                      <a:pt x="12335" y="14943"/>
                    </a:lnTo>
                    <a:lnTo>
                      <a:pt x="11419" y="14591"/>
                    </a:lnTo>
                    <a:lnTo>
                      <a:pt x="14238" y="14802"/>
                    </a:lnTo>
                    <a:lnTo>
                      <a:pt x="14661" y="15577"/>
                    </a:lnTo>
                    <a:lnTo>
                      <a:pt x="15295" y="15930"/>
                    </a:lnTo>
                    <a:lnTo>
                      <a:pt x="16000" y="16353"/>
                    </a:lnTo>
                    <a:lnTo>
                      <a:pt x="16423" y="16494"/>
                    </a:lnTo>
                    <a:lnTo>
                      <a:pt x="16775" y="16635"/>
                    </a:lnTo>
                    <a:lnTo>
                      <a:pt x="17198" y="16635"/>
                    </a:lnTo>
                    <a:lnTo>
                      <a:pt x="17551" y="16564"/>
                    </a:lnTo>
                    <a:lnTo>
                      <a:pt x="18044" y="16423"/>
                    </a:lnTo>
                    <a:lnTo>
                      <a:pt x="18326" y="16212"/>
                    </a:lnTo>
                    <a:lnTo>
                      <a:pt x="18538" y="16071"/>
                    </a:lnTo>
                    <a:lnTo>
                      <a:pt x="18538" y="15930"/>
                    </a:lnTo>
                    <a:lnTo>
                      <a:pt x="18467" y="15859"/>
                    </a:lnTo>
                    <a:lnTo>
                      <a:pt x="18326" y="15718"/>
                    </a:lnTo>
                    <a:lnTo>
                      <a:pt x="17833" y="15577"/>
                    </a:lnTo>
                    <a:lnTo>
                      <a:pt x="16423" y="15225"/>
                    </a:lnTo>
                    <a:lnTo>
                      <a:pt x="15859" y="15013"/>
                    </a:lnTo>
                    <a:lnTo>
                      <a:pt x="15648" y="14943"/>
                    </a:lnTo>
                    <a:lnTo>
                      <a:pt x="15507" y="14802"/>
                    </a:lnTo>
                    <a:lnTo>
                      <a:pt x="16212" y="14802"/>
                    </a:lnTo>
                    <a:lnTo>
                      <a:pt x="16775" y="14731"/>
                    </a:lnTo>
                    <a:lnTo>
                      <a:pt x="17057" y="14591"/>
                    </a:lnTo>
                    <a:lnTo>
                      <a:pt x="17128" y="14520"/>
                    </a:lnTo>
                    <a:lnTo>
                      <a:pt x="17198" y="14379"/>
                    </a:lnTo>
                    <a:lnTo>
                      <a:pt x="17128" y="14309"/>
                    </a:lnTo>
                    <a:lnTo>
                      <a:pt x="17057" y="14168"/>
                    </a:lnTo>
                    <a:lnTo>
                      <a:pt x="16705" y="14027"/>
                    </a:lnTo>
                    <a:lnTo>
                      <a:pt x="16141" y="13886"/>
                    </a:lnTo>
                    <a:lnTo>
                      <a:pt x="15366" y="13815"/>
                    </a:lnTo>
                    <a:lnTo>
                      <a:pt x="15507" y="13674"/>
                    </a:lnTo>
                    <a:lnTo>
                      <a:pt x="15718" y="13533"/>
                    </a:lnTo>
                    <a:lnTo>
                      <a:pt x="16282" y="13181"/>
                    </a:lnTo>
                    <a:lnTo>
                      <a:pt x="16846" y="12969"/>
                    </a:lnTo>
                    <a:lnTo>
                      <a:pt x="17057" y="12899"/>
                    </a:lnTo>
                    <a:lnTo>
                      <a:pt x="17198" y="12899"/>
                    </a:lnTo>
                    <a:lnTo>
                      <a:pt x="16634" y="12617"/>
                    </a:lnTo>
                    <a:lnTo>
                      <a:pt x="16212" y="12546"/>
                    </a:lnTo>
                    <a:lnTo>
                      <a:pt x="15789" y="12687"/>
                    </a:lnTo>
                    <a:lnTo>
                      <a:pt x="15507" y="12828"/>
                    </a:lnTo>
                    <a:lnTo>
                      <a:pt x="14943" y="13392"/>
                    </a:lnTo>
                    <a:lnTo>
                      <a:pt x="14661" y="13604"/>
                    </a:lnTo>
                    <a:lnTo>
                      <a:pt x="14308" y="13745"/>
                    </a:lnTo>
                    <a:lnTo>
                      <a:pt x="13886" y="13815"/>
                    </a:lnTo>
                    <a:lnTo>
                      <a:pt x="13463" y="13886"/>
                    </a:lnTo>
                    <a:lnTo>
                      <a:pt x="12476" y="13815"/>
                    </a:lnTo>
                    <a:lnTo>
                      <a:pt x="11560" y="13745"/>
                    </a:lnTo>
                    <a:lnTo>
                      <a:pt x="10643" y="13674"/>
                    </a:lnTo>
                    <a:lnTo>
                      <a:pt x="11701" y="13251"/>
                    </a:lnTo>
                    <a:lnTo>
                      <a:pt x="12405" y="12969"/>
                    </a:lnTo>
                    <a:lnTo>
                      <a:pt x="13040" y="12687"/>
                    </a:lnTo>
                    <a:lnTo>
                      <a:pt x="13533" y="12335"/>
                    </a:lnTo>
                    <a:lnTo>
                      <a:pt x="13674" y="12124"/>
                    </a:lnTo>
                    <a:lnTo>
                      <a:pt x="13745" y="11983"/>
                    </a:lnTo>
                    <a:lnTo>
                      <a:pt x="13745" y="11771"/>
                    </a:lnTo>
                    <a:lnTo>
                      <a:pt x="13674" y="11560"/>
                    </a:lnTo>
                    <a:lnTo>
                      <a:pt x="13392" y="11348"/>
                    </a:lnTo>
                    <a:lnTo>
                      <a:pt x="13040" y="11207"/>
                    </a:lnTo>
                    <a:lnTo>
                      <a:pt x="12899" y="11137"/>
                    </a:lnTo>
                    <a:lnTo>
                      <a:pt x="12687" y="11137"/>
                    </a:lnTo>
                    <a:lnTo>
                      <a:pt x="12264" y="11348"/>
                    </a:lnTo>
                    <a:lnTo>
                      <a:pt x="11771" y="11701"/>
                    </a:lnTo>
                    <a:lnTo>
                      <a:pt x="11207" y="12194"/>
                    </a:lnTo>
                    <a:lnTo>
                      <a:pt x="10220" y="13110"/>
                    </a:lnTo>
                    <a:lnTo>
                      <a:pt x="9798" y="13463"/>
                    </a:lnTo>
                    <a:lnTo>
                      <a:pt x="9445" y="13604"/>
                    </a:lnTo>
                    <a:lnTo>
                      <a:pt x="8881" y="13745"/>
                    </a:lnTo>
                    <a:lnTo>
                      <a:pt x="7190" y="13745"/>
                    </a:lnTo>
                    <a:lnTo>
                      <a:pt x="6626" y="13674"/>
                    </a:lnTo>
                    <a:lnTo>
                      <a:pt x="6203" y="13533"/>
                    </a:lnTo>
                    <a:lnTo>
                      <a:pt x="5780" y="13392"/>
                    </a:lnTo>
                    <a:lnTo>
                      <a:pt x="5357" y="13181"/>
                    </a:lnTo>
                    <a:lnTo>
                      <a:pt x="5005" y="12969"/>
                    </a:lnTo>
                    <a:lnTo>
                      <a:pt x="4300" y="12335"/>
                    </a:lnTo>
                    <a:lnTo>
                      <a:pt x="3665" y="11630"/>
                    </a:lnTo>
                    <a:lnTo>
                      <a:pt x="3102" y="10784"/>
                    </a:lnTo>
                    <a:lnTo>
                      <a:pt x="2608" y="9868"/>
                    </a:lnTo>
                    <a:lnTo>
                      <a:pt x="2115" y="8952"/>
                    </a:lnTo>
                    <a:lnTo>
                      <a:pt x="1762" y="8035"/>
                    </a:lnTo>
                    <a:lnTo>
                      <a:pt x="1621" y="7542"/>
                    </a:lnTo>
                    <a:lnTo>
                      <a:pt x="1410" y="6485"/>
                    </a:lnTo>
                    <a:lnTo>
                      <a:pt x="987" y="3665"/>
                    </a:lnTo>
                    <a:lnTo>
                      <a:pt x="846" y="2256"/>
                    </a:lnTo>
                    <a:lnTo>
                      <a:pt x="776" y="1058"/>
                    </a:lnTo>
                    <a:lnTo>
                      <a:pt x="776" y="564"/>
                    </a:lnTo>
                    <a:lnTo>
                      <a:pt x="846" y="282"/>
                    </a:lnTo>
                    <a:lnTo>
                      <a:pt x="917" y="71"/>
                    </a:lnTo>
                    <a:lnTo>
                      <a:pt x="987" y="0"/>
                    </a:lnTo>
                    <a:close/>
                  </a:path>
                </a:pathLst>
              </a:custGeom>
              <a:solidFill>
                <a:srgbClr val="D9EA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114;p2"/>
              <p:cNvSpPr/>
              <p:nvPr/>
            </p:nvSpPr>
            <p:spPr>
              <a:xfrm>
                <a:off x="3501600" y="4357925"/>
                <a:ext cx="151575" cy="297825"/>
              </a:xfrm>
              <a:custGeom>
                <a:avLst/>
                <a:gdLst/>
                <a:ahLst/>
                <a:cxnLst/>
                <a:rect l="l" t="t" r="r" b="b"/>
                <a:pathLst>
                  <a:path w="6063" h="11913" extrusionOk="0">
                    <a:moveTo>
                      <a:pt x="4935" y="0"/>
                    </a:moveTo>
                    <a:lnTo>
                      <a:pt x="3737" y="1410"/>
                    </a:lnTo>
                    <a:lnTo>
                      <a:pt x="3314" y="2326"/>
                    </a:lnTo>
                    <a:lnTo>
                      <a:pt x="2891" y="3243"/>
                    </a:lnTo>
                    <a:lnTo>
                      <a:pt x="2609" y="4230"/>
                    </a:lnTo>
                    <a:lnTo>
                      <a:pt x="2397" y="5216"/>
                    </a:lnTo>
                    <a:lnTo>
                      <a:pt x="1833" y="6908"/>
                    </a:lnTo>
                    <a:lnTo>
                      <a:pt x="1270" y="8459"/>
                    </a:lnTo>
                    <a:lnTo>
                      <a:pt x="494" y="9939"/>
                    </a:lnTo>
                    <a:lnTo>
                      <a:pt x="142" y="10855"/>
                    </a:lnTo>
                    <a:lnTo>
                      <a:pt x="1" y="11137"/>
                    </a:lnTo>
                    <a:lnTo>
                      <a:pt x="71" y="11348"/>
                    </a:lnTo>
                    <a:lnTo>
                      <a:pt x="353" y="11419"/>
                    </a:lnTo>
                    <a:lnTo>
                      <a:pt x="635" y="11348"/>
                    </a:lnTo>
                    <a:lnTo>
                      <a:pt x="847" y="11137"/>
                    </a:lnTo>
                    <a:lnTo>
                      <a:pt x="988" y="10785"/>
                    </a:lnTo>
                    <a:lnTo>
                      <a:pt x="917" y="11207"/>
                    </a:lnTo>
                    <a:lnTo>
                      <a:pt x="917" y="11348"/>
                    </a:lnTo>
                    <a:lnTo>
                      <a:pt x="988" y="11419"/>
                    </a:lnTo>
                    <a:lnTo>
                      <a:pt x="1058" y="11489"/>
                    </a:lnTo>
                    <a:lnTo>
                      <a:pt x="1129" y="11489"/>
                    </a:lnTo>
                    <a:lnTo>
                      <a:pt x="1411" y="11348"/>
                    </a:lnTo>
                    <a:lnTo>
                      <a:pt x="1904" y="10996"/>
                    </a:lnTo>
                    <a:lnTo>
                      <a:pt x="2045" y="10855"/>
                    </a:lnTo>
                    <a:lnTo>
                      <a:pt x="2045" y="10714"/>
                    </a:lnTo>
                    <a:lnTo>
                      <a:pt x="2468" y="10503"/>
                    </a:lnTo>
                    <a:lnTo>
                      <a:pt x="2609" y="10503"/>
                    </a:lnTo>
                    <a:lnTo>
                      <a:pt x="2750" y="10573"/>
                    </a:lnTo>
                    <a:lnTo>
                      <a:pt x="2891" y="10644"/>
                    </a:lnTo>
                    <a:lnTo>
                      <a:pt x="2961" y="10785"/>
                    </a:lnTo>
                    <a:lnTo>
                      <a:pt x="3102" y="11278"/>
                    </a:lnTo>
                    <a:lnTo>
                      <a:pt x="3314" y="11630"/>
                    </a:lnTo>
                    <a:lnTo>
                      <a:pt x="3596" y="11842"/>
                    </a:lnTo>
                    <a:lnTo>
                      <a:pt x="3807" y="11912"/>
                    </a:lnTo>
                    <a:lnTo>
                      <a:pt x="4159" y="11771"/>
                    </a:lnTo>
                    <a:lnTo>
                      <a:pt x="4159" y="11630"/>
                    </a:lnTo>
                    <a:lnTo>
                      <a:pt x="4018" y="11278"/>
                    </a:lnTo>
                    <a:lnTo>
                      <a:pt x="3525" y="10503"/>
                    </a:lnTo>
                    <a:lnTo>
                      <a:pt x="3032" y="9586"/>
                    </a:lnTo>
                    <a:lnTo>
                      <a:pt x="2891" y="9234"/>
                    </a:lnTo>
                    <a:lnTo>
                      <a:pt x="2820" y="8881"/>
                    </a:lnTo>
                    <a:lnTo>
                      <a:pt x="3032" y="8952"/>
                    </a:lnTo>
                    <a:lnTo>
                      <a:pt x="3173" y="9022"/>
                    </a:lnTo>
                    <a:lnTo>
                      <a:pt x="3525" y="9304"/>
                    </a:lnTo>
                    <a:lnTo>
                      <a:pt x="3807" y="9727"/>
                    </a:lnTo>
                    <a:lnTo>
                      <a:pt x="4018" y="10150"/>
                    </a:lnTo>
                    <a:lnTo>
                      <a:pt x="4300" y="10644"/>
                    </a:lnTo>
                    <a:lnTo>
                      <a:pt x="4512" y="10996"/>
                    </a:lnTo>
                    <a:lnTo>
                      <a:pt x="4794" y="11207"/>
                    </a:lnTo>
                    <a:lnTo>
                      <a:pt x="4935" y="11278"/>
                    </a:lnTo>
                    <a:lnTo>
                      <a:pt x="5146" y="11278"/>
                    </a:lnTo>
                    <a:lnTo>
                      <a:pt x="5499" y="11137"/>
                    </a:lnTo>
                    <a:lnTo>
                      <a:pt x="5781" y="10926"/>
                    </a:lnTo>
                    <a:lnTo>
                      <a:pt x="5851" y="10714"/>
                    </a:lnTo>
                    <a:lnTo>
                      <a:pt x="5851" y="10362"/>
                    </a:lnTo>
                    <a:lnTo>
                      <a:pt x="5781" y="10080"/>
                    </a:lnTo>
                    <a:lnTo>
                      <a:pt x="5640" y="9727"/>
                    </a:lnTo>
                    <a:lnTo>
                      <a:pt x="5358" y="9163"/>
                    </a:lnTo>
                    <a:lnTo>
                      <a:pt x="5146" y="8881"/>
                    </a:lnTo>
                    <a:lnTo>
                      <a:pt x="4794" y="8600"/>
                    </a:lnTo>
                    <a:lnTo>
                      <a:pt x="4018" y="8106"/>
                    </a:lnTo>
                    <a:lnTo>
                      <a:pt x="3314" y="7754"/>
                    </a:lnTo>
                    <a:lnTo>
                      <a:pt x="3032" y="7613"/>
                    </a:lnTo>
                    <a:lnTo>
                      <a:pt x="2961" y="7472"/>
                    </a:lnTo>
                    <a:lnTo>
                      <a:pt x="2820" y="7049"/>
                    </a:lnTo>
                    <a:lnTo>
                      <a:pt x="2891" y="6485"/>
                    </a:lnTo>
                    <a:lnTo>
                      <a:pt x="3032" y="5851"/>
                    </a:lnTo>
                    <a:lnTo>
                      <a:pt x="3173" y="5146"/>
                    </a:lnTo>
                    <a:lnTo>
                      <a:pt x="3666" y="3807"/>
                    </a:lnTo>
                    <a:lnTo>
                      <a:pt x="4018" y="2820"/>
                    </a:lnTo>
                    <a:lnTo>
                      <a:pt x="4300" y="4018"/>
                    </a:lnTo>
                    <a:lnTo>
                      <a:pt x="4512" y="4793"/>
                    </a:lnTo>
                    <a:lnTo>
                      <a:pt x="4794" y="5569"/>
                    </a:lnTo>
                    <a:lnTo>
                      <a:pt x="5146" y="6203"/>
                    </a:lnTo>
                    <a:lnTo>
                      <a:pt x="5287" y="6344"/>
                    </a:lnTo>
                    <a:lnTo>
                      <a:pt x="5428" y="6485"/>
                    </a:lnTo>
                    <a:lnTo>
                      <a:pt x="5569" y="6485"/>
                    </a:lnTo>
                    <a:lnTo>
                      <a:pt x="5781" y="6344"/>
                    </a:lnTo>
                    <a:lnTo>
                      <a:pt x="5922" y="6062"/>
                    </a:lnTo>
                    <a:lnTo>
                      <a:pt x="6062" y="5639"/>
                    </a:lnTo>
                    <a:lnTo>
                      <a:pt x="6062" y="5428"/>
                    </a:lnTo>
                    <a:lnTo>
                      <a:pt x="5922" y="5075"/>
                    </a:lnTo>
                    <a:lnTo>
                      <a:pt x="5569" y="4159"/>
                    </a:lnTo>
                    <a:lnTo>
                      <a:pt x="5146" y="3313"/>
                    </a:lnTo>
                    <a:lnTo>
                      <a:pt x="4935" y="2679"/>
                    </a:lnTo>
                    <a:lnTo>
                      <a:pt x="4794" y="1974"/>
                    </a:lnTo>
                    <a:lnTo>
                      <a:pt x="4723" y="1340"/>
                    </a:lnTo>
                    <a:lnTo>
                      <a:pt x="4794" y="776"/>
                    </a:lnTo>
                    <a:lnTo>
                      <a:pt x="4935" y="0"/>
                    </a:lnTo>
                    <a:close/>
                  </a:path>
                </a:pathLst>
              </a:custGeom>
              <a:solidFill>
                <a:srgbClr val="D9EA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 name="Google Shape;115;p2"/>
              <p:cNvSpPr/>
              <p:nvPr/>
            </p:nvSpPr>
            <p:spPr>
              <a:xfrm>
                <a:off x="3487525" y="4421350"/>
                <a:ext cx="82825" cy="112800"/>
              </a:xfrm>
              <a:custGeom>
                <a:avLst/>
                <a:gdLst/>
                <a:ahLst/>
                <a:cxnLst/>
                <a:rect l="l" t="t" r="r" b="b"/>
                <a:pathLst>
                  <a:path w="3313" h="4512" extrusionOk="0">
                    <a:moveTo>
                      <a:pt x="3031" y="1"/>
                    </a:moveTo>
                    <a:lnTo>
                      <a:pt x="2749" y="71"/>
                    </a:lnTo>
                    <a:lnTo>
                      <a:pt x="2326" y="353"/>
                    </a:lnTo>
                    <a:lnTo>
                      <a:pt x="1762" y="776"/>
                    </a:lnTo>
                    <a:lnTo>
                      <a:pt x="1269" y="1199"/>
                    </a:lnTo>
                    <a:lnTo>
                      <a:pt x="705" y="1833"/>
                    </a:lnTo>
                    <a:lnTo>
                      <a:pt x="282" y="2468"/>
                    </a:lnTo>
                    <a:lnTo>
                      <a:pt x="70" y="2750"/>
                    </a:lnTo>
                    <a:lnTo>
                      <a:pt x="0" y="3032"/>
                    </a:lnTo>
                    <a:lnTo>
                      <a:pt x="0" y="3596"/>
                    </a:lnTo>
                    <a:lnTo>
                      <a:pt x="70" y="3878"/>
                    </a:lnTo>
                    <a:lnTo>
                      <a:pt x="211" y="4230"/>
                    </a:lnTo>
                    <a:lnTo>
                      <a:pt x="352" y="4441"/>
                    </a:lnTo>
                    <a:lnTo>
                      <a:pt x="423" y="4512"/>
                    </a:lnTo>
                    <a:lnTo>
                      <a:pt x="634" y="4512"/>
                    </a:lnTo>
                    <a:lnTo>
                      <a:pt x="775" y="4371"/>
                    </a:lnTo>
                    <a:lnTo>
                      <a:pt x="987" y="4018"/>
                    </a:lnTo>
                    <a:lnTo>
                      <a:pt x="1903" y="2609"/>
                    </a:lnTo>
                    <a:lnTo>
                      <a:pt x="2467" y="1693"/>
                    </a:lnTo>
                    <a:lnTo>
                      <a:pt x="2960" y="917"/>
                    </a:lnTo>
                    <a:lnTo>
                      <a:pt x="3242" y="283"/>
                    </a:lnTo>
                    <a:lnTo>
                      <a:pt x="3313" y="71"/>
                    </a:lnTo>
                    <a:lnTo>
                      <a:pt x="3242" y="1"/>
                    </a:lnTo>
                    <a:close/>
                  </a:path>
                </a:pathLst>
              </a:custGeom>
              <a:solidFill>
                <a:srgbClr val="D9EA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 name="Google Shape;116;p2"/>
              <p:cNvSpPr/>
              <p:nvPr/>
            </p:nvSpPr>
            <p:spPr>
              <a:xfrm>
                <a:off x="3621425" y="4657475"/>
                <a:ext cx="89900" cy="84625"/>
              </a:xfrm>
              <a:custGeom>
                <a:avLst/>
                <a:gdLst/>
                <a:ahLst/>
                <a:cxnLst/>
                <a:rect l="l" t="t" r="r" b="b"/>
                <a:pathLst>
                  <a:path w="3596" h="3385" extrusionOk="0">
                    <a:moveTo>
                      <a:pt x="3595" y="1"/>
                    </a:moveTo>
                    <a:lnTo>
                      <a:pt x="3102" y="71"/>
                    </a:lnTo>
                    <a:lnTo>
                      <a:pt x="2538" y="283"/>
                    </a:lnTo>
                    <a:lnTo>
                      <a:pt x="2045" y="565"/>
                    </a:lnTo>
                    <a:lnTo>
                      <a:pt x="1551" y="917"/>
                    </a:lnTo>
                    <a:lnTo>
                      <a:pt x="1058" y="1340"/>
                    </a:lnTo>
                    <a:lnTo>
                      <a:pt x="635" y="1763"/>
                    </a:lnTo>
                    <a:lnTo>
                      <a:pt x="353" y="2256"/>
                    </a:lnTo>
                    <a:lnTo>
                      <a:pt x="142" y="2679"/>
                    </a:lnTo>
                    <a:lnTo>
                      <a:pt x="1" y="2961"/>
                    </a:lnTo>
                    <a:lnTo>
                      <a:pt x="1" y="3173"/>
                    </a:lnTo>
                    <a:lnTo>
                      <a:pt x="1" y="3314"/>
                    </a:lnTo>
                    <a:lnTo>
                      <a:pt x="71" y="3384"/>
                    </a:lnTo>
                    <a:lnTo>
                      <a:pt x="353" y="3384"/>
                    </a:lnTo>
                    <a:lnTo>
                      <a:pt x="706" y="3173"/>
                    </a:lnTo>
                    <a:lnTo>
                      <a:pt x="1410" y="2609"/>
                    </a:lnTo>
                    <a:lnTo>
                      <a:pt x="1692" y="2397"/>
                    </a:lnTo>
                    <a:lnTo>
                      <a:pt x="2115" y="1904"/>
                    </a:lnTo>
                    <a:lnTo>
                      <a:pt x="2609" y="1058"/>
                    </a:lnTo>
                    <a:lnTo>
                      <a:pt x="3173" y="353"/>
                    </a:lnTo>
                    <a:lnTo>
                      <a:pt x="3384" y="142"/>
                    </a:lnTo>
                    <a:lnTo>
                      <a:pt x="3595" y="1"/>
                    </a:lnTo>
                    <a:close/>
                  </a:path>
                </a:pathLst>
              </a:custGeom>
              <a:solidFill>
                <a:srgbClr val="D9EA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17" name="Google Shape;117;p2"/>
            <p:cNvSpPr/>
            <p:nvPr/>
          </p:nvSpPr>
          <p:spPr>
            <a:xfrm>
              <a:off x="1660700" y="3957925"/>
              <a:ext cx="244950" cy="246725"/>
            </a:xfrm>
            <a:custGeom>
              <a:avLst/>
              <a:gdLst/>
              <a:ahLst/>
              <a:cxnLst/>
              <a:rect l="l" t="t" r="r" b="b"/>
              <a:pathLst>
                <a:path w="9798" h="9869" extrusionOk="0">
                  <a:moveTo>
                    <a:pt x="4582" y="635"/>
                  </a:moveTo>
                  <a:lnTo>
                    <a:pt x="4864" y="705"/>
                  </a:lnTo>
                  <a:lnTo>
                    <a:pt x="5145" y="846"/>
                  </a:lnTo>
                  <a:lnTo>
                    <a:pt x="5357" y="1058"/>
                  </a:lnTo>
                  <a:lnTo>
                    <a:pt x="5498" y="1269"/>
                  </a:lnTo>
                  <a:lnTo>
                    <a:pt x="5568" y="1481"/>
                  </a:lnTo>
                  <a:lnTo>
                    <a:pt x="5568" y="1763"/>
                  </a:lnTo>
                  <a:lnTo>
                    <a:pt x="5568" y="2045"/>
                  </a:lnTo>
                  <a:lnTo>
                    <a:pt x="5357" y="2679"/>
                  </a:lnTo>
                  <a:lnTo>
                    <a:pt x="4864" y="3807"/>
                  </a:lnTo>
                  <a:lnTo>
                    <a:pt x="4723" y="4230"/>
                  </a:lnTo>
                  <a:lnTo>
                    <a:pt x="4652" y="4441"/>
                  </a:lnTo>
                  <a:lnTo>
                    <a:pt x="4723" y="4582"/>
                  </a:lnTo>
                  <a:lnTo>
                    <a:pt x="3736" y="3948"/>
                  </a:lnTo>
                  <a:lnTo>
                    <a:pt x="2890" y="3243"/>
                  </a:lnTo>
                  <a:lnTo>
                    <a:pt x="2679" y="3031"/>
                  </a:lnTo>
                  <a:lnTo>
                    <a:pt x="2538" y="2820"/>
                  </a:lnTo>
                  <a:lnTo>
                    <a:pt x="2467" y="2538"/>
                  </a:lnTo>
                  <a:lnTo>
                    <a:pt x="2467" y="2326"/>
                  </a:lnTo>
                  <a:lnTo>
                    <a:pt x="2538" y="2045"/>
                  </a:lnTo>
                  <a:lnTo>
                    <a:pt x="2608" y="1833"/>
                  </a:lnTo>
                  <a:lnTo>
                    <a:pt x="2890" y="1340"/>
                  </a:lnTo>
                  <a:lnTo>
                    <a:pt x="3313" y="987"/>
                  </a:lnTo>
                  <a:lnTo>
                    <a:pt x="3806" y="705"/>
                  </a:lnTo>
                  <a:lnTo>
                    <a:pt x="4370" y="635"/>
                  </a:lnTo>
                  <a:close/>
                  <a:moveTo>
                    <a:pt x="7753" y="2820"/>
                  </a:moveTo>
                  <a:lnTo>
                    <a:pt x="8106" y="2890"/>
                  </a:lnTo>
                  <a:lnTo>
                    <a:pt x="8388" y="2961"/>
                  </a:lnTo>
                  <a:lnTo>
                    <a:pt x="8599" y="3102"/>
                  </a:lnTo>
                  <a:lnTo>
                    <a:pt x="8740" y="3313"/>
                  </a:lnTo>
                  <a:lnTo>
                    <a:pt x="8881" y="3525"/>
                  </a:lnTo>
                  <a:lnTo>
                    <a:pt x="8952" y="3807"/>
                  </a:lnTo>
                  <a:lnTo>
                    <a:pt x="8952" y="4089"/>
                  </a:lnTo>
                  <a:lnTo>
                    <a:pt x="8952" y="4371"/>
                  </a:lnTo>
                  <a:lnTo>
                    <a:pt x="8952" y="4652"/>
                  </a:lnTo>
                  <a:lnTo>
                    <a:pt x="8811" y="4864"/>
                  </a:lnTo>
                  <a:lnTo>
                    <a:pt x="8740" y="5146"/>
                  </a:lnTo>
                  <a:lnTo>
                    <a:pt x="8529" y="5357"/>
                  </a:lnTo>
                  <a:lnTo>
                    <a:pt x="8317" y="5498"/>
                  </a:lnTo>
                  <a:lnTo>
                    <a:pt x="8106" y="5639"/>
                  </a:lnTo>
                  <a:lnTo>
                    <a:pt x="7824" y="5710"/>
                  </a:lnTo>
                  <a:lnTo>
                    <a:pt x="7471" y="5639"/>
                  </a:lnTo>
                  <a:lnTo>
                    <a:pt x="7049" y="5569"/>
                  </a:lnTo>
                  <a:lnTo>
                    <a:pt x="6696" y="5428"/>
                  </a:lnTo>
                  <a:lnTo>
                    <a:pt x="6414" y="5287"/>
                  </a:lnTo>
                  <a:lnTo>
                    <a:pt x="6203" y="5075"/>
                  </a:lnTo>
                  <a:lnTo>
                    <a:pt x="6132" y="4864"/>
                  </a:lnTo>
                  <a:lnTo>
                    <a:pt x="5991" y="4582"/>
                  </a:lnTo>
                  <a:lnTo>
                    <a:pt x="5991" y="4371"/>
                  </a:lnTo>
                  <a:lnTo>
                    <a:pt x="6062" y="4089"/>
                  </a:lnTo>
                  <a:lnTo>
                    <a:pt x="6132" y="3807"/>
                  </a:lnTo>
                  <a:lnTo>
                    <a:pt x="6273" y="3595"/>
                  </a:lnTo>
                  <a:lnTo>
                    <a:pt x="6414" y="3384"/>
                  </a:lnTo>
                  <a:lnTo>
                    <a:pt x="6626" y="3172"/>
                  </a:lnTo>
                  <a:lnTo>
                    <a:pt x="6908" y="3031"/>
                  </a:lnTo>
                  <a:lnTo>
                    <a:pt x="7189" y="2890"/>
                  </a:lnTo>
                  <a:lnTo>
                    <a:pt x="7471" y="2820"/>
                  </a:lnTo>
                  <a:close/>
                  <a:moveTo>
                    <a:pt x="5921" y="5992"/>
                  </a:moveTo>
                  <a:lnTo>
                    <a:pt x="6555" y="6133"/>
                  </a:lnTo>
                  <a:lnTo>
                    <a:pt x="7260" y="6415"/>
                  </a:lnTo>
                  <a:lnTo>
                    <a:pt x="7824" y="6767"/>
                  </a:lnTo>
                  <a:lnTo>
                    <a:pt x="8035" y="6978"/>
                  </a:lnTo>
                  <a:lnTo>
                    <a:pt x="8176" y="7190"/>
                  </a:lnTo>
                  <a:lnTo>
                    <a:pt x="8317" y="7401"/>
                  </a:lnTo>
                  <a:lnTo>
                    <a:pt x="8317" y="7613"/>
                  </a:lnTo>
                  <a:lnTo>
                    <a:pt x="8247" y="7824"/>
                  </a:lnTo>
                  <a:lnTo>
                    <a:pt x="8035" y="8036"/>
                  </a:lnTo>
                  <a:lnTo>
                    <a:pt x="7683" y="8318"/>
                  </a:lnTo>
                  <a:lnTo>
                    <a:pt x="7260" y="8529"/>
                  </a:lnTo>
                  <a:lnTo>
                    <a:pt x="6837" y="8670"/>
                  </a:lnTo>
                  <a:lnTo>
                    <a:pt x="6414" y="8741"/>
                  </a:lnTo>
                  <a:lnTo>
                    <a:pt x="5991" y="8741"/>
                  </a:lnTo>
                  <a:lnTo>
                    <a:pt x="5639" y="8670"/>
                  </a:lnTo>
                  <a:lnTo>
                    <a:pt x="5286" y="8529"/>
                  </a:lnTo>
                  <a:lnTo>
                    <a:pt x="4934" y="8388"/>
                  </a:lnTo>
                  <a:lnTo>
                    <a:pt x="4652" y="8177"/>
                  </a:lnTo>
                  <a:lnTo>
                    <a:pt x="4441" y="7965"/>
                  </a:lnTo>
                  <a:lnTo>
                    <a:pt x="4300" y="7683"/>
                  </a:lnTo>
                  <a:lnTo>
                    <a:pt x="4229" y="7401"/>
                  </a:lnTo>
                  <a:lnTo>
                    <a:pt x="4300" y="7119"/>
                  </a:lnTo>
                  <a:lnTo>
                    <a:pt x="4370" y="6767"/>
                  </a:lnTo>
                  <a:lnTo>
                    <a:pt x="4652" y="6415"/>
                  </a:lnTo>
                  <a:lnTo>
                    <a:pt x="5004" y="6062"/>
                  </a:lnTo>
                  <a:lnTo>
                    <a:pt x="5145" y="5992"/>
                  </a:lnTo>
                  <a:close/>
                  <a:moveTo>
                    <a:pt x="4229" y="5498"/>
                  </a:moveTo>
                  <a:lnTo>
                    <a:pt x="3877" y="6767"/>
                  </a:lnTo>
                  <a:lnTo>
                    <a:pt x="3313" y="7965"/>
                  </a:lnTo>
                  <a:lnTo>
                    <a:pt x="3031" y="8459"/>
                  </a:lnTo>
                  <a:lnTo>
                    <a:pt x="2608" y="8670"/>
                  </a:lnTo>
                  <a:lnTo>
                    <a:pt x="2256" y="8811"/>
                  </a:lnTo>
                  <a:lnTo>
                    <a:pt x="1903" y="8811"/>
                  </a:lnTo>
                  <a:lnTo>
                    <a:pt x="1551" y="8600"/>
                  </a:lnTo>
                  <a:lnTo>
                    <a:pt x="1269" y="8318"/>
                  </a:lnTo>
                  <a:lnTo>
                    <a:pt x="1057" y="7895"/>
                  </a:lnTo>
                  <a:lnTo>
                    <a:pt x="916" y="7401"/>
                  </a:lnTo>
                  <a:lnTo>
                    <a:pt x="916" y="6978"/>
                  </a:lnTo>
                  <a:lnTo>
                    <a:pt x="987" y="6697"/>
                  </a:lnTo>
                  <a:lnTo>
                    <a:pt x="1057" y="6415"/>
                  </a:lnTo>
                  <a:lnTo>
                    <a:pt x="1128" y="6203"/>
                  </a:lnTo>
                  <a:lnTo>
                    <a:pt x="1339" y="5992"/>
                  </a:lnTo>
                  <a:lnTo>
                    <a:pt x="1480" y="5851"/>
                  </a:lnTo>
                  <a:lnTo>
                    <a:pt x="1974" y="5639"/>
                  </a:lnTo>
                  <a:lnTo>
                    <a:pt x="2538" y="5498"/>
                  </a:lnTo>
                  <a:close/>
                  <a:moveTo>
                    <a:pt x="4652" y="0"/>
                  </a:moveTo>
                  <a:lnTo>
                    <a:pt x="4018" y="141"/>
                  </a:lnTo>
                  <a:lnTo>
                    <a:pt x="3383" y="423"/>
                  </a:lnTo>
                  <a:lnTo>
                    <a:pt x="2749" y="776"/>
                  </a:lnTo>
                  <a:lnTo>
                    <a:pt x="2185" y="1269"/>
                  </a:lnTo>
                  <a:lnTo>
                    <a:pt x="1833" y="1833"/>
                  </a:lnTo>
                  <a:lnTo>
                    <a:pt x="1692" y="2115"/>
                  </a:lnTo>
                  <a:lnTo>
                    <a:pt x="1551" y="2397"/>
                  </a:lnTo>
                  <a:lnTo>
                    <a:pt x="1551" y="2679"/>
                  </a:lnTo>
                  <a:lnTo>
                    <a:pt x="1551" y="3031"/>
                  </a:lnTo>
                  <a:lnTo>
                    <a:pt x="1692" y="3313"/>
                  </a:lnTo>
                  <a:lnTo>
                    <a:pt x="1833" y="3595"/>
                  </a:lnTo>
                  <a:lnTo>
                    <a:pt x="2044" y="3877"/>
                  </a:lnTo>
                  <a:lnTo>
                    <a:pt x="2397" y="4089"/>
                  </a:lnTo>
                  <a:lnTo>
                    <a:pt x="2820" y="4371"/>
                  </a:lnTo>
                  <a:lnTo>
                    <a:pt x="3313" y="4582"/>
                  </a:lnTo>
                  <a:lnTo>
                    <a:pt x="3947" y="4793"/>
                  </a:lnTo>
                  <a:lnTo>
                    <a:pt x="4652" y="4934"/>
                  </a:lnTo>
                  <a:lnTo>
                    <a:pt x="4511" y="5075"/>
                  </a:lnTo>
                  <a:lnTo>
                    <a:pt x="4300" y="5146"/>
                  </a:lnTo>
                  <a:lnTo>
                    <a:pt x="3736" y="5146"/>
                  </a:lnTo>
                  <a:lnTo>
                    <a:pt x="3031" y="5005"/>
                  </a:lnTo>
                  <a:lnTo>
                    <a:pt x="2256" y="4864"/>
                  </a:lnTo>
                  <a:lnTo>
                    <a:pt x="1480" y="4864"/>
                  </a:lnTo>
                  <a:lnTo>
                    <a:pt x="1128" y="5005"/>
                  </a:lnTo>
                  <a:lnTo>
                    <a:pt x="846" y="5146"/>
                  </a:lnTo>
                  <a:lnTo>
                    <a:pt x="564" y="5357"/>
                  </a:lnTo>
                  <a:lnTo>
                    <a:pt x="282" y="5710"/>
                  </a:lnTo>
                  <a:lnTo>
                    <a:pt x="141" y="6203"/>
                  </a:lnTo>
                  <a:lnTo>
                    <a:pt x="0" y="6767"/>
                  </a:lnTo>
                  <a:lnTo>
                    <a:pt x="0" y="7260"/>
                  </a:lnTo>
                  <a:lnTo>
                    <a:pt x="71" y="7683"/>
                  </a:lnTo>
                  <a:lnTo>
                    <a:pt x="141" y="8106"/>
                  </a:lnTo>
                  <a:lnTo>
                    <a:pt x="282" y="8459"/>
                  </a:lnTo>
                  <a:lnTo>
                    <a:pt x="494" y="8811"/>
                  </a:lnTo>
                  <a:lnTo>
                    <a:pt x="705" y="9093"/>
                  </a:lnTo>
                  <a:lnTo>
                    <a:pt x="987" y="9375"/>
                  </a:lnTo>
                  <a:lnTo>
                    <a:pt x="1269" y="9586"/>
                  </a:lnTo>
                  <a:lnTo>
                    <a:pt x="1621" y="9727"/>
                  </a:lnTo>
                  <a:lnTo>
                    <a:pt x="1974" y="9798"/>
                  </a:lnTo>
                  <a:lnTo>
                    <a:pt x="2326" y="9868"/>
                  </a:lnTo>
                  <a:lnTo>
                    <a:pt x="2679" y="9798"/>
                  </a:lnTo>
                  <a:lnTo>
                    <a:pt x="3031" y="9657"/>
                  </a:lnTo>
                  <a:lnTo>
                    <a:pt x="3383" y="9445"/>
                  </a:lnTo>
                  <a:lnTo>
                    <a:pt x="3736" y="9163"/>
                  </a:lnTo>
                  <a:lnTo>
                    <a:pt x="4018" y="8741"/>
                  </a:lnTo>
                  <a:lnTo>
                    <a:pt x="4018" y="8952"/>
                  </a:lnTo>
                  <a:lnTo>
                    <a:pt x="4088" y="9163"/>
                  </a:lnTo>
                  <a:lnTo>
                    <a:pt x="4229" y="9375"/>
                  </a:lnTo>
                  <a:lnTo>
                    <a:pt x="4300" y="9516"/>
                  </a:lnTo>
                  <a:lnTo>
                    <a:pt x="4723" y="9727"/>
                  </a:lnTo>
                  <a:lnTo>
                    <a:pt x="5145" y="9798"/>
                  </a:lnTo>
                  <a:lnTo>
                    <a:pt x="5709" y="9798"/>
                  </a:lnTo>
                  <a:lnTo>
                    <a:pt x="6273" y="9727"/>
                  </a:lnTo>
                  <a:lnTo>
                    <a:pt x="6837" y="9586"/>
                  </a:lnTo>
                  <a:lnTo>
                    <a:pt x="7401" y="9375"/>
                  </a:lnTo>
                  <a:lnTo>
                    <a:pt x="7965" y="9093"/>
                  </a:lnTo>
                  <a:lnTo>
                    <a:pt x="8458" y="8741"/>
                  </a:lnTo>
                  <a:lnTo>
                    <a:pt x="8811" y="8388"/>
                  </a:lnTo>
                  <a:lnTo>
                    <a:pt x="9093" y="7965"/>
                  </a:lnTo>
                  <a:lnTo>
                    <a:pt x="9234" y="7542"/>
                  </a:lnTo>
                  <a:lnTo>
                    <a:pt x="9234" y="7331"/>
                  </a:lnTo>
                  <a:lnTo>
                    <a:pt x="9163" y="7190"/>
                  </a:lnTo>
                  <a:lnTo>
                    <a:pt x="9093" y="6978"/>
                  </a:lnTo>
                  <a:lnTo>
                    <a:pt x="8952" y="6767"/>
                  </a:lnTo>
                  <a:lnTo>
                    <a:pt x="8740" y="6556"/>
                  </a:lnTo>
                  <a:lnTo>
                    <a:pt x="8458" y="6344"/>
                  </a:lnTo>
                  <a:lnTo>
                    <a:pt x="8811" y="6203"/>
                  </a:lnTo>
                  <a:lnTo>
                    <a:pt x="9093" y="5992"/>
                  </a:lnTo>
                  <a:lnTo>
                    <a:pt x="9374" y="5710"/>
                  </a:lnTo>
                  <a:lnTo>
                    <a:pt x="9515" y="5357"/>
                  </a:lnTo>
                  <a:lnTo>
                    <a:pt x="9656" y="5005"/>
                  </a:lnTo>
                  <a:lnTo>
                    <a:pt x="9727" y="4652"/>
                  </a:lnTo>
                  <a:lnTo>
                    <a:pt x="9797" y="4230"/>
                  </a:lnTo>
                  <a:lnTo>
                    <a:pt x="9797" y="3877"/>
                  </a:lnTo>
                  <a:lnTo>
                    <a:pt x="9727" y="3525"/>
                  </a:lnTo>
                  <a:lnTo>
                    <a:pt x="9656" y="3172"/>
                  </a:lnTo>
                  <a:lnTo>
                    <a:pt x="9515" y="2890"/>
                  </a:lnTo>
                  <a:lnTo>
                    <a:pt x="9374" y="2679"/>
                  </a:lnTo>
                  <a:lnTo>
                    <a:pt x="9163" y="2467"/>
                  </a:lnTo>
                  <a:lnTo>
                    <a:pt x="8952" y="2256"/>
                  </a:lnTo>
                  <a:lnTo>
                    <a:pt x="8740" y="2186"/>
                  </a:lnTo>
                  <a:lnTo>
                    <a:pt x="8458" y="2045"/>
                  </a:lnTo>
                  <a:lnTo>
                    <a:pt x="7965" y="1974"/>
                  </a:lnTo>
                  <a:lnTo>
                    <a:pt x="7401" y="2115"/>
                  </a:lnTo>
                  <a:lnTo>
                    <a:pt x="6837" y="2397"/>
                  </a:lnTo>
                  <a:lnTo>
                    <a:pt x="6273" y="2749"/>
                  </a:lnTo>
                  <a:lnTo>
                    <a:pt x="6344" y="2186"/>
                  </a:lnTo>
                  <a:lnTo>
                    <a:pt x="6344" y="1692"/>
                  </a:lnTo>
                  <a:lnTo>
                    <a:pt x="6273" y="1269"/>
                  </a:lnTo>
                  <a:lnTo>
                    <a:pt x="6132" y="917"/>
                  </a:lnTo>
                  <a:lnTo>
                    <a:pt x="5991" y="635"/>
                  </a:lnTo>
                  <a:lnTo>
                    <a:pt x="5780" y="353"/>
                  </a:lnTo>
                  <a:lnTo>
                    <a:pt x="5498" y="212"/>
                  </a:lnTo>
                  <a:lnTo>
                    <a:pt x="5286" y="71"/>
                  </a:lnTo>
                  <a:lnTo>
                    <a:pt x="4934" y="71"/>
                  </a:lnTo>
                  <a:lnTo>
                    <a:pt x="4652" y="0"/>
                  </a:lnTo>
                  <a:close/>
                </a:path>
              </a:pathLst>
            </a:custGeom>
            <a:solidFill>
              <a:srgbClr val="EDDC7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 name="Google Shape;118;p2"/>
            <p:cNvSpPr/>
            <p:nvPr/>
          </p:nvSpPr>
          <p:spPr>
            <a:xfrm>
              <a:off x="971725" y="3707700"/>
              <a:ext cx="220275" cy="341875"/>
            </a:xfrm>
            <a:custGeom>
              <a:avLst/>
              <a:gdLst/>
              <a:ahLst/>
              <a:cxnLst/>
              <a:rect l="l" t="t" r="r" b="b"/>
              <a:pathLst>
                <a:path w="8811" h="13675" extrusionOk="0">
                  <a:moveTo>
                    <a:pt x="5075" y="6838"/>
                  </a:moveTo>
                  <a:lnTo>
                    <a:pt x="5921" y="7261"/>
                  </a:lnTo>
                  <a:lnTo>
                    <a:pt x="6907" y="7824"/>
                  </a:lnTo>
                  <a:lnTo>
                    <a:pt x="7330" y="8177"/>
                  </a:lnTo>
                  <a:lnTo>
                    <a:pt x="7683" y="8529"/>
                  </a:lnTo>
                  <a:lnTo>
                    <a:pt x="8035" y="8952"/>
                  </a:lnTo>
                  <a:lnTo>
                    <a:pt x="8247" y="9375"/>
                  </a:lnTo>
                  <a:lnTo>
                    <a:pt x="8247" y="9375"/>
                  </a:lnTo>
                  <a:lnTo>
                    <a:pt x="7330" y="8811"/>
                  </a:lnTo>
                  <a:lnTo>
                    <a:pt x="6485" y="8318"/>
                  </a:lnTo>
                  <a:lnTo>
                    <a:pt x="6132" y="8036"/>
                  </a:lnTo>
                  <a:lnTo>
                    <a:pt x="5709" y="7684"/>
                  </a:lnTo>
                  <a:lnTo>
                    <a:pt x="5357" y="7331"/>
                  </a:lnTo>
                  <a:lnTo>
                    <a:pt x="5075" y="6838"/>
                  </a:lnTo>
                  <a:close/>
                  <a:moveTo>
                    <a:pt x="3877" y="7261"/>
                  </a:moveTo>
                  <a:lnTo>
                    <a:pt x="4370" y="10009"/>
                  </a:lnTo>
                  <a:lnTo>
                    <a:pt x="4652" y="11701"/>
                  </a:lnTo>
                  <a:lnTo>
                    <a:pt x="4722" y="12406"/>
                  </a:lnTo>
                  <a:lnTo>
                    <a:pt x="4159" y="11983"/>
                  </a:lnTo>
                  <a:lnTo>
                    <a:pt x="3947" y="9657"/>
                  </a:lnTo>
                  <a:lnTo>
                    <a:pt x="3877" y="7261"/>
                  </a:lnTo>
                  <a:close/>
                  <a:moveTo>
                    <a:pt x="3383" y="1"/>
                  </a:moveTo>
                  <a:lnTo>
                    <a:pt x="3242" y="71"/>
                  </a:lnTo>
                  <a:lnTo>
                    <a:pt x="3172" y="212"/>
                  </a:lnTo>
                  <a:lnTo>
                    <a:pt x="3101" y="494"/>
                  </a:lnTo>
                  <a:lnTo>
                    <a:pt x="2960" y="1199"/>
                  </a:lnTo>
                  <a:lnTo>
                    <a:pt x="2890" y="2115"/>
                  </a:lnTo>
                  <a:lnTo>
                    <a:pt x="2749" y="4018"/>
                  </a:lnTo>
                  <a:lnTo>
                    <a:pt x="2678" y="5358"/>
                  </a:lnTo>
                  <a:lnTo>
                    <a:pt x="2678" y="6133"/>
                  </a:lnTo>
                  <a:lnTo>
                    <a:pt x="2608" y="7120"/>
                  </a:lnTo>
                  <a:lnTo>
                    <a:pt x="2608" y="8177"/>
                  </a:lnTo>
                  <a:lnTo>
                    <a:pt x="2537" y="9305"/>
                  </a:lnTo>
                  <a:lnTo>
                    <a:pt x="2326" y="10432"/>
                  </a:lnTo>
                  <a:lnTo>
                    <a:pt x="2185" y="10926"/>
                  </a:lnTo>
                  <a:lnTo>
                    <a:pt x="2044" y="11419"/>
                  </a:lnTo>
                  <a:lnTo>
                    <a:pt x="1833" y="11842"/>
                  </a:lnTo>
                  <a:lnTo>
                    <a:pt x="1551" y="12265"/>
                  </a:lnTo>
                  <a:lnTo>
                    <a:pt x="1269" y="12547"/>
                  </a:lnTo>
                  <a:lnTo>
                    <a:pt x="916" y="12829"/>
                  </a:lnTo>
                  <a:lnTo>
                    <a:pt x="916" y="12758"/>
                  </a:lnTo>
                  <a:lnTo>
                    <a:pt x="916" y="12547"/>
                  </a:lnTo>
                  <a:lnTo>
                    <a:pt x="1057" y="11772"/>
                  </a:lnTo>
                  <a:lnTo>
                    <a:pt x="1551" y="9375"/>
                  </a:lnTo>
                  <a:lnTo>
                    <a:pt x="1903" y="8106"/>
                  </a:lnTo>
                  <a:lnTo>
                    <a:pt x="2256" y="7049"/>
                  </a:lnTo>
                  <a:lnTo>
                    <a:pt x="2537" y="6274"/>
                  </a:lnTo>
                  <a:lnTo>
                    <a:pt x="2678" y="6062"/>
                  </a:lnTo>
                  <a:lnTo>
                    <a:pt x="2537" y="6203"/>
                  </a:lnTo>
                  <a:lnTo>
                    <a:pt x="2185" y="6767"/>
                  </a:lnTo>
                  <a:lnTo>
                    <a:pt x="1762" y="7613"/>
                  </a:lnTo>
                  <a:lnTo>
                    <a:pt x="1339" y="8600"/>
                  </a:lnTo>
                  <a:lnTo>
                    <a:pt x="493" y="10573"/>
                  </a:lnTo>
                  <a:lnTo>
                    <a:pt x="71" y="11631"/>
                  </a:lnTo>
                  <a:lnTo>
                    <a:pt x="0" y="12335"/>
                  </a:lnTo>
                  <a:lnTo>
                    <a:pt x="0" y="12899"/>
                  </a:lnTo>
                  <a:lnTo>
                    <a:pt x="0" y="13252"/>
                  </a:lnTo>
                  <a:lnTo>
                    <a:pt x="141" y="13534"/>
                  </a:lnTo>
                  <a:lnTo>
                    <a:pt x="282" y="13604"/>
                  </a:lnTo>
                  <a:lnTo>
                    <a:pt x="493" y="13675"/>
                  </a:lnTo>
                  <a:lnTo>
                    <a:pt x="705" y="13604"/>
                  </a:lnTo>
                  <a:lnTo>
                    <a:pt x="987" y="13393"/>
                  </a:lnTo>
                  <a:lnTo>
                    <a:pt x="1551" y="12899"/>
                  </a:lnTo>
                  <a:lnTo>
                    <a:pt x="2115" y="12124"/>
                  </a:lnTo>
                  <a:lnTo>
                    <a:pt x="2608" y="11278"/>
                  </a:lnTo>
                  <a:lnTo>
                    <a:pt x="2960" y="10432"/>
                  </a:lnTo>
                  <a:lnTo>
                    <a:pt x="3101" y="11419"/>
                  </a:lnTo>
                  <a:lnTo>
                    <a:pt x="3242" y="12124"/>
                  </a:lnTo>
                  <a:lnTo>
                    <a:pt x="3454" y="12758"/>
                  </a:lnTo>
                  <a:lnTo>
                    <a:pt x="3736" y="13252"/>
                  </a:lnTo>
                  <a:lnTo>
                    <a:pt x="3947" y="13463"/>
                  </a:lnTo>
                  <a:lnTo>
                    <a:pt x="4159" y="13604"/>
                  </a:lnTo>
                  <a:lnTo>
                    <a:pt x="4370" y="13675"/>
                  </a:lnTo>
                  <a:lnTo>
                    <a:pt x="4582" y="13675"/>
                  </a:lnTo>
                  <a:lnTo>
                    <a:pt x="4863" y="13604"/>
                  </a:lnTo>
                  <a:lnTo>
                    <a:pt x="5145" y="13393"/>
                  </a:lnTo>
                  <a:lnTo>
                    <a:pt x="5357" y="13252"/>
                  </a:lnTo>
                  <a:lnTo>
                    <a:pt x="5498" y="12970"/>
                  </a:lnTo>
                  <a:lnTo>
                    <a:pt x="5568" y="12758"/>
                  </a:lnTo>
                  <a:lnTo>
                    <a:pt x="5639" y="12476"/>
                  </a:lnTo>
                  <a:lnTo>
                    <a:pt x="5639" y="11772"/>
                  </a:lnTo>
                  <a:lnTo>
                    <a:pt x="5639" y="11067"/>
                  </a:lnTo>
                  <a:lnTo>
                    <a:pt x="5357" y="9657"/>
                  </a:lnTo>
                  <a:lnTo>
                    <a:pt x="5145" y="8600"/>
                  </a:lnTo>
                  <a:lnTo>
                    <a:pt x="5498" y="8882"/>
                  </a:lnTo>
                  <a:lnTo>
                    <a:pt x="5921" y="9093"/>
                  </a:lnTo>
                  <a:lnTo>
                    <a:pt x="6696" y="9516"/>
                  </a:lnTo>
                  <a:lnTo>
                    <a:pt x="7471" y="9939"/>
                  </a:lnTo>
                  <a:lnTo>
                    <a:pt x="7894" y="10221"/>
                  </a:lnTo>
                  <a:lnTo>
                    <a:pt x="8176" y="10503"/>
                  </a:lnTo>
                  <a:lnTo>
                    <a:pt x="8317" y="10644"/>
                  </a:lnTo>
                  <a:lnTo>
                    <a:pt x="8458" y="10714"/>
                  </a:lnTo>
                  <a:lnTo>
                    <a:pt x="8599" y="10714"/>
                  </a:lnTo>
                  <a:lnTo>
                    <a:pt x="8670" y="10644"/>
                  </a:lnTo>
                  <a:lnTo>
                    <a:pt x="8740" y="10362"/>
                  </a:lnTo>
                  <a:lnTo>
                    <a:pt x="8811" y="10009"/>
                  </a:lnTo>
                  <a:lnTo>
                    <a:pt x="8811" y="9023"/>
                  </a:lnTo>
                  <a:lnTo>
                    <a:pt x="8670" y="8388"/>
                  </a:lnTo>
                  <a:lnTo>
                    <a:pt x="8529" y="8106"/>
                  </a:lnTo>
                  <a:lnTo>
                    <a:pt x="8317" y="7895"/>
                  </a:lnTo>
                  <a:lnTo>
                    <a:pt x="7894" y="7402"/>
                  </a:lnTo>
                  <a:lnTo>
                    <a:pt x="7330" y="7049"/>
                  </a:lnTo>
                  <a:lnTo>
                    <a:pt x="6696" y="6697"/>
                  </a:lnTo>
                  <a:lnTo>
                    <a:pt x="5498" y="6062"/>
                  </a:lnTo>
                  <a:lnTo>
                    <a:pt x="5004" y="5710"/>
                  </a:lnTo>
                  <a:lnTo>
                    <a:pt x="4582" y="5287"/>
                  </a:lnTo>
                  <a:lnTo>
                    <a:pt x="4441" y="5076"/>
                  </a:lnTo>
                  <a:lnTo>
                    <a:pt x="4300" y="4794"/>
                  </a:lnTo>
                  <a:lnTo>
                    <a:pt x="4229" y="4159"/>
                  </a:lnTo>
                  <a:lnTo>
                    <a:pt x="4229" y="3384"/>
                  </a:lnTo>
                  <a:lnTo>
                    <a:pt x="4229" y="2609"/>
                  </a:lnTo>
                  <a:lnTo>
                    <a:pt x="4229" y="1904"/>
                  </a:lnTo>
                  <a:lnTo>
                    <a:pt x="4159" y="1199"/>
                  </a:lnTo>
                  <a:lnTo>
                    <a:pt x="4088" y="847"/>
                  </a:lnTo>
                  <a:lnTo>
                    <a:pt x="3947" y="565"/>
                  </a:lnTo>
                  <a:lnTo>
                    <a:pt x="3736" y="283"/>
                  </a:lnTo>
                  <a:lnTo>
                    <a:pt x="3524" y="71"/>
                  </a:lnTo>
                  <a:lnTo>
                    <a:pt x="3383" y="1"/>
                  </a:lnTo>
                  <a:close/>
                </a:path>
              </a:pathLst>
            </a:custGeom>
            <a:solidFill>
              <a:srgbClr val="F7CA0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 name="Google Shape;119;p2"/>
            <p:cNvSpPr/>
            <p:nvPr/>
          </p:nvSpPr>
          <p:spPr>
            <a:xfrm>
              <a:off x="2016625" y="4890075"/>
              <a:ext cx="119850" cy="586800"/>
            </a:xfrm>
            <a:custGeom>
              <a:avLst/>
              <a:gdLst/>
              <a:ahLst/>
              <a:cxnLst/>
              <a:rect l="l" t="t" r="r" b="b"/>
              <a:pathLst>
                <a:path w="4794" h="23472" extrusionOk="0">
                  <a:moveTo>
                    <a:pt x="2750" y="6626"/>
                  </a:moveTo>
                  <a:lnTo>
                    <a:pt x="3173" y="8177"/>
                  </a:lnTo>
                  <a:lnTo>
                    <a:pt x="3455" y="9728"/>
                  </a:lnTo>
                  <a:lnTo>
                    <a:pt x="3666" y="11208"/>
                  </a:lnTo>
                  <a:lnTo>
                    <a:pt x="3736" y="12758"/>
                  </a:lnTo>
                  <a:lnTo>
                    <a:pt x="3666" y="14239"/>
                  </a:lnTo>
                  <a:lnTo>
                    <a:pt x="3455" y="15789"/>
                  </a:lnTo>
                  <a:lnTo>
                    <a:pt x="3102" y="17340"/>
                  </a:lnTo>
                  <a:lnTo>
                    <a:pt x="2609" y="18891"/>
                  </a:lnTo>
                  <a:lnTo>
                    <a:pt x="2115" y="17481"/>
                  </a:lnTo>
                  <a:lnTo>
                    <a:pt x="1692" y="16142"/>
                  </a:lnTo>
                  <a:lnTo>
                    <a:pt x="1411" y="14802"/>
                  </a:lnTo>
                  <a:lnTo>
                    <a:pt x="1199" y="13534"/>
                  </a:lnTo>
                  <a:lnTo>
                    <a:pt x="1199" y="12195"/>
                  </a:lnTo>
                  <a:lnTo>
                    <a:pt x="1340" y="10855"/>
                  </a:lnTo>
                  <a:lnTo>
                    <a:pt x="1622" y="9516"/>
                  </a:lnTo>
                  <a:lnTo>
                    <a:pt x="2115" y="8036"/>
                  </a:lnTo>
                  <a:lnTo>
                    <a:pt x="1974" y="9939"/>
                  </a:lnTo>
                  <a:lnTo>
                    <a:pt x="1904" y="12970"/>
                  </a:lnTo>
                  <a:lnTo>
                    <a:pt x="1904" y="14450"/>
                  </a:lnTo>
                  <a:lnTo>
                    <a:pt x="1974" y="15719"/>
                  </a:lnTo>
                  <a:lnTo>
                    <a:pt x="2045" y="16142"/>
                  </a:lnTo>
                  <a:lnTo>
                    <a:pt x="2186" y="16494"/>
                  </a:lnTo>
                  <a:lnTo>
                    <a:pt x="2327" y="16635"/>
                  </a:lnTo>
                  <a:lnTo>
                    <a:pt x="2468" y="16635"/>
                  </a:lnTo>
                  <a:lnTo>
                    <a:pt x="2679" y="16424"/>
                  </a:lnTo>
                  <a:lnTo>
                    <a:pt x="2820" y="16001"/>
                  </a:lnTo>
                  <a:lnTo>
                    <a:pt x="2961" y="15507"/>
                  </a:lnTo>
                  <a:lnTo>
                    <a:pt x="3102" y="14943"/>
                  </a:lnTo>
                  <a:lnTo>
                    <a:pt x="3173" y="13463"/>
                  </a:lnTo>
                  <a:lnTo>
                    <a:pt x="3173" y="11842"/>
                  </a:lnTo>
                  <a:lnTo>
                    <a:pt x="3102" y="10221"/>
                  </a:lnTo>
                  <a:lnTo>
                    <a:pt x="2961" y="8670"/>
                  </a:lnTo>
                  <a:lnTo>
                    <a:pt x="2750" y="6626"/>
                  </a:lnTo>
                  <a:close/>
                  <a:moveTo>
                    <a:pt x="2256" y="1"/>
                  </a:moveTo>
                  <a:lnTo>
                    <a:pt x="2115" y="776"/>
                  </a:lnTo>
                  <a:lnTo>
                    <a:pt x="2045" y="1481"/>
                  </a:lnTo>
                  <a:lnTo>
                    <a:pt x="2045" y="2961"/>
                  </a:lnTo>
                  <a:lnTo>
                    <a:pt x="2045" y="4371"/>
                  </a:lnTo>
                  <a:lnTo>
                    <a:pt x="1974" y="5076"/>
                  </a:lnTo>
                  <a:lnTo>
                    <a:pt x="1904" y="5851"/>
                  </a:lnTo>
                  <a:lnTo>
                    <a:pt x="1692" y="6697"/>
                  </a:lnTo>
                  <a:lnTo>
                    <a:pt x="1411" y="7472"/>
                  </a:lnTo>
                  <a:lnTo>
                    <a:pt x="776" y="9093"/>
                  </a:lnTo>
                  <a:lnTo>
                    <a:pt x="494" y="9869"/>
                  </a:lnTo>
                  <a:lnTo>
                    <a:pt x="283" y="10644"/>
                  </a:lnTo>
                  <a:lnTo>
                    <a:pt x="71" y="11490"/>
                  </a:lnTo>
                  <a:lnTo>
                    <a:pt x="1" y="12406"/>
                  </a:lnTo>
                  <a:lnTo>
                    <a:pt x="1" y="13181"/>
                  </a:lnTo>
                  <a:lnTo>
                    <a:pt x="71" y="13886"/>
                  </a:lnTo>
                  <a:lnTo>
                    <a:pt x="142" y="14661"/>
                  </a:lnTo>
                  <a:lnTo>
                    <a:pt x="353" y="15366"/>
                  </a:lnTo>
                  <a:lnTo>
                    <a:pt x="776" y="16846"/>
                  </a:lnTo>
                  <a:lnTo>
                    <a:pt x="1270" y="18256"/>
                  </a:lnTo>
                  <a:lnTo>
                    <a:pt x="1622" y="19102"/>
                  </a:lnTo>
                  <a:lnTo>
                    <a:pt x="1833" y="19736"/>
                  </a:lnTo>
                  <a:lnTo>
                    <a:pt x="1833" y="20018"/>
                  </a:lnTo>
                  <a:lnTo>
                    <a:pt x="1833" y="20371"/>
                  </a:lnTo>
                  <a:lnTo>
                    <a:pt x="1622" y="21146"/>
                  </a:lnTo>
                  <a:lnTo>
                    <a:pt x="1551" y="21357"/>
                  </a:lnTo>
                  <a:lnTo>
                    <a:pt x="1411" y="21639"/>
                  </a:lnTo>
                  <a:lnTo>
                    <a:pt x="988" y="22274"/>
                  </a:lnTo>
                  <a:lnTo>
                    <a:pt x="565" y="22838"/>
                  </a:lnTo>
                  <a:lnTo>
                    <a:pt x="494" y="23049"/>
                  </a:lnTo>
                  <a:lnTo>
                    <a:pt x="494" y="23261"/>
                  </a:lnTo>
                  <a:lnTo>
                    <a:pt x="635" y="23402"/>
                  </a:lnTo>
                  <a:lnTo>
                    <a:pt x="706" y="23402"/>
                  </a:lnTo>
                  <a:lnTo>
                    <a:pt x="776" y="23472"/>
                  </a:lnTo>
                  <a:lnTo>
                    <a:pt x="917" y="23402"/>
                  </a:lnTo>
                  <a:lnTo>
                    <a:pt x="1129" y="23261"/>
                  </a:lnTo>
                  <a:lnTo>
                    <a:pt x="1411" y="22979"/>
                  </a:lnTo>
                  <a:lnTo>
                    <a:pt x="2045" y="21992"/>
                  </a:lnTo>
                  <a:lnTo>
                    <a:pt x="2679" y="20794"/>
                  </a:lnTo>
                  <a:lnTo>
                    <a:pt x="3243" y="19454"/>
                  </a:lnTo>
                  <a:lnTo>
                    <a:pt x="3736" y="18256"/>
                  </a:lnTo>
                  <a:lnTo>
                    <a:pt x="4371" y="16635"/>
                  </a:lnTo>
                  <a:lnTo>
                    <a:pt x="4653" y="15014"/>
                  </a:lnTo>
                  <a:lnTo>
                    <a:pt x="4794" y="13463"/>
                  </a:lnTo>
                  <a:lnTo>
                    <a:pt x="4794" y="11913"/>
                  </a:lnTo>
                  <a:lnTo>
                    <a:pt x="4653" y="10362"/>
                  </a:lnTo>
                  <a:lnTo>
                    <a:pt x="4441" y="8882"/>
                  </a:lnTo>
                  <a:lnTo>
                    <a:pt x="4089" y="7331"/>
                  </a:lnTo>
                  <a:lnTo>
                    <a:pt x="3666" y="5851"/>
                  </a:lnTo>
                  <a:lnTo>
                    <a:pt x="3243" y="4300"/>
                  </a:lnTo>
                  <a:lnTo>
                    <a:pt x="3243" y="3807"/>
                  </a:lnTo>
                  <a:lnTo>
                    <a:pt x="3173" y="3173"/>
                  </a:lnTo>
                  <a:lnTo>
                    <a:pt x="2820" y="1692"/>
                  </a:lnTo>
                  <a:lnTo>
                    <a:pt x="2468" y="424"/>
                  </a:lnTo>
                  <a:lnTo>
                    <a:pt x="2327" y="71"/>
                  </a:lnTo>
                  <a:lnTo>
                    <a:pt x="2256" y="1"/>
                  </a:lnTo>
                  <a:close/>
                </a:path>
              </a:pathLst>
            </a:custGeom>
            <a:solidFill>
              <a:srgbClr val="BDCC6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20" name="Google Shape;120;p2"/>
            <p:cNvGrpSpPr/>
            <p:nvPr/>
          </p:nvGrpSpPr>
          <p:grpSpPr>
            <a:xfrm>
              <a:off x="1216650" y="5036325"/>
              <a:ext cx="169175" cy="269650"/>
              <a:chOff x="3510425" y="5036325"/>
              <a:chExt cx="169175" cy="269650"/>
            </a:xfrm>
          </p:grpSpPr>
          <p:sp>
            <p:nvSpPr>
              <p:cNvPr id="121" name="Google Shape;121;p2"/>
              <p:cNvSpPr/>
              <p:nvPr/>
            </p:nvSpPr>
            <p:spPr>
              <a:xfrm>
                <a:off x="3510425" y="5105050"/>
                <a:ext cx="86350" cy="77575"/>
              </a:xfrm>
              <a:custGeom>
                <a:avLst/>
                <a:gdLst/>
                <a:ahLst/>
                <a:cxnLst/>
                <a:rect l="l" t="t" r="r" b="b"/>
                <a:pathLst>
                  <a:path w="3454" h="3103" extrusionOk="0">
                    <a:moveTo>
                      <a:pt x="2185" y="1"/>
                    </a:moveTo>
                    <a:lnTo>
                      <a:pt x="1762" y="142"/>
                    </a:lnTo>
                    <a:lnTo>
                      <a:pt x="1269" y="424"/>
                    </a:lnTo>
                    <a:lnTo>
                      <a:pt x="846" y="706"/>
                    </a:lnTo>
                    <a:lnTo>
                      <a:pt x="494" y="1129"/>
                    </a:lnTo>
                    <a:lnTo>
                      <a:pt x="212" y="1551"/>
                    </a:lnTo>
                    <a:lnTo>
                      <a:pt x="71" y="1904"/>
                    </a:lnTo>
                    <a:lnTo>
                      <a:pt x="0" y="2327"/>
                    </a:lnTo>
                    <a:lnTo>
                      <a:pt x="71" y="2468"/>
                    </a:lnTo>
                    <a:lnTo>
                      <a:pt x="141" y="2679"/>
                    </a:lnTo>
                    <a:lnTo>
                      <a:pt x="282" y="2820"/>
                    </a:lnTo>
                    <a:lnTo>
                      <a:pt x="494" y="2891"/>
                    </a:lnTo>
                    <a:lnTo>
                      <a:pt x="705" y="3032"/>
                    </a:lnTo>
                    <a:lnTo>
                      <a:pt x="1058" y="3102"/>
                    </a:lnTo>
                    <a:lnTo>
                      <a:pt x="2256" y="3102"/>
                    </a:lnTo>
                    <a:lnTo>
                      <a:pt x="2538" y="2961"/>
                    </a:lnTo>
                    <a:lnTo>
                      <a:pt x="2820" y="2750"/>
                    </a:lnTo>
                    <a:lnTo>
                      <a:pt x="3031" y="2468"/>
                    </a:lnTo>
                    <a:lnTo>
                      <a:pt x="3313" y="1974"/>
                    </a:lnTo>
                    <a:lnTo>
                      <a:pt x="3454" y="1622"/>
                    </a:lnTo>
                    <a:lnTo>
                      <a:pt x="3384" y="917"/>
                    </a:lnTo>
                    <a:lnTo>
                      <a:pt x="3313" y="635"/>
                    </a:lnTo>
                    <a:lnTo>
                      <a:pt x="3243" y="424"/>
                    </a:lnTo>
                    <a:lnTo>
                      <a:pt x="3102" y="212"/>
                    </a:lnTo>
                    <a:lnTo>
                      <a:pt x="2961" y="142"/>
                    </a:lnTo>
                    <a:lnTo>
                      <a:pt x="2820" y="1"/>
                    </a:lnTo>
                    <a:close/>
                  </a:path>
                </a:pathLst>
              </a:custGeom>
              <a:solidFill>
                <a:srgbClr val="F9CB9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2;p2"/>
              <p:cNvSpPr/>
              <p:nvPr/>
            </p:nvSpPr>
            <p:spPr>
              <a:xfrm>
                <a:off x="3602050" y="5157925"/>
                <a:ext cx="66975" cy="63450"/>
              </a:xfrm>
              <a:custGeom>
                <a:avLst/>
                <a:gdLst/>
                <a:ahLst/>
                <a:cxnLst/>
                <a:rect l="l" t="t" r="r" b="b"/>
                <a:pathLst>
                  <a:path w="2679" h="2538" extrusionOk="0">
                    <a:moveTo>
                      <a:pt x="1269" y="0"/>
                    </a:moveTo>
                    <a:lnTo>
                      <a:pt x="846" y="71"/>
                    </a:lnTo>
                    <a:lnTo>
                      <a:pt x="423" y="353"/>
                    </a:lnTo>
                    <a:lnTo>
                      <a:pt x="141" y="705"/>
                    </a:lnTo>
                    <a:lnTo>
                      <a:pt x="71" y="917"/>
                    </a:lnTo>
                    <a:lnTo>
                      <a:pt x="0" y="1128"/>
                    </a:lnTo>
                    <a:lnTo>
                      <a:pt x="0" y="1410"/>
                    </a:lnTo>
                    <a:lnTo>
                      <a:pt x="71" y="1692"/>
                    </a:lnTo>
                    <a:lnTo>
                      <a:pt x="212" y="1974"/>
                    </a:lnTo>
                    <a:lnTo>
                      <a:pt x="353" y="2185"/>
                    </a:lnTo>
                    <a:lnTo>
                      <a:pt x="564" y="2397"/>
                    </a:lnTo>
                    <a:lnTo>
                      <a:pt x="846" y="2467"/>
                    </a:lnTo>
                    <a:lnTo>
                      <a:pt x="1058" y="2538"/>
                    </a:lnTo>
                    <a:lnTo>
                      <a:pt x="1551" y="2538"/>
                    </a:lnTo>
                    <a:lnTo>
                      <a:pt x="1833" y="2467"/>
                    </a:lnTo>
                    <a:lnTo>
                      <a:pt x="2044" y="2326"/>
                    </a:lnTo>
                    <a:lnTo>
                      <a:pt x="2256" y="2185"/>
                    </a:lnTo>
                    <a:lnTo>
                      <a:pt x="2397" y="1974"/>
                    </a:lnTo>
                    <a:lnTo>
                      <a:pt x="2538" y="1762"/>
                    </a:lnTo>
                    <a:lnTo>
                      <a:pt x="2608" y="1481"/>
                    </a:lnTo>
                    <a:lnTo>
                      <a:pt x="2679" y="1199"/>
                    </a:lnTo>
                    <a:lnTo>
                      <a:pt x="2608" y="917"/>
                    </a:lnTo>
                    <a:lnTo>
                      <a:pt x="2467" y="564"/>
                    </a:lnTo>
                    <a:lnTo>
                      <a:pt x="2326" y="353"/>
                    </a:lnTo>
                    <a:lnTo>
                      <a:pt x="2115" y="212"/>
                    </a:lnTo>
                    <a:lnTo>
                      <a:pt x="1904" y="71"/>
                    </a:lnTo>
                    <a:lnTo>
                      <a:pt x="1692" y="0"/>
                    </a:lnTo>
                    <a:close/>
                  </a:path>
                </a:pathLst>
              </a:custGeom>
              <a:solidFill>
                <a:srgbClr val="F9CB9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 name="Google Shape;123;p2"/>
              <p:cNvSpPr/>
              <p:nvPr/>
            </p:nvSpPr>
            <p:spPr>
              <a:xfrm>
                <a:off x="3538625" y="5221350"/>
                <a:ext cx="82825" cy="84625"/>
              </a:xfrm>
              <a:custGeom>
                <a:avLst/>
                <a:gdLst/>
                <a:ahLst/>
                <a:cxnLst/>
                <a:rect l="l" t="t" r="r" b="b"/>
                <a:pathLst>
                  <a:path w="3313" h="3385" extrusionOk="0">
                    <a:moveTo>
                      <a:pt x="1621" y="1"/>
                    </a:moveTo>
                    <a:lnTo>
                      <a:pt x="1269" y="71"/>
                    </a:lnTo>
                    <a:lnTo>
                      <a:pt x="987" y="212"/>
                    </a:lnTo>
                    <a:lnTo>
                      <a:pt x="775" y="424"/>
                    </a:lnTo>
                    <a:lnTo>
                      <a:pt x="493" y="635"/>
                    </a:lnTo>
                    <a:lnTo>
                      <a:pt x="352" y="847"/>
                    </a:lnTo>
                    <a:lnTo>
                      <a:pt x="141" y="1129"/>
                    </a:lnTo>
                    <a:lnTo>
                      <a:pt x="71" y="1410"/>
                    </a:lnTo>
                    <a:lnTo>
                      <a:pt x="0" y="1763"/>
                    </a:lnTo>
                    <a:lnTo>
                      <a:pt x="0" y="2045"/>
                    </a:lnTo>
                    <a:lnTo>
                      <a:pt x="71" y="2327"/>
                    </a:lnTo>
                    <a:lnTo>
                      <a:pt x="211" y="2679"/>
                    </a:lnTo>
                    <a:lnTo>
                      <a:pt x="423" y="2891"/>
                    </a:lnTo>
                    <a:lnTo>
                      <a:pt x="705" y="3173"/>
                    </a:lnTo>
                    <a:lnTo>
                      <a:pt x="987" y="3314"/>
                    </a:lnTo>
                    <a:lnTo>
                      <a:pt x="1339" y="3384"/>
                    </a:lnTo>
                    <a:lnTo>
                      <a:pt x="1974" y="3384"/>
                    </a:lnTo>
                    <a:lnTo>
                      <a:pt x="2256" y="3243"/>
                    </a:lnTo>
                    <a:lnTo>
                      <a:pt x="2537" y="3032"/>
                    </a:lnTo>
                    <a:lnTo>
                      <a:pt x="2749" y="2820"/>
                    </a:lnTo>
                    <a:lnTo>
                      <a:pt x="2960" y="2538"/>
                    </a:lnTo>
                    <a:lnTo>
                      <a:pt x="3172" y="2256"/>
                    </a:lnTo>
                    <a:lnTo>
                      <a:pt x="3242" y="1974"/>
                    </a:lnTo>
                    <a:lnTo>
                      <a:pt x="3313" y="1692"/>
                    </a:lnTo>
                    <a:lnTo>
                      <a:pt x="3313" y="1340"/>
                    </a:lnTo>
                    <a:lnTo>
                      <a:pt x="3313" y="1058"/>
                    </a:lnTo>
                    <a:lnTo>
                      <a:pt x="3172" y="776"/>
                    </a:lnTo>
                    <a:lnTo>
                      <a:pt x="2960" y="494"/>
                    </a:lnTo>
                    <a:lnTo>
                      <a:pt x="2608" y="283"/>
                    </a:lnTo>
                    <a:lnTo>
                      <a:pt x="2256" y="142"/>
                    </a:lnTo>
                    <a:lnTo>
                      <a:pt x="1974" y="1"/>
                    </a:lnTo>
                    <a:close/>
                  </a:path>
                </a:pathLst>
              </a:custGeom>
              <a:solidFill>
                <a:srgbClr val="F9CB9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 name="Google Shape;124;p2"/>
              <p:cNvSpPr/>
              <p:nvPr/>
            </p:nvSpPr>
            <p:spPr>
              <a:xfrm>
                <a:off x="3640825" y="5036325"/>
                <a:ext cx="38775" cy="42325"/>
              </a:xfrm>
              <a:custGeom>
                <a:avLst/>
                <a:gdLst/>
                <a:ahLst/>
                <a:cxnLst/>
                <a:rect l="l" t="t" r="r" b="b"/>
                <a:pathLst>
                  <a:path w="1551" h="1693" extrusionOk="0">
                    <a:moveTo>
                      <a:pt x="493" y="1"/>
                    </a:moveTo>
                    <a:lnTo>
                      <a:pt x="282" y="71"/>
                    </a:lnTo>
                    <a:lnTo>
                      <a:pt x="141" y="142"/>
                    </a:lnTo>
                    <a:lnTo>
                      <a:pt x="71" y="283"/>
                    </a:lnTo>
                    <a:lnTo>
                      <a:pt x="0" y="635"/>
                    </a:lnTo>
                    <a:lnTo>
                      <a:pt x="0" y="988"/>
                    </a:lnTo>
                    <a:lnTo>
                      <a:pt x="141" y="1270"/>
                    </a:lnTo>
                    <a:lnTo>
                      <a:pt x="353" y="1552"/>
                    </a:lnTo>
                    <a:lnTo>
                      <a:pt x="564" y="1693"/>
                    </a:lnTo>
                    <a:lnTo>
                      <a:pt x="705" y="1693"/>
                    </a:lnTo>
                    <a:lnTo>
                      <a:pt x="775" y="1622"/>
                    </a:lnTo>
                    <a:lnTo>
                      <a:pt x="987" y="1481"/>
                    </a:lnTo>
                    <a:lnTo>
                      <a:pt x="1269" y="1199"/>
                    </a:lnTo>
                    <a:lnTo>
                      <a:pt x="1410" y="917"/>
                    </a:lnTo>
                    <a:lnTo>
                      <a:pt x="1551" y="635"/>
                    </a:lnTo>
                    <a:lnTo>
                      <a:pt x="1551" y="353"/>
                    </a:lnTo>
                    <a:lnTo>
                      <a:pt x="1410" y="142"/>
                    </a:lnTo>
                    <a:lnTo>
                      <a:pt x="1198" y="1"/>
                    </a:lnTo>
                    <a:close/>
                  </a:path>
                </a:pathLst>
              </a:custGeom>
              <a:solidFill>
                <a:srgbClr val="F9CB9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color">
  <p:cSld name="BLANK_1">
    <p:bg>
      <p:bgPr>
        <a:solidFill>
          <a:srgbClr val="BDCC64"/>
        </a:solidFill>
        <a:effectLst/>
      </p:bgPr>
    </p:bg>
    <p:spTree>
      <p:nvGrpSpPr>
        <p:cNvPr id="1" name="Shape 602"/>
        <p:cNvGrpSpPr/>
        <p:nvPr/>
      </p:nvGrpSpPr>
      <p:grpSpPr>
        <a:xfrm>
          <a:off x="0" y="0"/>
          <a:ext cx="0" cy="0"/>
          <a:chOff x="0" y="0"/>
          <a:chExt cx="0" cy="0"/>
        </a:xfrm>
      </p:grpSpPr>
      <p:grpSp>
        <p:nvGrpSpPr>
          <p:cNvPr id="603" name="Google Shape;603;p11"/>
          <p:cNvGrpSpPr/>
          <p:nvPr/>
        </p:nvGrpSpPr>
        <p:grpSpPr>
          <a:xfrm rot="131350">
            <a:off x="2426633" y="3882226"/>
            <a:ext cx="4290733" cy="1078614"/>
            <a:chOff x="2503651" y="3729894"/>
            <a:chExt cx="4290605" cy="1078582"/>
          </a:xfrm>
        </p:grpSpPr>
        <p:sp>
          <p:nvSpPr>
            <p:cNvPr id="604" name="Google Shape;604;p11"/>
            <p:cNvSpPr/>
            <p:nvPr/>
          </p:nvSpPr>
          <p:spPr>
            <a:xfrm rot="4499919">
              <a:off x="3385216" y="3559057"/>
              <a:ext cx="626202" cy="1504540"/>
            </a:xfrm>
            <a:custGeom>
              <a:avLst/>
              <a:gdLst/>
              <a:ahLst/>
              <a:cxnLst/>
              <a:rect l="l" t="t" r="r" b="b"/>
              <a:pathLst>
                <a:path w="26080" h="62661" extrusionOk="0">
                  <a:moveTo>
                    <a:pt x="19525" y="13956"/>
                  </a:moveTo>
                  <a:lnTo>
                    <a:pt x="19807" y="14027"/>
                  </a:lnTo>
                  <a:lnTo>
                    <a:pt x="20088" y="14168"/>
                  </a:lnTo>
                  <a:lnTo>
                    <a:pt x="19595" y="14168"/>
                  </a:lnTo>
                  <a:lnTo>
                    <a:pt x="19243" y="14097"/>
                  </a:lnTo>
                  <a:lnTo>
                    <a:pt x="19313" y="14027"/>
                  </a:lnTo>
                  <a:lnTo>
                    <a:pt x="19313" y="13956"/>
                  </a:lnTo>
                  <a:close/>
                  <a:moveTo>
                    <a:pt x="16353" y="15366"/>
                  </a:moveTo>
                  <a:lnTo>
                    <a:pt x="16635" y="15507"/>
                  </a:lnTo>
                  <a:lnTo>
                    <a:pt x="16776" y="15648"/>
                  </a:lnTo>
                  <a:lnTo>
                    <a:pt x="16917" y="15930"/>
                  </a:lnTo>
                  <a:lnTo>
                    <a:pt x="16917" y="16353"/>
                  </a:lnTo>
                  <a:lnTo>
                    <a:pt x="16846" y="16423"/>
                  </a:lnTo>
                  <a:lnTo>
                    <a:pt x="16776" y="16564"/>
                  </a:lnTo>
                  <a:lnTo>
                    <a:pt x="16494" y="16705"/>
                  </a:lnTo>
                  <a:lnTo>
                    <a:pt x="16141" y="16776"/>
                  </a:lnTo>
                  <a:lnTo>
                    <a:pt x="15648" y="16846"/>
                  </a:lnTo>
                  <a:lnTo>
                    <a:pt x="14802" y="16917"/>
                  </a:lnTo>
                  <a:lnTo>
                    <a:pt x="14309" y="16846"/>
                  </a:lnTo>
                  <a:lnTo>
                    <a:pt x="13956" y="16776"/>
                  </a:lnTo>
                  <a:lnTo>
                    <a:pt x="13815" y="16635"/>
                  </a:lnTo>
                  <a:lnTo>
                    <a:pt x="13745" y="16494"/>
                  </a:lnTo>
                  <a:lnTo>
                    <a:pt x="13815" y="16282"/>
                  </a:lnTo>
                  <a:lnTo>
                    <a:pt x="14027" y="16141"/>
                  </a:lnTo>
                  <a:lnTo>
                    <a:pt x="14238" y="15930"/>
                  </a:lnTo>
                  <a:lnTo>
                    <a:pt x="14943" y="15577"/>
                  </a:lnTo>
                  <a:lnTo>
                    <a:pt x="15296" y="15436"/>
                  </a:lnTo>
                  <a:lnTo>
                    <a:pt x="15648" y="15366"/>
                  </a:lnTo>
                  <a:close/>
                  <a:moveTo>
                    <a:pt x="18397" y="17269"/>
                  </a:moveTo>
                  <a:lnTo>
                    <a:pt x="18820" y="17480"/>
                  </a:lnTo>
                  <a:lnTo>
                    <a:pt x="18890" y="17692"/>
                  </a:lnTo>
                  <a:lnTo>
                    <a:pt x="18890" y="17833"/>
                  </a:lnTo>
                  <a:lnTo>
                    <a:pt x="18820" y="17974"/>
                  </a:lnTo>
                  <a:lnTo>
                    <a:pt x="18749" y="18115"/>
                  </a:lnTo>
                  <a:lnTo>
                    <a:pt x="18326" y="18890"/>
                  </a:lnTo>
                  <a:lnTo>
                    <a:pt x="18044" y="19383"/>
                  </a:lnTo>
                  <a:lnTo>
                    <a:pt x="17763" y="19665"/>
                  </a:lnTo>
                  <a:lnTo>
                    <a:pt x="17551" y="19736"/>
                  </a:lnTo>
                  <a:lnTo>
                    <a:pt x="17340" y="19736"/>
                  </a:lnTo>
                  <a:lnTo>
                    <a:pt x="17199" y="19595"/>
                  </a:lnTo>
                  <a:lnTo>
                    <a:pt x="17128" y="19313"/>
                  </a:lnTo>
                  <a:lnTo>
                    <a:pt x="17058" y="18961"/>
                  </a:lnTo>
                  <a:lnTo>
                    <a:pt x="17128" y="18608"/>
                  </a:lnTo>
                  <a:lnTo>
                    <a:pt x="17199" y="18256"/>
                  </a:lnTo>
                  <a:lnTo>
                    <a:pt x="17340" y="17903"/>
                  </a:lnTo>
                  <a:lnTo>
                    <a:pt x="17481" y="17621"/>
                  </a:lnTo>
                  <a:lnTo>
                    <a:pt x="17763" y="17410"/>
                  </a:lnTo>
                  <a:lnTo>
                    <a:pt x="18044" y="17269"/>
                  </a:lnTo>
                  <a:close/>
                  <a:moveTo>
                    <a:pt x="13886" y="20441"/>
                  </a:moveTo>
                  <a:lnTo>
                    <a:pt x="13674" y="21005"/>
                  </a:lnTo>
                  <a:lnTo>
                    <a:pt x="13604" y="21568"/>
                  </a:lnTo>
                  <a:lnTo>
                    <a:pt x="13534" y="21850"/>
                  </a:lnTo>
                  <a:lnTo>
                    <a:pt x="13252" y="22344"/>
                  </a:lnTo>
                  <a:lnTo>
                    <a:pt x="13111" y="22555"/>
                  </a:lnTo>
                  <a:lnTo>
                    <a:pt x="12970" y="22696"/>
                  </a:lnTo>
                  <a:lnTo>
                    <a:pt x="12758" y="22767"/>
                  </a:lnTo>
                  <a:lnTo>
                    <a:pt x="12617" y="22696"/>
                  </a:lnTo>
                  <a:lnTo>
                    <a:pt x="12406" y="22485"/>
                  </a:lnTo>
                  <a:lnTo>
                    <a:pt x="12335" y="22344"/>
                  </a:lnTo>
                  <a:lnTo>
                    <a:pt x="12265" y="22132"/>
                  </a:lnTo>
                  <a:lnTo>
                    <a:pt x="12265" y="21921"/>
                  </a:lnTo>
                  <a:lnTo>
                    <a:pt x="12406" y="21639"/>
                  </a:lnTo>
                  <a:lnTo>
                    <a:pt x="12617" y="21287"/>
                  </a:lnTo>
                  <a:lnTo>
                    <a:pt x="12970" y="21005"/>
                  </a:lnTo>
                  <a:lnTo>
                    <a:pt x="13322" y="20723"/>
                  </a:lnTo>
                  <a:lnTo>
                    <a:pt x="13886" y="20441"/>
                  </a:lnTo>
                  <a:close/>
                  <a:moveTo>
                    <a:pt x="6979" y="22767"/>
                  </a:moveTo>
                  <a:lnTo>
                    <a:pt x="7401" y="22837"/>
                  </a:lnTo>
                  <a:lnTo>
                    <a:pt x="7824" y="23049"/>
                  </a:lnTo>
                  <a:lnTo>
                    <a:pt x="8247" y="23190"/>
                  </a:lnTo>
                  <a:lnTo>
                    <a:pt x="8811" y="23472"/>
                  </a:lnTo>
                  <a:lnTo>
                    <a:pt x="8600" y="23683"/>
                  </a:lnTo>
                  <a:lnTo>
                    <a:pt x="8247" y="23894"/>
                  </a:lnTo>
                  <a:lnTo>
                    <a:pt x="7754" y="24035"/>
                  </a:lnTo>
                  <a:lnTo>
                    <a:pt x="7260" y="24176"/>
                  </a:lnTo>
                  <a:lnTo>
                    <a:pt x="6767" y="24176"/>
                  </a:lnTo>
                  <a:lnTo>
                    <a:pt x="6415" y="24106"/>
                  </a:lnTo>
                  <a:lnTo>
                    <a:pt x="6274" y="23965"/>
                  </a:lnTo>
                  <a:lnTo>
                    <a:pt x="6203" y="23824"/>
                  </a:lnTo>
                  <a:lnTo>
                    <a:pt x="6133" y="23683"/>
                  </a:lnTo>
                  <a:lnTo>
                    <a:pt x="6133" y="23472"/>
                  </a:lnTo>
                  <a:lnTo>
                    <a:pt x="6203" y="23190"/>
                  </a:lnTo>
                  <a:lnTo>
                    <a:pt x="6274" y="23049"/>
                  </a:lnTo>
                  <a:lnTo>
                    <a:pt x="6415" y="22908"/>
                  </a:lnTo>
                  <a:lnTo>
                    <a:pt x="6556" y="22837"/>
                  </a:lnTo>
                  <a:lnTo>
                    <a:pt x="6979" y="22767"/>
                  </a:lnTo>
                  <a:close/>
                  <a:moveTo>
                    <a:pt x="9868" y="23965"/>
                  </a:moveTo>
                  <a:lnTo>
                    <a:pt x="9868" y="24247"/>
                  </a:lnTo>
                  <a:lnTo>
                    <a:pt x="9868" y="24458"/>
                  </a:lnTo>
                  <a:lnTo>
                    <a:pt x="9727" y="24317"/>
                  </a:lnTo>
                  <a:lnTo>
                    <a:pt x="9727" y="24247"/>
                  </a:lnTo>
                  <a:lnTo>
                    <a:pt x="9727" y="24106"/>
                  </a:lnTo>
                  <a:lnTo>
                    <a:pt x="9868" y="23965"/>
                  </a:lnTo>
                  <a:close/>
                  <a:moveTo>
                    <a:pt x="9868" y="24599"/>
                  </a:moveTo>
                  <a:lnTo>
                    <a:pt x="9939" y="26079"/>
                  </a:lnTo>
                  <a:lnTo>
                    <a:pt x="9868" y="26502"/>
                  </a:lnTo>
                  <a:lnTo>
                    <a:pt x="9798" y="26925"/>
                  </a:lnTo>
                  <a:lnTo>
                    <a:pt x="9657" y="27348"/>
                  </a:lnTo>
                  <a:lnTo>
                    <a:pt x="9445" y="27701"/>
                  </a:lnTo>
                  <a:lnTo>
                    <a:pt x="9234" y="27912"/>
                  </a:lnTo>
                  <a:lnTo>
                    <a:pt x="9023" y="27912"/>
                  </a:lnTo>
                  <a:lnTo>
                    <a:pt x="8952" y="27771"/>
                  </a:lnTo>
                  <a:lnTo>
                    <a:pt x="8882" y="27630"/>
                  </a:lnTo>
                  <a:lnTo>
                    <a:pt x="8670" y="27066"/>
                  </a:lnTo>
                  <a:lnTo>
                    <a:pt x="8670" y="26502"/>
                  </a:lnTo>
                  <a:lnTo>
                    <a:pt x="8741" y="26150"/>
                  </a:lnTo>
                  <a:lnTo>
                    <a:pt x="8952" y="25798"/>
                  </a:lnTo>
                  <a:lnTo>
                    <a:pt x="9164" y="25586"/>
                  </a:lnTo>
                  <a:lnTo>
                    <a:pt x="9657" y="25163"/>
                  </a:lnTo>
                  <a:lnTo>
                    <a:pt x="9798" y="24952"/>
                  </a:lnTo>
                  <a:lnTo>
                    <a:pt x="9868" y="24599"/>
                  </a:lnTo>
                  <a:close/>
                  <a:moveTo>
                    <a:pt x="19313" y="28335"/>
                  </a:moveTo>
                  <a:lnTo>
                    <a:pt x="19243" y="28687"/>
                  </a:lnTo>
                  <a:lnTo>
                    <a:pt x="19243" y="29040"/>
                  </a:lnTo>
                  <a:lnTo>
                    <a:pt x="19313" y="29181"/>
                  </a:lnTo>
                  <a:lnTo>
                    <a:pt x="19454" y="29322"/>
                  </a:lnTo>
                  <a:lnTo>
                    <a:pt x="19595" y="29392"/>
                  </a:lnTo>
                  <a:lnTo>
                    <a:pt x="19807" y="29392"/>
                  </a:lnTo>
                  <a:lnTo>
                    <a:pt x="19313" y="30238"/>
                  </a:lnTo>
                  <a:lnTo>
                    <a:pt x="19031" y="30661"/>
                  </a:lnTo>
                  <a:lnTo>
                    <a:pt x="18679" y="31084"/>
                  </a:lnTo>
                  <a:lnTo>
                    <a:pt x="18538" y="31013"/>
                  </a:lnTo>
                  <a:lnTo>
                    <a:pt x="18397" y="30872"/>
                  </a:lnTo>
                  <a:lnTo>
                    <a:pt x="18326" y="30731"/>
                  </a:lnTo>
                  <a:lnTo>
                    <a:pt x="18256" y="30590"/>
                  </a:lnTo>
                  <a:lnTo>
                    <a:pt x="18326" y="30168"/>
                  </a:lnTo>
                  <a:lnTo>
                    <a:pt x="18467" y="29745"/>
                  </a:lnTo>
                  <a:lnTo>
                    <a:pt x="18679" y="29251"/>
                  </a:lnTo>
                  <a:lnTo>
                    <a:pt x="18961" y="28899"/>
                  </a:lnTo>
                  <a:lnTo>
                    <a:pt x="19313" y="28335"/>
                  </a:lnTo>
                  <a:close/>
                  <a:moveTo>
                    <a:pt x="21569" y="28758"/>
                  </a:moveTo>
                  <a:lnTo>
                    <a:pt x="22062" y="28969"/>
                  </a:lnTo>
                  <a:lnTo>
                    <a:pt x="22555" y="29181"/>
                  </a:lnTo>
                  <a:lnTo>
                    <a:pt x="23049" y="29533"/>
                  </a:lnTo>
                  <a:lnTo>
                    <a:pt x="23472" y="29886"/>
                  </a:lnTo>
                  <a:lnTo>
                    <a:pt x="23754" y="30238"/>
                  </a:lnTo>
                  <a:lnTo>
                    <a:pt x="23824" y="30450"/>
                  </a:lnTo>
                  <a:lnTo>
                    <a:pt x="23824" y="30661"/>
                  </a:lnTo>
                  <a:lnTo>
                    <a:pt x="23754" y="30872"/>
                  </a:lnTo>
                  <a:lnTo>
                    <a:pt x="23613" y="31013"/>
                  </a:lnTo>
                  <a:lnTo>
                    <a:pt x="23401" y="31225"/>
                  </a:lnTo>
                  <a:lnTo>
                    <a:pt x="23190" y="31366"/>
                  </a:lnTo>
                  <a:lnTo>
                    <a:pt x="22908" y="31436"/>
                  </a:lnTo>
                  <a:lnTo>
                    <a:pt x="22696" y="31366"/>
                  </a:lnTo>
                  <a:lnTo>
                    <a:pt x="22485" y="31295"/>
                  </a:lnTo>
                  <a:lnTo>
                    <a:pt x="22203" y="31154"/>
                  </a:lnTo>
                  <a:lnTo>
                    <a:pt x="21780" y="30802"/>
                  </a:lnTo>
                  <a:lnTo>
                    <a:pt x="21428" y="30309"/>
                  </a:lnTo>
                  <a:lnTo>
                    <a:pt x="21216" y="29745"/>
                  </a:lnTo>
                  <a:lnTo>
                    <a:pt x="21146" y="29251"/>
                  </a:lnTo>
                  <a:lnTo>
                    <a:pt x="21146" y="28969"/>
                  </a:lnTo>
                  <a:lnTo>
                    <a:pt x="21216" y="28758"/>
                  </a:lnTo>
                  <a:close/>
                  <a:moveTo>
                    <a:pt x="20934" y="33410"/>
                  </a:moveTo>
                  <a:lnTo>
                    <a:pt x="21075" y="33692"/>
                  </a:lnTo>
                  <a:lnTo>
                    <a:pt x="21133" y="33749"/>
                  </a:lnTo>
                  <a:lnTo>
                    <a:pt x="21005" y="34326"/>
                  </a:lnTo>
                  <a:lnTo>
                    <a:pt x="20511" y="34467"/>
                  </a:lnTo>
                  <a:lnTo>
                    <a:pt x="20018" y="34538"/>
                  </a:lnTo>
                  <a:lnTo>
                    <a:pt x="20018" y="34538"/>
                  </a:lnTo>
                  <a:lnTo>
                    <a:pt x="20159" y="34185"/>
                  </a:lnTo>
                  <a:lnTo>
                    <a:pt x="20441" y="33903"/>
                  </a:lnTo>
                  <a:lnTo>
                    <a:pt x="20934" y="33410"/>
                  </a:lnTo>
                  <a:close/>
                  <a:moveTo>
                    <a:pt x="22767" y="34115"/>
                  </a:moveTo>
                  <a:lnTo>
                    <a:pt x="23260" y="34185"/>
                  </a:lnTo>
                  <a:lnTo>
                    <a:pt x="23754" y="34256"/>
                  </a:lnTo>
                  <a:lnTo>
                    <a:pt x="24247" y="34467"/>
                  </a:lnTo>
                  <a:lnTo>
                    <a:pt x="24670" y="34749"/>
                  </a:lnTo>
                  <a:lnTo>
                    <a:pt x="24811" y="34890"/>
                  </a:lnTo>
                  <a:lnTo>
                    <a:pt x="24881" y="35031"/>
                  </a:lnTo>
                  <a:lnTo>
                    <a:pt x="24881" y="35172"/>
                  </a:lnTo>
                  <a:lnTo>
                    <a:pt x="24811" y="35313"/>
                  </a:lnTo>
                  <a:lnTo>
                    <a:pt x="24599" y="35454"/>
                  </a:lnTo>
                  <a:lnTo>
                    <a:pt x="24247" y="35524"/>
                  </a:lnTo>
                  <a:lnTo>
                    <a:pt x="23824" y="35454"/>
                  </a:lnTo>
                  <a:lnTo>
                    <a:pt x="23613" y="35383"/>
                  </a:lnTo>
                  <a:lnTo>
                    <a:pt x="23401" y="35242"/>
                  </a:lnTo>
                  <a:lnTo>
                    <a:pt x="23190" y="35031"/>
                  </a:lnTo>
                  <a:lnTo>
                    <a:pt x="23049" y="34820"/>
                  </a:lnTo>
                  <a:lnTo>
                    <a:pt x="22837" y="34467"/>
                  </a:lnTo>
                  <a:lnTo>
                    <a:pt x="22767" y="34115"/>
                  </a:lnTo>
                  <a:close/>
                  <a:moveTo>
                    <a:pt x="7260" y="35877"/>
                  </a:moveTo>
                  <a:lnTo>
                    <a:pt x="6626" y="36723"/>
                  </a:lnTo>
                  <a:lnTo>
                    <a:pt x="5851" y="37498"/>
                  </a:lnTo>
                  <a:lnTo>
                    <a:pt x="5146" y="37991"/>
                  </a:lnTo>
                  <a:lnTo>
                    <a:pt x="4441" y="38485"/>
                  </a:lnTo>
                  <a:lnTo>
                    <a:pt x="4723" y="38273"/>
                  </a:lnTo>
                  <a:lnTo>
                    <a:pt x="4935" y="37991"/>
                  </a:lnTo>
                  <a:lnTo>
                    <a:pt x="5569" y="37216"/>
                  </a:lnTo>
                  <a:lnTo>
                    <a:pt x="5921" y="36793"/>
                  </a:lnTo>
                  <a:lnTo>
                    <a:pt x="6344" y="36370"/>
                  </a:lnTo>
                  <a:lnTo>
                    <a:pt x="6767" y="36088"/>
                  </a:lnTo>
                  <a:lnTo>
                    <a:pt x="7260" y="35877"/>
                  </a:lnTo>
                  <a:close/>
                  <a:moveTo>
                    <a:pt x="21639" y="37568"/>
                  </a:moveTo>
                  <a:lnTo>
                    <a:pt x="21569" y="37921"/>
                  </a:lnTo>
                  <a:lnTo>
                    <a:pt x="21357" y="38344"/>
                  </a:lnTo>
                  <a:lnTo>
                    <a:pt x="20934" y="38978"/>
                  </a:lnTo>
                  <a:lnTo>
                    <a:pt x="20723" y="39331"/>
                  </a:lnTo>
                  <a:lnTo>
                    <a:pt x="20511" y="39612"/>
                  </a:lnTo>
                  <a:lnTo>
                    <a:pt x="20229" y="39824"/>
                  </a:lnTo>
                  <a:lnTo>
                    <a:pt x="19948" y="40035"/>
                  </a:lnTo>
                  <a:lnTo>
                    <a:pt x="19807" y="40035"/>
                  </a:lnTo>
                  <a:lnTo>
                    <a:pt x="19736" y="39894"/>
                  </a:lnTo>
                  <a:lnTo>
                    <a:pt x="19736" y="39824"/>
                  </a:lnTo>
                  <a:lnTo>
                    <a:pt x="19807" y="39612"/>
                  </a:lnTo>
                  <a:lnTo>
                    <a:pt x="20088" y="39260"/>
                  </a:lnTo>
                  <a:lnTo>
                    <a:pt x="20441" y="38767"/>
                  </a:lnTo>
                  <a:lnTo>
                    <a:pt x="21287" y="37921"/>
                  </a:lnTo>
                  <a:lnTo>
                    <a:pt x="21639" y="37568"/>
                  </a:lnTo>
                  <a:close/>
                  <a:moveTo>
                    <a:pt x="7754" y="38203"/>
                  </a:moveTo>
                  <a:lnTo>
                    <a:pt x="7824" y="38767"/>
                  </a:lnTo>
                  <a:lnTo>
                    <a:pt x="7824" y="39331"/>
                  </a:lnTo>
                  <a:lnTo>
                    <a:pt x="7824" y="39894"/>
                  </a:lnTo>
                  <a:lnTo>
                    <a:pt x="7683" y="40388"/>
                  </a:lnTo>
                  <a:lnTo>
                    <a:pt x="7613" y="40811"/>
                  </a:lnTo>
                  <a:lnTo>
                    <a:pt x="7331" y="41163"/>
                  </a:lnTo>
                  <a:lnTo>
                    <a:pt x="7260" y="41234"/>
                  </a:lnTo>
                  <a:lnTo>
                    <a:pt x="7190" y="41163"/>
                  </a:lnTo>
                  <a:lnTo>
                    <a:pt x="7120" y="40952"/>
                  </a:lnTo>
                  <a:lnTo>
                    <a:pt x="7120" y="40529"/>
                  </a:lnTo>
                  <a:lnTo>
                    <a:pt x="7260" y="39965"/>
                  </a:lnTo>
                  <a:lnTo>
                    <a:pt x="7542" y="38837"/>
                  </a:lnTo>
                  <a:lnTo>
                    <a:pt x="7754" y="38203"/>
                  </a:lnTo>
                  <a:close/>
                  <a:moveTo>
                    <a:pt x="22908" y="38203"/>
                  </a:moveTo>
                  <a:lnTo>
                    <a:pt x="23472" y="38555"/>
                  </a:lnTo>
                  <a:lnTo>
                    <a:pt x="23824" y="38908"/>
                  </a:lnTo>
                  <a:lnTo>
                    <a:pt x="24036" y="39260"/>
                  </a:lnTo>
                  <a:lnTo>
                    <a:pt x="24106" y="39612"/>
                  </a:lnTo>
                  <a:lnTo>
                    <a:pt x="24106" y="40035"/>
                  </a:lnTo>
                  <a:lnTo>
                    <a:pt x="23965" y="40317"/>
                  </a:lnTo>
                  <a:lnTo>
                    <a:pt x="23754" y="40670"/>
                  </a:lnTo>
                  <a:lnTo>
                    <a:pt x="23542" y="40952"/>
                  </a:lnTo>
                  <a:lnTo>
                    <a:pt x="23331" y="41163"/>
                  </a:lnTo>
                  <a:lnTo>
                    <a:pt x="23049" y="41304"/>
                  </a:lnTo>
                  <a:lnTo>
                    <a:pt x="22767" y="41375"/>
                  </a:lnTo>
                  <a:lnTo>
                    <a:pt x="22555" y="41375"/>
                  </a:lnTo>
                  <a:lnTo>
                    <a:pt x="22414" y="41234"/>
                  </a:lnTo>
                  <a:lnTo>
                    <a:pt x="22344" y="41022"/>
                  </a:lnTo>
                  <a:lnTo>
                    <a:pt x="22344" y="40670"/>
                  </a:lnTo>
                  <a:lnTo>
                    <a:pt x="22414" y="40247"/>
                  </a:lnTo>
                  <a:lnTo>
                    <a:pt x="22696" y="39190"/>
                  </a:lnTo>
                  <a:lnTo>
                    <a:pt x="22908" y="38203"/>
                  </a:lnTo>
                  <a:close/>
                  <a:moveTo>
                    <a:pt x="3102" y="42784"/>
                  </a:moveTo>
                  <a:lnTo>
                    <a:pt x="3172" y="42925"/>
                  </a:lnTo>
                  <a:lnTo>
                    <a:pt x="3172" y="43137"/>
                  </a:lnTo>
                  <a:lnTo>
                    <a:pt x="2961" y="43630"/>
                  </a:lnTo>
                  <a:lnTo>
                    <a:pt x="2538" y="44405"/>
                  </a:lnTo>
                  <a:lnTo>
                    <a:pt x="1904" y="44828"/>
                  </a:lnTo>
                  <a:lnTo>
                    <a:pt x="1481" y="44828"/>
                  </a:lnTo>
                  <a:lnTo>
                    <a:pt x="1481" y="44687"/>
                  </a:lnTo>
                  <a:lnTo>
                    <a:pt x="1622" y="44405"/>
                  </a:lnTo>
                  <a:lnTo>
                    <a:pt x="1904" y="43983"/>
                  </a:lnTo>
                  <a:lnTo>
                    <a:pt x="2256" y="43489"/>
                  </a:lnTo>
                  <a:lnTo>
                    <a:pt x="2679" y="43066"/>
                  </a:lnTo>
                  <a:lnTo>
                    <a:pt x="3102" y="42784"/>
                  </a:lnTo>
                  <a:close/>
                  <a:moveTo>
                    <a:pt x="4441" y="43419"/>
                  </a:moveTo>
                  <a:lnTo>
                    <a:pt x="4935" y="43771"/>
                  </a:lnTo>
                  <a:lnTo>
                    <a:pt x="5075" y="43912"/>
                  </a:lnTo>
                  <a:lnTo>
                    <a:pt x="5146" y="44194"/>
                  </a:lnTo>
                  <a:lnTo>
                    <a:pt x="5146" y="44405"/>
                  </a:lnTo>
                  <a:lnTo>
                    <a:pt x="5146" y="44617"/>
                  </a:lnTo>
                  <a:lnTo>
                    <a:pt x="5005" y="45110"/>
                  </a:lnTo>
                  <a:lnTo>
                    <a:pt x="4794" y="45392"/>
                  </a:lnTo>
                  <a:lnTo>
                    <a:pt x="4653" y="45463"/>
                  </a:lnTo>
                  <a:lnTo>
                    <a:pt x="4512" y="45463"/>
                  </a:lnTo>
                  <a:lnTo>
                    <a:pt x="4441" y="45392"/>
                  </a:lnTo>
                  <a:lnTo>
                    <a:pt x="4300" y="45251"/>
                  </a:lnTo>
                  <a:lnTo>
                    <a:pt x="4300" y="44969"/>
                  </a:lnTo>
                  <a:lnTo>
                    <a:pt x="4300" y="44617"/>
                  </a:lnTo>
                  <a:lnTo>
                    <a:pt x="4300" y="44053"/>
                  </a:lnTo>
                  <a:lnTo>
                    <a:pt x="4441" y="43419"/>
                  </a:lnTo>
                  <a:close/>
                  <a:moveTo>
                    <a:pt x="12688" y="43912"/>
                  </a:moveTo>
                  <a:lnTo>
                    <a:pt x="13322" y="44053"/>
                  </a:lnTo>
                  <a:lnTo>
                    <a:pt x="13956" y="44335"/>
                  </a:lnTo>
                  <a:lnTo>
                    <a:pt x="14450" y="44687"/>
                  </a:lnTo>
                  <a:lnTo>
                    <a:pt x="14661" y="44899"/>
                  </a:lnTo>
                  <a:lnTo>
                    <a:pt x="14873" y="45181"/>
                  </a:lnTo>
                  <a:lnTo>
                    <a:pt x="14943" y="45322"/>
                  </a:lnTo>
                  <a:lnTo>
                    <a:pt x="15014" y="45392"/>
                  </a:lnTo>
                  <a:lnTo>
                    <a:pt x="15014" y="45533"/>
                  </a:lnTo>
                  <a:lnTo>
                    <a:pt x="14873" y="45674"/>
                  </a:lnTo>
                  <a:lnTo>
                    <a:pt x="14661" y="45674"/>
                  </a:lnTo>
                  <a:lnTo>
                    <a:pt x="14379" y="45533"/>
                  </a:lnTo>
                  <a:lnTo>
                    <a:pt x="14027" y="45322"/>
                  </a:lnTo>
                  <a:lnTo>
                    <a:pt x="13674" y="45040"/>
                  </a:lnTo>
                  <a:lnTo>
                    <a:pt x="13040" y="44405"/>
                  </a:lnTo>
                  <a:lnTo>
                    <a:pt x="12688" y="43912"/>
                  </a:lnTo>
                  <a:close/>
                  <a:moveTo>
                    <a:pt x="12617" y="46168"/>
                  </a:moveTo>
                  <a:lnTo>
                    <a:pt x="12688" y="46238"/>
                  </a:lnTo>
                  <a:lnTo>
                    <a:pt x="12688" y="46520"/>
                  </a:lnTo>
                  <a:lnTo>
                    <a:pt x="12688" y="46872"/>
                  </a:lnTo>
                  <a:lnTo>
                    <a:pt x="12547" y="47859"/>
                  </a:lnTo>
                  <a:lnTo>
                    <a:pt x="12406" y="48353"/>
                  </a:lnTo>
                  <a:lnTo>
                    <a:pt x="12265" y="48705"/>
                  </a:lnTo>
                  <a:lnTo>
                    <a:pt x="12053" y="48987"/>
                  </a:lnTo>
                  <a:lnTo>
                    <a:pt x="11912" y="49057"/>
                  </a:lnTo>
                  <a:lnTo>
                    <a:pt x="11771" y="49057"/>
                  </a:lnTo>
                  <a:lnTo>
                    <a:pt x="11701" y="48987"/>
                  </a:lnTo>
                  <a:lnTo>
                    <a:pt x="11701" y="48916"/>
                  </a:lnTo>
                  <a:lnTo>
                    <a:pt x="11701" y="48494"/>
                  </a:lnTo>
                  <a:lnTo>
                    <a:pt x="11771" y="48000"/>
                  </a:lnTo>
                  <a:lnTo>
                    <a:pt x="11983" y="47436"/>
                  </a:lnTo>
                  <a:lnTo>
                    <a:pt x="12194" y="46872"/>
                  </a:lnTo>
                  <a:lnTo>
                    <a:pt x="12406" y="46449"/>
                  </a:lnTo>
                  <a:lnTo>
                    <a:pt x="12547" y="46238"/>
                  </a:lnTo>
                  <a:lnTo>
                    <a:pt x="12617" y="46168"/>
                  </a:lnTo>
                  <a:close/>
                  <a:moveTo>
                    <a:pt x="2186" y="49128"/>
                  </a:moveTo>
                  <a:lnTo>
                    <a:pt x="2256" y="49692"/>
                  </a:lnTo>
                  <a:lnTo>
                    <a:pt x="2186" y="49833"/>
                  </a:lnTo>
                  <a:lnTo>
                    <a:pt x="2115" y="49974"/>
                  </a:lnTo>
                  <a:lnTo>
                    <a:pt x="1904" y="50185"/>
                  </a:lnTo>
                  <a:lnTo>
                    <a:pt x="1622" y="50256"/>
                  </a:lnTo>
                  <a:lnTo>
                    <a:pt x="1340" y="50185"/>
                  </a:lnTo>
                  <a:lnTo>
                    <a:pt x="1128" y="49974"/>
                  </a:lnTo>
                  <a:lnTo>
                    <a:pt x="987" y="49762"/>
                  </a:lnTo>
                  <a:lnTo>
                    <a:pt x="987" y="49621"/>
                  </a:lnTo>
                  <a:lnTo>
                    <a:pt x="1058" y="49480"/>
                  </a:lnTo>
                  <a:lnTo>
                    <a:pt x="1269" y="49128"/>
                  </a:lnTo>
                  <a:lnTo>
                    <a:pt x="1481" y="49269"/>
                  </a:lnTo>
                  <a:lnTo>
                    <a:pt x="1692" y="49410"/>
                  </a:lnTo>
                  <a:lnTo>
                    <a:pt x="1904" y="49339"/>
                  </a:lnTo>
                  <a:lnTo>
                    <a:pt x="2186" y="49128"/>
                  </a:lnTo>
                  <a:close/>
                  <a:moveTo>
                    <a:pt x="14732" y="49551"/>
                  </a:moveTo>
                  <a:lnTo>
                    <a:pt x="16423" y="50185"/>
                  </a:lnTo>
                  <a:lnTo>
                    <a:pt x="16635" y="50185"/>
                  </a:lnTo>
                  <a:lnTo>
                    <a:pt x="16705" y="50256"/>
                  </a:lnTo>
                  <a:lnTo>
                    <a:pt x="16705" y="50397"/>
                  </a:lnTo>
                  <a:lnTo>
                    <a:pt x="16635" y="50538"/>
                  </a:lnTo>
                  <a:lnTo>
                    <a:pt x="16141" y="50538"/>
                  </a:lnTo>
                  <a:lnTo>
                    <a:pt x="15859" y="50467"/>
                  </a:lnTo>
                  <a:lnTo>
                    <a:pt x="15578" y="50256"/>
                  </a:lnTo>
                  <a:lnTo>
                    <a:pt x="15155" y="49903"/>
                  </a:lnTo>
                  <a:lnTo>
                    <a:pt x="14732" y="49551"/>
                  </a:lnTo>
                  <a:close/>
                  <a:moveTo>
                    <a:pt x="11208" y="42925"/>
                  </a:moveTo>
                  <a:lnTo>
                    <a:pt x="12194" y="45040"/>
                  </a:lnTo>
                  <a:lnTo>
                    <a:pt x="12194" y="45392"/>
                  </a:lnTo>
                  <a:lnTo>
                    <a:pt x="12194" y="45674"/>
                  </a:lnTo>
                  <a:lnTo>
                    <a:pt x="12265" y="46027"/>
                  </a:lnTo>
                  <a:lnTo>
                    <a:pt x="12194" y="46379"/>
                  </a:lnTo>
                  <a:lnTo>
                    <a:pt x="12124" y="46661"/>
                  </a:lnTo>
                  <a:lnTo>
                    <a:pt x="11912" y="46943"/>
                  </a:lnTo>
                  <a:lnTo>
                    <a:pt x="11419" y="47507"/>
                  </a:lnTo>
                  <a:lnTo>
                    <a:pt x="11208" y="47789"/>
                  </a:lnTo>
                  <a:lnTo>
                    <a:pt x="10996" y="48071"/>
                  </a:lnTo>
                  <a:lnTo>
                    <a:pt x="10855" y="48423"/>
                  </a:lnTo>
                  <a:lnTo>
                    <a:pt x="10785" y="48775"/>
                  </a:lnTo>
                  <a:lnTo>
                    <a:pt x="10855" y="49128"/>
                  </a:lnTo>
                  <a:lnTo>
                    <a:pt x="10926" y="49410"/>
                  </a:lnTo>
                  <a:lnTo>
                    <a:pt x="10996" y="49621"/>
                  </a:lnTo>
                  <a:lnTo>
                    <a:pt x="11137" y="49833"/>
                  </a:lnTo>
                  <a:lnTo>
                    <a:pt x="11278" y="49974"/>
                  </a:lnTo>
                  <a:lnTo>
                    <a:pt x="11419" y="50115"/>
                  </a:lnTo>
                  <a:lnTo>
                    <a:pt x="11560" y="50185"/>
                  </a:lnTo>
                  <a:lnTo>
                    <a:pt x="11771" y="50256"/>
                  </a:lnTo>
                  <a:lnTo>
                    <a:pt x="12194" y="50185"/>
                  </a:lnTo>
                  <a:lnTo>
                    <a:pt x="12617" y="49974"/>
                  </a:lnTo>
                  <a:lnTo>
                    <a:pt x="13040" y="49621"/>
                  </a:lnTo>
                  <a:lnTo>
                    <a:pt x="13322" y="49057"/>
                  </a:lnTo>
                  <a:lnTo>
                    <a:pt x="13674" y="50326"/>
                  </a:lnTo>
                  <a:lnTo>
                    <a:pt x="13815" y="51031"/>
                  </a:lnTo>
                  <a:lnTo>
                    <a:pt x="13886" y="51524"/>
                  </a:lnTo>
                  <a:lnTo>
                    <a:pt x="13745" y="51947"/>
                  </a:lnTo>
                  <a:lnTo>
                    <a:pt x="13393" y="52864"/>
                  </a:lnTo>
                  <a:lnTo>
                    <a:pt x="13252" y="53286"/>
                  </a:lnTo>
                  <a:lnTo>
                    <a:pt x="13040" y="53568"/>
                  </a:lnTo>
                  <a:lnTo>
                    <a:pt x="12899" y="53639"/>
                  </a:lnTo>
                  <a:lnTo>
                    <a:pt x="12829" y="53709"/>
                  </a:lnTo>
                  <a:lnTo>
                    <a:pt x="12758" y="53639"/>
                  </a:lnTo>
                  <a:lnTo>
                    <a:pt x="12688" y="53498"/>
                  </a:lnTo>
                  <a:lnTo>
                    <a:pt x="12617" y="53286"/>
                  </a:lnTo>
                  <a:lnTo>
                    <a:pt x="12688" y="52934"/>
                  </a:lnTo>
                  <a:lnTo>
                    <a:pt x="12899" y="52159"/>
                  </a:lnTo>
                  <a:lnTo>
                    <a:pt x="13181" y="51454"/>
                  </a:lnTo>
                  <a:lnTo>
                    <a:pt x="13393" y="51101"/>
                  </a:lnTo>
                  <a:lnTo>
                    <a:pt x="13040" y="51383"/>
                  </a:lnTo>
                  <a:lnTo>
                    <a:pt x="12688" y="51665"/>
                  </a:lnTo>
                  <a:lnTo>
                    <a:pt x="12335" y="52018"/>
                  </a:lnTo>
                  <a:lnTo>
                    <a:pt x="12053" y="52441"/>
                  </a:lnTo>
                  <a:lnTo>
                    <a:pt x="11912" y="52229"/>
                  </a:lnTo>
                  <a:lnTo>
                    <a:pt x="11701" y="52088"/>
                  </a:lnTo>
                  <a:lnTo>
                    <a:pt x="11278" y="51736"/>
                  </a:lnTo>
                  <a:lnTo>
                    <a:pt x="10855" y="51454"/>
                  </a:lnTo>
                  <a:lnTo>
                    <a:pt x="10714" y="51242"/>
                  </a:lnTo>
                  <a:lnTo>
                    <a:pt x="10573" y="51101"/>
                  </a:lnTo>
                  <a:lnTo>
                    <a:pt x="10503" y="50820"/>
                  </a:lnTo>
                  <a:lnTo>
                    <a:pt x="10432" y="50397"/>
                  </a:lnTo>
                  <a:lnTo>
                    <a:pt x="10432" y="49480"/>
                  </a:lnTo>
                  <a:lnTo>
                    <a:pt x="10644" y="47859"/>
                  </a:lnTo>
                  <a:lnTo>
                    <a:pt x="10855" y="45392"/>
                  </a:lnTo>
                  <a:lnTo>
                    <a:pt x="10996" y="44194"/>
                  </a:lnTo>
                  <a:lnTo>
                    <a:pt x="11208" y="42925"/>
                  </a:lnTo>
                  <a:close/>
                  <a:moveTo>
                    <a:pt x="10573" y="52441"/>
                  </a:moveTo>
                  <a:lnTo>
                    <a:pt x="11067" y="52934"/>
                  </a:lnTo>
                  <a:lnTo>
                    <a:pt x="11349" y="53498"/>
                  </a:lnTo>
                  <a:lnTo>
                    <a:pt x="11630" y="54062"/>
                  </a:lnTo>
                  <a:lnTo>
                    <a:pt x="11701" y="54696"/>
                  </a:lnTo>
                  <a:lnTo>
                    <a:pt x="10644" y="54273"/>
                  </a:lnTo>
                  <a:lnTo>
                    <a:pt x="10573" y="52441"/>
                  </a:lnTo>
                  <a:close/>
                  <a:moveTo>
                    <a:pt x="8655" y="54760"/>
                  </a:moveTo>
                  <a:lnTo>
                    <a:pt x="8600" y="55260"/>
                  </a:lnTo>
                  <a:lnTo>
                    <a:pt x="8388" y="56106"/>
                  </a:lnTo>
                  <a:lnTo>
                    <a:pt x="8177" y="56811"/>
                  </a:lnTo>
                  <a:lnTo>
                    <a:pt x="7965" y="57375"/>
                  </a:lnTo>
                  <a:lnTo>
                    <a:pt x="7824" y="57586"/>
                  </a:lnTo>
                  <a:lnTo>
                    <a:pt x="7683" y="57727"/>
                  </a:lnTo>
                  <a:lnTo>
                    <a:pt x="7472" y="57797"/>
                  </a:lnTo>
                  <a:lnTo>
                    <a:pt x="7331" y="57868"/>
                  </a:lnTo>
                  <a:lnTo>
                    <a:pt x="7120" y="57868"/>
                  </a:lnTo>
                  <a:lnTo>
                    <a:pt x="6908" y="57727"/>
                  </a:lnTo>
                  <a:lnTo>
                    <a:pt x="6838" y="57656"/>
                  </a:lnTo>
                  <a:lnTo>
                    <a:pt x="6908" y="57516"/>
                  </a:lnTo>
                  <a:lnTo>
                    <a:pt x="7049" y="57163"/>
                  </a:lnTo>
                  <a:lnTo>
                    <a:pt x="7683" y="56035"/>
                  </a:lnTo>
                  <a:lnTo>
                    <a:pt x="8655" y="54760"/>
                  </a:lnTo>
                  <a:close/>
                  <a:moveTo>
                    <a:pt x="10714" y="58361"/>
                  </a:moveTo>
                  <a:lnTo>
                    <a:pt x="10926" y="59066"/>
                  </a:lnTo>
                  <a:lnTo>
                    <a:pt x="10926" y="59771"/>
                  </a:lnTo>
                  <a:lnTo>
                    <a:pt x="10785" y="60476"/>
                  </a:lnTo>
                  <a:lnTo>
                    <a:pt x="10714" y="60828"/>
                  </a:lnTo>
                  <a:lnTo>
                    <a:pt x="10503" y="61181"/>
                  </a:lnTo>
                  <a:lnTo>
                    <a:pt x="10221" y="61533"/>
                  </a:lnTo>
                  <a:lnTo>
                    <a:pt x="10080" y="61604"/>
                  </a:lnTo>
                  <a:lnTo>
                    <a:pt x="10009" y="61674"/>
                  </a:lnTo>
                  <a:lnTo>
                    <a:pt x="9868" y="61674"/>
                  </a:lnTo>
                  <a:lnTo>
                    <a:pt x="9798" y="61604"/>
                  </a:lnTo>
                  <a:lnTo>
                    <a:pt x="9586" y="61392"/>
                  </a:lnTo>
                  <a:lnTo>
                    <a:pt x="9445" y="61040"/>
                  </a:lnTo>
                  <a:lnTo>
                    <a:pt x="9304" y="60687"/>
                  </a:lnTo>
                  <a:lnTo>
                    <a:pt x="9234" y="60053"/>
                  </a:lnTo>
                  <a:lnTo>
                    <a:pt x="9304" y="59419"/>
                  </a:lnTo>
                  <a:lnTo>
                    <a:pt x="9375" y="59066"/>
                  </a:lnTo>
                  <a:lnTo>
                    <a:pt x="9516" y="58855"/>
                  </a:lnTo>
                  <a:lnTo>
                    <a:pt x="9727" y="58784"/>
                  </a:lnTo>
                  <a:lnTo>
                    <a:pt x="10221" y="58714"/>
                  </a:lnTo>
                  <a:lnTo>
                    <a:pt x="10432" y="58643"/>
                  </a:lnTo>
                  <a:lnTo>
                    <a:pt x="10714" y="58361"/>
                  </a:lnTo>
                  <a:close/>
                  <a:moveTo>
                    <a:pt x="24458" y="0"/>
                  </a:moveTo>
                  <a:lnTo>
                    <a:pt x="24599" y="3736"/>
                  </a:lnTo>
                  <a:lnTo>
                    <a:pt x="24670" y="6485"/>
                  </a:lnTo>
                  <a:lnTo>
                    <a:pt x="24599" y="7965"/>
                  </a:lnTo>
                  <a:lnTo>
                    <a:pt x="24247" y="9727"/>
                  </a:lnTo>
                  <a:lnTo>
                    <a:pt x="24036" y="10573"/>
                  </a:lnTo>
                  <a:lnTo>
                    <a:pt x="23754" y="11278"/>
                  </a:lnTo>
                  <a:lnTo>
                    <a:pt x="23401" y="11983"/>
                  </a:lnTo>
                  <a:lnTo>
                    <a:pt x="22978" y="12617"/>
                  </a:lnTo>
                  <a:lnTo>
                    <a:pt x="22414" y="13251"/>
                  </a:lnTo>
                  <a:lnTo>
                    <a:pt x="21780" y="13886"/>
                  </a:lnTo>
                  <a:lnTo>
                    <a:pt x="21639" y="13674"/>
                  </a:lnTo>
                  <a:lnTo>
                    <a:pt x="21498" y="13463"/>
                  </a:lnTo>
                  <a:lnTo>
                    <a:pt x="21005" y="13110"/>
                  </a:lnTo>
                  <a:lnTo>
                    <a:pt x="20441" y="12899"/>
                  </a:lnTo>
                  <a:lnTo>
                    <a:pt x="19807" y="12758"/>
                  </a:lnTo>
                  <a:lnTo>
                    <a:pt x="19243" y="12758"/>
                  </a:lnTo>
                  <a:lnTo>
                    <a:pt x="18961" y="12828"/>
                  </a:lnTo>
                  <a:lnTo>
                    <a:pt x="18749" y="12969"/>
                  </a:lnTo>
                  <a:lnTo>
                    <a:pt x="18538" y="13110"/>
                  </a:lnTo>
                  <a:lnTo>
                    <a:pt x="18397" y="13322"/>
                  </a:lnTo>
                  <a:lnTo>
                    <a:pt x="18326" y="13533"/>
                  </a:lnTo>
                  <a:lnTo>
                    <a:pt x="18256" y="13886"/>
                  </a:lnTo>
                  <a:lnTo>
                    <a:pt x="18256" y="14027"/>
                  </a:lnTo>
                  <a:lnTo>
                    <a:pt x="18326" y="14238"/>
                  </a:lnTo>
                  <a:lnTo>
                    <a:pt x="18608" y="14450"/>
                  </a:lnTo>
                  <a:lnTo>
                    <a:pt x="18890" y="14661"/>
                  </a:lnTo>
                  <a:lnTo>
                    <a:pt x="19313" y="14802"/>
                  </a:lnTo>
                  <a:lnTo>
                    <a:pt x="20088" y="14802"/>
                  </a:lnTo>
                  <a:lnTo>
                    <a:pt x="20441" y="14732"/>
                  </a:lnTo>
                  <a:lnTo>
                    <a:pt x="20723" y="14520"/>
                  </a:lnTo>
                  <a:lnTo>
                    <a:pt x="20652" y="14661"/>
                  </a:lnTo>
                  <a:lnTo>
                    <a:pt x="20441" y="14872"/>
                  </a:lnTo>
                  <a:lnTo>
                    <a:pt x="19595" y="15436"/>
                  </a:lnTo>
                  <a:lnTo>
                    <a:pt x="18115" y="16141"/>
                  </a:lnTo>
                  <a:lnTo>
                    <a:pt x="18044" y="15718"/>
                  </a:lnTo>
                  <a:lnTo>
                    <a:pt x="17903" y="15436"/>
                  </a:lnTo>
                  <a:lnTo>
                    <a:pt x="17692" y="15084"/>
                  </a:lnTo>
                  <a:lnTo>
                    <a:pt x="17481" y="14872"/>
                  </a:lnTo>
                  <a:lnTo>
                    <a:pt x="17269" y="14732"/>
                  </a:lnTo>
                  <a:lnTo>
                    <a:pt x="16987" y="14591"/>
                  </a:lnTo>
                  <a:lnTo>
                    <a:pt x="16705" y="14450"/>
                  </a:lnTo>
                  <a:lnTo>
                    <a:pt x="15789" y="14450"/>
                  </a:lnTo>
                  <a:lnTo>
                    <a:pt x="15155" y="14591"/>
                  </a:lnTo>
                  <a:lnTo>
                    <a:pt x="14520" y="14872"/>
                  </a:lnTo>
                  <a:lnTo>
                    <a:pt x="13886" y="15225"/>
                  </a:lnTo>
                  <a:lnTo>
                    <a:pt x="13393" y="15648"/>
                  </a:lnTo>
                  <a:lnTo>
                    <a:pt x="12970" y="16071"/>
                  </a:lnTo>
                  <a:lnTo>
                    <a:pt x="12758" y="16494"/>
                  </a:lnTo>
                  <a:lnTo>
                    <a:pt x="12688" y="16776"/>
                  </a:lnTo>
                  <a:lnTo>
                    <a:pt x="12617" y="16987"/>
                  </a:lnTo>
                  <a:lnTo>
                    <a:pt x="12688" y="17198"/>
                  </a:lnTo>
                  <a:lnTo>
                    <a:pt x="12758" y="17339"/>
                  </a:lnTo>
                  <a:lnTo>
                    <a:pt x="12899" y="17551"/>
                  </a:lnTo>
                  <a:lnTo>
                    <a:pt x="13111" y="17692"/>
                  </a:lnTo>
                  <a:lnTo>
                    <a:pt x="13393" y="17833"/>
                  </a:lnTo>
                  <a:lnTo>
                    <a:pt x="13745" y="17974"/>
                  </a:lnTo>
                  <a:lnTo>
                    <a:pt x="14168" y="18044"/>
                  </a:lnTo>
                  <a:lnTo>
                    <a:pt x="14661" y="18115"/>
                  </a:lnTo>
                  <a:lnTo>
                    <a:pt x="14027" y="18467"/>
                  </a:lnTo>
                  <a:lnTo>
                    <a:pt x="13393" y="18820"/>
                  </a:lnTo>
                  <a:lnTo>
                    <a:pt x="12617" y="19172"/>
                  </a:lnTo>
                  <a:lnTo>
                    <a:pt x="11842" y="19454"/>
                  </a:lnTo>
                  <a:lnTo>
                    <a:pt x="11067" y="19665"/>
                  </a:lnTo>
                  <a:lnTo>
                    <a:pt x="10291" y="19806"/>
                  </a:lnTo>
                  <a:lnTo>
                    <a:pt x="9516" y="19877"/>
                  </a:lnTo>
                  <a:lnTo>
                    <a:pt x="8811" y="19736"/>
                  </a:lnTo>
                  <a:lnTo>
                    <a:pt x="9023" y="19383"/>
                  </a:lnTo>
                  <a:lnTo>
                    <a:pt x="9445" y="19031"/>
                  </a:lnTo>
                  <a:lnTo>
                    <a:pt x="9939" y="18679"/>
                  </a:lnTo>
                  <a:lnTo>
                    <a:pt x="10503" y="18397"/>
                  </a:lnTo>
                  <a:lnTo>
                    <a:pt x="11067" y="18256"/>
                  </a:lnTo>
                  <a:lnTo>
                    <a:pt x="11630" y="18115"/>
                  </a:lnTo>
                  <a:lnTo>
                    <a:pt x="11912" y="18185"/>
                  </a:lnTo>
                  <a:lnTo>
                    <a:pt x="12124" y="18185"/>
                  </a:lnTo>
                  <a:lnTo>
                    <a:pt x="12335" y="18326"/>
                  </a:lnTo>
                  <a:lnTo>
                    <a:pt x="12547" y="18467"/>
                  </a:lnTo>
                  <a:lnTo>
                    <a:pt x="12265" y="18185"/>
                  </a:lnTo>
                  <a:lnTo>
                    <a:pt x="11912" y="17974"/>
                  </a:lnTo>
                  <a:lnTo>
                    <a:pt x="11560" y="17833"/>
                  </a:lnTo>
                  <a:lnTo>
                    <a:pt x="11278" y="17692"/>
                  </a:lnTo>
                  <a:lnTo>
                    <a:pt x="10644" y="17621"/>
                  </a:lnTo>
                  <a:lnTo>
                    <a:pt x="10009" y="17692"/>
                  </a:lnTo>
                  <a:lnTo>
                    <a:pt x="9445" y="17903"/>
                  </a:lnTo>
                  <a:lnTo>
                    <a:pt x="8952" y="18185"/>
                  </a:lnTo>
                  <a:lnTo>
                    <a:pt x="8529" y="18538"/>
                  </a:lnTo>
                  <a:lnTo>
                    <a:pt x="8177" y="18961"/>
                  </a:lnTo>
                  <a:lnTo>
                    <a:pt x="7965" y="19383"/>
                  </a:lnTo>
                  <a:lnTo>
                    <a:pt x="7895" y="19877"/>
                  </a:lnTo>
                  <a:lnTo>
                    <a:pt x="7895" y="20229"/>
                  </a:lnTo>
                  <a:lnTo>
                    <a:pt x="8036" y="20441"/>
                  </a:lnTo>
                  <a:lnTo>
                    <a:pt x="8177" y="20582"/>
                  </a:lnTo>
                  <a:lnTo>
                    <a:pt x="8318" y="20793"/>
                  </a:lnTo>
                  <a:lnTo>
                    <a:pt x="8529" y="20864"/>
                  </a:lnTo>
                  <a:lnTo>
                    <a:pt x="8811" y="21005"/>
                  </a:lnTo>
                  <a:lnTo>
                    <a:pt x="9164" y="21075"/>
                  </a:lnTo>
                  <a:lnTo>
                    <a:pt x="10009" y="21075"/>
                  </a:lnTo>
                  <a:lnTo>
                    <a:pt x="11067" y="21005"/>
                  </a:lnTo>
                  <a:lnTo>
                    <a:pt x="10009" y="22062"/>
                  </a:lnTo>
                  <a:lnTo>
                    <a:pt x="9023" y="23260"/>
                  </a:lnTo>
                  <a:lnTo>
                    <a:pt x="8882" y="22908"/>
                  </a:lnTo>
                  <a:lnTo>
                    <a:pt x="8670" y="22626"/>
                  </a:lnTo>
                  <a:lnTo>
                    <a:pt x="8529" y="22414"/>
                  </a:lnTo>
                  <a:lnTo>
                    <a:pt x="8318" y="22203"/>
                  </a:lnTo>
                  <a:lnTo>
                    <a:pt x="8106" y="22062"/>
                  </a:lnTo>
                  <a:lnTo>
                    <a:pt x="7824" y="21991"/>
                  </a:lnTo>
                  <a:lnTo>
                    <a:pt x="7401" y="21921"/>
                  </a:lnTo>
                  <a:lnTo>
                    <a:pt x="6908" y="21991"/>
                  </a:lnTo>
                  <a:lnTo>
                    <a:pt x="6415" y="22132"/>
                  </a:lnTo>
                  <a:lnTo>
                    <a:pt x="5992" y="22414"/>
                  </a:lnTo>
                  <a:lnTo>
                    <a:pt x="5639" y="22767"/>
                  </a:lnTo>
                  <a:lnTo>
                    <a:pt x="5357" y="23119"/>
                  </a:lnTo>
                  <a:lnTo>
                    <a:pt x="5146" y="23542"/>
                  </a:lnTo>
                  <a:lnTo>
                    <a:pt x="5075" y="23965"/>
                  </a:lnTo>
                  <a:lnTo>
                    <a:pt x="5146" y="24388"/>
                  </a:lnTo>
                  <a:lnTo>
                    <a:pt x="5287" y="24599"/>
                  </a:lnTo>
                  <a:lnTo>
                    <a:pt x="5428" y="24811"/>
                  </a:lnTo>
                  <a:lnTo>
                    <a:pt x="5639" y="24952"/>
                  </a:lnTo>
                  <a:lnTo>
                    <a:pt x="5851" y="25093"/>
                  </a:lnTo>
                  <a:lnTo>
                    <a:pt x="6556" y="25375"/>
                  </a:lnTo>
                  <a:lnTo>
                    <a:pt x="7472" y="25516"/>
                  </a:lnTo>
                  <a:lnTo>
                    <a:pt x="7260" y="25868"/>
                  </a:lnTo>
                  <a:lnTo>
                    <a:pt x="7190" y="26291"/>
                  </a:lnTo>
                  <a:lnTo>
                    <a:pt x="7120" y="26643"/>
                  </a:lnTo>
                  <a:lnTo>
                    <a:pt x="7120" y="27066"/>
                  </a:lnTo>
                  <a:lnTo>
                    <a:pt x="7190" y="27278"/>
                  </a:lnTo>
                  <a:lnTo>
                    <a:pt x="7260" y="27348"/>
                  </a:lnTo>
                  <a:lnTo>
                    <a:pt x="7331" y="27419"/>
                  </a:lnTo>
                  <a:lnTo>
                    <a:pt x="7472" y="27419"/>
                  </a:lnTo>
                  <a:lnTo>
                    <a:pt x="7542" y="27278"/>
                  </a:lnTo>
                  <a:lnTo>
                    <a:pt x="7824" y="26996"/>
                  </a:lnTo>
                  <a:lnTo>
                    <a:pt x="7824" y="27419"/>
                  </a:lnTo>
                  <a:lnTo>
                    <a:pt x="7895" y="27771"/>
                  </a:lnTo>
                  <a:lnTo>
                    <a:pt x="7965" y="28124"/>
                  </a:lnTo>
                  <a:lnTo>
                    <a:pt x="8106" y="28405"/>
                  </a:lnTo>
                  <a:lnTo>
                    <a:pt x="8247" y="28617"/>
                  </a:lnTo>
                  <a:lnTo>
                    <a:pt x="8459" y="28828"/>
                  </a:lnTo>
                  <a:lnTo>
                    <a:pt x="8670" y="28899"/>
                  </a:lnTo>
                  <a:lnTo>
                    <a:pt x="8952" y="29040"/>
                  </a:lnTo>
                  <a:lnTo>
                    <a:pt x="9445" y="29040"/>
                  </a:lnTo>
                  <a:lnTo>
                    <a:pt x="9657" y="28969"/>
                  </a:lnTo>
                  <a:lnTo>
                    <a:pt x="9939" y="28828"/>
                  </a:lnTo>
                  <a:lnTo>
                    <a:pt x="10221" y="28687"/>
                  </a:lnTo>
                  <a:lnTo>
                    <a:pt x="10432" y="28476"/>
                  </a:lnTo>
                  <a:lnTo>
                    <a:pt x="10644" y="28194"/>
                  </a:lnTo>
                  <a:lnTo>
                    <a:pt x="10855" y="27842"/>
                  </a:lnTo>
                  <a:lnTo>
                    <a:pt x="10926" y="27489"/>
                  </a:lnTo>
                  <a:lnTo>
                    <a:pt x="10996" y="26855"/>
                  </a:lnTo>
                  <a:lnTo>
                    <a:pt x="10996" y="26079"/>
                  </a:lnTo>
                  <a:lnTo>
                    <a:pt x="10926" y="25304"/>
                  </a:lnTo>
                  <a:lnTo>
                    <a:pt x="10855" y="24599"/>
                  </a:lnTo>
                  <a:lnTo>
                    <a:pt x="10644" y="24035"/>
                  </a:lnTo>
                  <a:lnTo>
                    <a:pt x="10503" y="23824"/>
                  </a:lnTo>
                  <a:lnTo>
                    <a:pt x="10362" y="23754"/>
                  </a:lnTo>
                  <a:lnTo>
                    <a:pt x="10221" y="23754"/>
                  </a:lnTo>
                  <a:lnTo>
                    <a:pt x="10009" y="23824"/>
                  </a:lnTo>
                  <a:lnTo>
                    <a:pt x="10785" y="22978"/>
                  </a:lnTo>
                  <a:lnTo>
                    <a:pt x="11560" y="22132"/>
                  </a:lnTo>
                  <a:lnTo>
                    <a:pt x="11489" y="22555"/>
                  </a:lnTo>
                  <a:lnTo>
                    <a:pt x="11560" y="22908"/>
                  </a:lnTo>
                  <a:lnTo>
                    <a:pt x="11630" y="23190"/>
                  </a:lnTo>
                  <a:lnTo>
                    <a:pt x="11701" y="23472"/>
                  </a:lnTo>
                  <a:lnTo>
                    <a:pt x="11912" y="23613"/>
                  </a:lnTo>
                  <a:lnTo>
                    <a:pt x="12053" y="23754"/>
                  </a:lnTo>
                  <a:lnTo>
                    <a:pt x="12335" y="23894"/>
                  </a:lnTo>
                  <a:lnTo>
                    <a:pt x="12829" y="23894"/>
                  </a:lnTo>
                  <a:lnTo>
                    <a:pt x="13111" y="23824"/>
                  </a:lnTo>
                  <a:lnTo>
                    <a:pt x="13674" y="23613"/>
                  </a:lnTo>
                  <a:lnTo>
                    <a:pt x="14238" y="23260"/>
                  </a:lnTo>
                  <a:lnTo>
                    <a:pt x="14661" y="22767"/>
                  </a:lnTo>
                  <a:lnTo>
                    <a:pt x="14873" y="22344"/>
                  </a:lnTo>
                  <a:lnTo>
                    <a:pt x="15014" y="21991"/>
                  </a:lnTo>
                  <a:lnTo>
                    <a:pt x="15155" y="21639"/>
                  </a:lnTo>
                  <a:lnTo>
                    <a:pt x="15155" y="21357"/>
                  </a:lnTo>
                  <a:lnTo>
                    <a:pt x="15155" y="20793"/>
                  </a:lnTo>
                  <a:lnTo>
                    <a:pt x="15084" y="20300"/>
                  </a:lnTo>
                  <a:lnTo>
                    <a:pt x="15084" y="19806"/>
                  </a:lnTo>
                  <a:lnTo>
                    <a:pt x="15084" y="19595"/>
                  </a:lnTo>
                  <a:lnTo>
                    <a:pt x="15155" y="19383"/>
                  </a:lnTo>
                  <a:lnTo>
                    <a:pt x="15296" y="19172"/>
                  </a:lnTo>
                  <a:lnTo>
                    <a:pt x="15578" y="18890"/>
                  </a:lnTo>
                  <a:lnTo>
                    <a:pt x="15859" y="18608"/>
                  </a:lnTo>
                  <a:lnTo>
                    <a:pt x="16282" y="18397"/>
                  </a:lnTo>
                  <a:lnTo>
                    <a:pt x="16000" y="19243"/>
                  </a:lnTo>
                  <a:lnTo>
                    <a:pt x="15930" y="19524"/>
                  </a:lnTo>
                  <a:lnTo>
                    <a:pt x="15930" y="19877"/>
                  </a:lnTo>
                  <a:lnTo>
                    <a:pt x="15930" y="20088"/>
                  </a:lnTo>
                  <a:lnTo>
                    <a:pt x="16000" y="20300"/>
                  </a:lnTo>
                  <a:lnTo>
                    <a:pt x="16141" y="20441"/>
                  </a:lnTo>
                  <a:lnTo>
                    <a:pt x="16282" y="20511"/>
                  </a:lnTo>
                  <a:lnTo>
                    <a:pt x="16494" y="20582"/>
                  </a:lnTo>
                  <a:lnTo>
                    <a:pt x="17199" y="20582"/>
                  </a:lnTo>
                  <a:lnTo>
                    <a:pt x="17763" y="20370"/>
                  </a:lnTo>
                  <a:lnTo>
                    <a:pt x="18326" y="20088"/>
                  </a:lnTo>
                  <a:lnTo>
                    <a:pt x="18890" y="19736"/>
                  </a:lnTo>
                  <a:lnTo>
                    <a:pt x="19384" y="19313"/>
                  </a:lnTo>
                  <a:lnTo>
                    <a:pt x="19807" y="18820"/>
                  </a:lnTo>
                  <a:lnTo>
                    <a:pt x="20159" y="18326"/>
                  </a:lnTo>
                  <a:lnTo>
                    <a:pt x="20300" y="17833"/>
                  </a:lnTo>
                  <a:lnTo>
                    <a:pt x="20300" y="17621"/>
                  </a:lnTo>
                  <a:lnTo>
                    <a:pt x="20229" y="17410"/>
                  </a:lnTo>
                  <a:lnTo>
                    <a:pt x="20159" y="17128"/>
                  </a:lnTo>
                  <a:lnTo>
                    <a:pt x="20018" y="16917"/>
                  </a:lnTo>
                  <a:lnTo>
                    <a:pt x="19736" y="16705"/>
                  </a:lnTo>
                  <a:lnTo>
                    <a:pt x="19454" y="16564"/>
                  </a:lnTo>
                  <a:lnTo>
                    <a:pt x="20582" y="15930"/>
                  </a:lnTo>
                  <a:lnTo>
                    <a:pt x="21357" y="15436"/>
                  </a:lnTo>
                  <a:lnTo>
                    <a:pt x="21639" y="15154"/>
                  </a:lnTo>
                  <a:lnTo>
                    <a:pt x="21992" y="14802"/>
                  </a:lnTo>
                  <a:lnTo>
                    <a:pt x="22837" y="13745"/>
                  </a:lnTo>
                  <a:lnTo>
                    <a:pt x="22133" y="15366"/>
                  </a:lnTo>
                  <a:lnTo>
                    <a:pt x="21357" y="16987"/>
                  </a:lnTo>
                  <a:lnTo>
                    <a:pt x="19666" y="20088"/>
                  </a:lnTo>
                  <a:lnTo>
                    <a:pt x="16212" y="26220"/>
                  </a:lnTo>
                  <a:lnTo>
                    <a:pt x="15507" y="27630"/>
                  </a:lnTo>
                  <a:lnTo>
                    <a:pt x="14873" y="29040"/>
                  </a:lnTo>
                  <a:lnTo>
                    <a:pt x="14168" y="30450"/>
                  </a:lnTo>
                  <a:lnTo>
                    <a:pt x="13745" y="31154"/>
                  </a:lnTo>
                  <a:lnTo>
                    <a:pt x="13322" y="31789"/>
                  </a:lnTo>
                  <a:lnTo>
                    <a:pt x="12758" y="32494"/>
                  </a:lnTo>
                  <a:lnTo>
                    <a:pt x="12053" y="33128"/>
                  </a:lnTo>
                  <a:lnTo>
                    <a:pt x="11278" y="33833"/>
                  </a:lnTo>
                  <a:lnTo>
                    <a:pt x="10432" y="34467"/>
                  </a:lnTo>
                  <a:lnTo>
                    <a:pt x="9657" y="34961"/>
                  </a:lnTo>
                  <a:lnTo>
                    <a:pt x="9023" y="35313"/>
                  </a:lnTo>
                  <a:lnTo>
                    <a:pt x="8600" y="35524"/>
                  </a:lnTo>
                  <a:lnTo>
                    <a:pt x="8388" y="35524"/>
                  </a:lnTo>
                  <a:lnTo>
                    <a:pt x="8388" y="35383"/>
                  </a:lnTo>
                  <a:lnTo>
                    <a:pt x="8247" y="35313"/>
                  </a:lnTo>
                  <a:lnTo>
                    <a:pt x="7754" y="35383"/>
                  </a:lnTo>
                  <a:lnTo>
                    <a:pt x="6979" y="35524"/>
                  </a:lnTo>
                  <a:lnTo>
                    <a:pt x="6062" y="35877"/>
                  </a:lnTo>
                  <a:lnTo>
                    <a:pt x="5146" y="36300"/>
                  </a:lnTo>
                  <a:lnTo>
                    <a:pt x="4300" y="36793"/>
                  </a:lnTo>
                  <a:lnTo>
                    <a:pt x="3948" y="37005"/>
                  </a:lnTo>
                  <a:lnTo>
                    <a:pt x="3666" y="37287"/>
                  </a:lnTo>
                  <a:lnTo>
                    <a:pt x="3454" y="37568"/>
                  </a:lnTo>
                  <a:lnTo>
                    <a:pt x="3313" y="37780"/>
                  </a:lnTo>
                  <a:lnTo>
                    <a:pt x="3243" y="38203"/>
                  </a:lnTo>
                  <a:lnTo>
                    <a:pt x="3172" y="38555"/>
                  </a:lnTo>
                  <a:lnTo>
                    <a:pt x="3172" y="38837"/>
                  </a:lnTo>
                  <a:lnTo>
                    <a:pt x="3243" y="39049"/>
                  </a:lnTo>
                  <a:lnTo>
                    <a:pt x="3313" y="39260"/>
                  </a:lnTo>
                  <a:lnTo>
                    <a:pt x="3454" y="39401"/>
                  </a:lnTo>
                  <a:lnTo>
                    <a:pt x="3666" y="39472"/>
                  </a:lnTo>
                  <a:lnTo>
                    <a:pt x="3877" y="39542"/>
                  </a:lnTo>
                  <a:lnTo>
                    <a:pt x="4300" y="39612"/>
                  </a:lnTo>
                  <a:lnTo>
                    <a:pt x="4864" y="39472"/>
                  </a:lnTo>
                  <a:lnTo>
                    <a:pt x="5428" y="39260"/>
                  </a:lnTo>
                  <a:lnTo>
                    <a:pt x="5992" y="38978"/>
                  </a:lnTo>
                  <a:lnTo>
                    <a:pt x="4935" y="40176"/>
                  </a:lnTo>
                  <a:lnTo>
                    <a:pt x="4089" y="41093"/>
                  </a:lnTo>
                  <a:lnTo>
                    <a:pt x="3172" y="41868"/>
                  </a:lnTo>
                  <a:lnTo>
                    <a:pt x="1974" y="42714"/>
                  </a:lnTo>
                  <a:lnTo>
                    <a:pt x="1551" y="43066"/>
                  </a:lnTo>
                  <a:lnTo>
                    <a:pt x="1058" y="43630"/>
                  </a:lnTo>
                  <a:lnTo>
                    <a:pt x="705" y="44194"/>
                  </a:lnTo>
                  <a:lnTo>
                    <a:pt x="424" y="44758"/>
                  </a:lnTo>
                  <a:lnTo>
                    <a:pt x="353" y="45040"/>
                  </a:lnTo>
                  <a:lnTo>
                    <a:pt x="353" y="45322"/>
                  </a:lnTo>
                  <a:lnTo>
                    <a:pt x="424" y="45533"/>
                  </a:lnTo>
                  <a:lnTo>
                    <a:pt x="494" y="45745"/>
                  </a:lnTo>
                  <a:lnTo>
                    <a:pt x="705" y="45886"/>
                  </a:lnTo>
                  <a:lnTo>
                    <a:pt x="1058" y="45956"/>
                  </a:lnTo>
                  <a:lnTo>
                    <a:pt x="1410" y="45956"/>
                  </a:lnTo>
                  <a:lnTo>
                    <a:pt x="1974" y="45886"/>
                  </a:lnTo>
                  <a:lnTo>
                    <a:pt x="1622" y="47013"/>
                  </a:lnTo>
                  <a:lnTo>
                    <a:pt x="1340" y="48141"/>
                  </a:lnTo>
                  <a:lnTo>
                    <a:pt x="987" y="48282"/>
                  </a:lnTo>
                  <a:lnTo>
                    <a:pt x="705" y="48494"/>
                  </a:lnTo>
                  <a:lnTo>
                    <a:pt x="424" y="48705"/>
                  </a:lnTo>
                  <a:lnTo>
                    <a:pt x="212" y="48987"/>
                  </a:lnTo>
                  <a:lnTo>
                    <a:pt x="1" y="49833"/>
                  </a:lnTo>
                  <a:lnTo>
                    <a:pt x="1" y="50256"/>
                  </a:lnTo>
                  <a:lnTo>
                    <a:pt x="71" y="50679"/>
                  </a:lnTo>
                  <a:lnTo>
                    <a:pt x="212" y="51031"/>
                  </a:lnTo>
                  <a:lnTo>
                    <a:pt x="494" y="51313"/>
                  </a:lnTo>
                  <a:lnTo>
                    <a:pt x="917" y="51524"/>
                  </a:lnTo>
                  <a:lnTo>
                    <a:pt x="1481" y="51595"/>
                  </a:lnTo>
                  <a:lnTo>
                    <a:pt x="2045" y="51524"/>
                  </a:lnTo>
                  <a:lnTo>
                    <a:pt x="2468" y="51383"/>
                  </a:lnTo>
                  <a:lnTo>
                    <a:pt x="2820" y="51172"/>
                  </a:lnTo>
                  <a:lnTo>
                    <a:pt x="3031" y="50820"/>
                  </a:lnTo>
                  <a:lnTo>
                    <a:pt x="3243" y="50397"/>
                  </a:lnTo>
                  <a:lnTo>
                    <a:pt x="3384" y="49974"/>
                  </a:lnTo>
                  <a:lnTo>
                    <a:pt x="3454" y="49057"/>
                  </a:lnTo>
                  <a:lnTo>
                    <a:pt x="3313" y="48634"/>
                  </a:lnTo>
                  <a:lnTo>
                    <a:pt x="3102" y="48282"/>
                  </a:lnTo>
                  <a:lnTo>
                    <a:pt x="2820" y="48000"/>
                  </a:lnTo>
                  <a:lnTo>
                    <a:pt x="2468" y="47789"/>
                  </a:lnTo>
                  <a:lnTo>
                    <a:pt x="2750" y="46731"/>
                  </a:lnTo>
                  <a:lnTo>
                    <a:pt x="3102" y="45745"/>
                  </a:lnTo>
                  <a:lnTo>
                    <a:pt x="3243" y="46027"/>
                  </a:lnTo>
                  <a:lnTo>
                    <a:pt x="3454" y="46309"/>
                  </a:lnTo>
                  <a:lnTo>
                    <a:pt x="3666" y="46520"/>
                  </a:lnTo>
                  <a:lnTo>
                    <a:pt x="3877" y="46661"/>
                  </a:lnTo>
                  <a:lnTo>
                    <a:pt x="4159" y="46802"/>
                  </a:lnTo>
                  <a:lnTo>
                    <a:pt x="5005" y="46802"/>
                  </a:lnTo>
                  <a:lnTo>
                    <a:pt x="5569" y="46590"/>
                  </a:lnTo>
                  <a:lnTo>
                    <a:pt x="6062" y="46168"/>
                  </a:lnTo>
                  <a:lnTo>
                    <a:pt x="6274" y="45956"/>
                  </a:lnTo>
                  <a:lnTo>
                    <a:pt x="6485" y="45674"/>
                  </a:lnTo>
                  <a:lnTo>
                    <a:pt x="6556" y="45392"/>
                  </a:lnTo>
                  <a:lnTo>
                    <a:pt x="6626" y="45110"/>
                  </a:lnTo>
                  <a:lnTo>
                    <a:pt x="6697" y="44758"/>
                  </a:lnTo>
                  <a:lnTo>
                    <a:pt x="6626" y="44405"/>
                  </a:lnTo>
                  <a:lnTo>
                    <a:pt x="6485" y="44123"/>
                  </a:lnTo>
                  <a:lnTo>
                    <a:pt x="6274" y="43842"/>
                  </a:lnTo>
                  <a:lnTo>
                    <a:pt x="5851" y="43278"/>
                  </a:lnTo>
                  <a:lnTo>
                    <a:pt x="5710" y="43066"/>
                  </a:lnTo>
                  <a:lnTo>
                    <a:pt x="5569" y="42714"/>
                  </a:lnTo>
                  <a:lnTo>
                    <a:pt x="4864" y="42220"/>
                  </a:lnTo>
                  <a:lnTo>
                    <a:pt x="5569" y="41093"/>
                  </a:lnTo>
                  <a:lnTo>
                    <a:pt x="6344" y="40035"/>
                  </a:lnTo>
                  <a:lnTo>
                    <a:pt x="6203" y="40458"/>
                  </a:lnTo>
                  <a:lnTo>
                    <a:pt x="6133" y="40881"/>
                  </a:lnTo>
                  <a:lnTo>
                    <a:pt x="6133" y="41304"/>
                  </a:lnTo>
                  <a:lnTo>
                    <a:pt x="6133" y="41586"/>
                  </a:lnTo>
                  <a:lnTo>
                    <a:pt x="6274" y="41868"/>
                  </a:lnTo>
                  <a:lnTo>
                    <a:pt x="6415" y="42150"/>
                  </a:lnTo>
                  <a:lnTo>
                    <a:pt x="6556" y="42291"/>
                  </a:lnTo>
                  <a:lnTo>
                    <a:pt x="6767" y="42432"/>
                  </a:lnTo>
                  <a:lnTo>
                    <a:pt x="6979" y="42502"/>
                  </a:lnTo>
                  <a:lnTo>
                    <a:pt x="7190" y="42502"/>
                  </a:lnTo>
                  <a:lnTo>
                    <a:pt x="7472" y="42432"/>
                  </a:lnTo>
                  <a:lnTo>
                    <a:pt x="7683" y="42291"/>
                  </a:lnTo>
                  <a:lnTo>
                    <a:pt x="7965" y="42150"/>
                  </a:lnTo>
                  <a:lnTo>
                    <a:pt x="8177" y="41868"/>
                  </a:lnTo>
                  <a:lnTo>
                    <a:pt x="8459" y="41445"/>
                  </a:lnTo>
                  <a:lnTo>
                    <a:pt x="8670" y="41022"/>
                  </a:lnTo>
                  <a:lnTo>
                    <a:pt x="8811" y="40529"/>
                  </a:lnTo>
                  <a:lnTo>
                    <a:pt x="8811" y="40035"/>
                  </a:lnTo>
                  <a:lnTo>
                    <a:pt x="8811" y="39542"/>
                  </a:lnTo>
                  <a:lnTo>
                    <a:pt x="8741" y="39049"/>
                  </a:lnTo>
                  <a:lnTo>
                    <a:pt x="8600" y="38062"/>
                  </a:lnTo>
                  <a:lnTo>
                    <a:pt x="8600" y="37568"/>
                  </a:lnTo>
                  <a:lnTo>
                    <a:pt x="8670" y="37146"/>
                  </a:lnTo>
                  <a:lnTo>
                    <a:pt x="8952" y="36582"/>
                  </a:lnTo>
                  <a:lnTo>
                    <a:pt x="9375" y="36018"/>
                  </a:lnTo>
                  <a:lnTo>
                    <a:pt x="9939" y="35454"/>
                  </a:lnTo>
                  <a:lnTo>
                    <a:pt x="10573" y="34890"/>
                  </a:lnTo>
                  <a:lnTo>
                    <a:pt x="11842" y="33762"/>
                  </a:lnTo>
                  <a:lnTo>
                    <a:pt x="12829" y="32776"/>
                  </a:lnTo>
                  <a:lnTo>
                    <a:pt x="12124" y="34608"/>
                  </a:lnTo>
                  <a:lnTo>
                    <a:pt x="11419" y="36370"/>
                  </a:lnTo>
                  <a:lnTo>
                    <a:pt x="10785" y="38203"/>
                  </a:lnTo>
                  <a:lnTo>
                    <a:pt x="10221" y="40035"/>
                  </a:lnTo>
                  <a:lnTo>
                    <a:pt x="9798" y="41868"/>
                  </a:lnTo>
                  <a:lnTo>
                    <a:pt x="9445" y="43771"/>
                  </a:lnTo>
                  <a:lnTo>
                    <a:pt x="9164" y="45674"/>
                  </a:lnTo>
                  <a:lnTo>
                    <a:pt x="9023" y="47577"/>
                  </a:lnTo>
                  <a:lnTo>
                    <a:pt x="9023" y="49551"/>
                  </a:lnTo>
                  <a:lnTo>
                    <a:pt x="8952" y="51383"/>
                  </a:lnTo>
                  <a:lnTo>
                    <a:pt x="8811" y="53357"/>
                  </a:lnTo>
                  <a:lnTo>
                    <a:pt x="8685" y="54492"/>
                  </a:lnTo>
                  <a:lnTo>
                    <a:pt x="8670" y="54485"/>
                  </a:lnTo>
                  <a:lnTo>
                    <a:pt x="8529" y="54485"/>
                  </a:lnTo>
                  <a:lnTo>
                    <a:pt x="8318" y="54555"/>
                  </a:lnTo>
                  <a:lnTo>
                    <a:pt x="8106" y="54696"/>
                  </a:lnTo>
                  <a:lnTo>
                    <a:pt x="7683" y="55119"/>
                  </a:lnTo>
                  <a:lnTo>
                    <a:pt x="7190" y="55683"/>
                  </a:lnTo>
                  <a:lnTo>
                    <a:pt x="6697" y="56317"/>
                  </a:lnTo>
                  <a:lnTo>
                    <a:pt x="6344" y="56952"/>
                  </a:lnTo>
                  <a:lnTo>
                    <a:pt x="6133" y="57445"/>
                  </a:lnTo>
                  <a:lnTo>
                    <a:pt x="6062" y="57656"/>
                  </a:lnTo>
                  <a:lnTo>
                    <a:pt x="6062" y="57797"/>
                  </a:lnTo>
                  <a:lnTo>
                    <a:pt x="6133" y="58150"/>
                  </a:lnTo>
                  <a:lnTo>
                    <a:pt x="6274" y="58432"/>
                  </a:lnTo>
                  <a:lnTo>
                    <a:pt x="6415" y="58573"/>
                  </a:lnTo>
                  <a:lnTo>
                    <a:pt x="6556" y="58714"/>
                  </a:lnTo>
                  <a:lnTo>
                    <a:pt x="6767" y="58784"/>
                  </a:lnTo>
                  <a:lnTo>
                    <a:pt x="6979" y="58855"/>
                  </a:lnTo>
                  <a:lnTo>
                    <a:pt x="7472" y="58714"/>
                  </a:lnTo>
                  <a:lnTo>
                    <a:pt x="7965" y="58502"/>
                  </a:lnTo>
                  <a:lnTo>
                    <a:pt x="8459" y="58150"/>
                  </a:lnTo>
                  <a:lnTo>
                    <a:pt x="8882" y="57727"/>
                  </a:lnTo>
                  <a:lnTo>
                    <a:pt x="9234" y="57304"/>
                  </a:lnTo>
                  <a:lnTo>
                    <a:pt x="9164" y="57938"/>
                  </a:lnTo>
                  <a:lnTo>
                    <a:pt x="9023" y="58784"/>
                  </a:lnTo>
                  <a:lnTo>
                    <a:pt x="8811" y="59771"/>
                  </a:lnTo>
                  <a:lnTo>
                    <a:pt x="8670" y="60758"/>
                  </a:lnTo>
                  <a:lnTo>
                    <a:pt x="8670" y="61251"/>
                  </a:lnTo>
                  <a:lnTo>
                    <a:pt x="8741" y="61674"/>
                  </a:lnTo>
                  <a:lnTo>
                    <a:pt x="8811" y="62027"/>
                  </a:lnTo>
                  <a:lnTo>
                    <a:pt x="8952" y="62379"/>
                  </a:lnTo>
                  <a:lnTo>
                    <a:pt x="9234" y="62590"/>
                  </a:lnTo>
                  <a:lnTo>
                    <a:pt x="9586" y="62661"/>
                  </a:lnTo>
                  <a:lnTo>
                    <a:pt x="10009" y="62661"/>
                  </a:lnTo>
                  <a:lnTo>
                    <a:pt x="10573" y="62520"/>
                  </a:lnTo>
                  <a:lnTo>
                    <a:pt x="11067" y="62308"/>
                  </a:lnTo>
                  <a:lnTo>
                    <a:pt x="11489" y="61956"/>
                  </a:lnTo>
                  <a:lnTo>
                    <a:pt x="11771" y="61604"/>
                  </a:lnTo>
                  <a:lnTo>
                    <a:pt x="11912" y="61181"/>
                  </a:lnTo>
                  <a:lnTo>
                    <a:pt x="12053" y="60687"/>
                  </a:lnTo>
                  <a:lnTo>
                    <a:pt x="12053" y="60194"/>
                  </a:lnTo>
                  <a:lnTo>
                    <a:pt x="11983" y="59630"/>
                  </a:lnTo>
                  <a:lnTo>
                    <a:pt x="11842" y="59066"/>
                  </a:lnTo>
                  <a:lnTo>
                    <a:pt x="11560" y="57938"/>
                  </a:lnTo>
                  <a:lnTo>
                    <a:pt x="11208" y="56881"/>
                  </a:lnTo>
                  <a:lnTo>
                    <a:pt x="10855" y="55965"/>
                  </a:lnTo>
                  <a:lnTo>
                    <a:pt x="10785" y="55542"/>
                  </a:lnTo>
                  <a:lnTo>
                    <a:pt x="10714" y="55190"/>
                  </a:lnTo>
                  <a:lnTo>
                    <a:pt x="10714" y="55190"/>
                  </a:lnTo>
                  <a:lnTo>
                    <a:pt x="10996" y="55331"/>
                  </a:lnTo>
                  <a:lnTo>
                    <a:pt x="11349" y="55471"/>
                  </a:lnTo>
                  <a:lnTo>
                    <a:pt x="12335" y="55471"/>
                  </a:lnTo>
                  <a:lnTo>
                    <a:pt x="12617" y="55401"/>
                  </a:lnTo>
                  <a:lnTo>
                    <a:pt x="13252" y="55119"/>
                  </a:lnTo>
                  <a:lnTo>
                    <a:pt x="13815" y="54696"/>
                  </a:lnTo>
                  <a:lnTo>
                    <a:pt x="14309" y="54203"/>
                  </a:lnTo>
                  <a:lnTo>
                    <a:pt x="14732" y="53639"/>
                  </a:lnTo>
                  <a:lnTo>
                    <a:pt x="15084" y="53005"/>
                  </a:lnTo>
                  <a:lnTo>
                    <a:pt x="15296" y="53357"/>
                  </a:lnTo>
                  <a:lnTo>
                    <a:pt x="15437" y="53568"/>
                  </a:lnTo>
                  <a:lnTo>
                    <a:pt x="15648" y="53709"/>
                  </a:lnTo>
                  <a:lnTo>
                    <a:pt x="15789" y="53709"/>
                  </a:lnTo>
                  <a:lnTo>
                    <a:pt x="15930" y="53639"/>
                  </a:lnTo>
                  <a:lnTo>
                    <a:pt x="16000" y="53498"/>
                  </a:lnTo>
                  <a:lnTo>
                    <a:pt x="16071" y="53145"/>
                  </a:lnTo>
                  <a:lnTo>
                    <a:pt x="16141" y="52652"/>
                  </a:lnTo>
                  <a:lnTo>
                    <a:pt x="16071" y="52229"/>
                  </a:lnTo>
                  <a:lnTo>
                    <a:pt x="16000" y="52159"/>
                  </a:lnTo>
                  <a:lnTo>
                    <a:pt x="15859" y="52088"/>
                  </a:lnTo>
                  <a:lnTo>
                    <a:pt x="15718" y="52159"/>
                  </a:lnTo>
                  <a:lnTo>
                    <a:pt x="15578" y="52300"/>
                  </a:lnTo>
                  <a:lnTo>
                    <a:pt x="15507" y="52018"/>
                  </a:lnTo>
                  <a:lnTo>
                    <a:pt x="15366" y="51665"/>
                  </a:lnTo>
                  <a:lnTo>
                    <a:pt x="15789" y="51806"/>
                  </a:lnTo>
                  <a:lnTo>
                    <a:pt x="16635" y="51806"/>
                  </a:lnTo>
                  <a:lnTo>
                    <a:pt x="17058" y="51665"/>
                  </a:lnTo>
                  <a:lnTo>
                    <a:pt x="17481" y="51454"/>
                  </a:lnTo>
                  <a:lnTo>
                    <a:pt x="17763" y="51172"/>
                  </a:lnTo>
                  <a:lnTo>
                    <a:pt x="17833" y="51031"/>
                  </a:lnTo>
                  <a:lnTo>
                    <a:pt x="17903" y="50820"/>
                  </a:lnTo>
                  <a:lnTo>
                    <a:pt x="17903" y="50538"/>
                  </a:lnTo>
                  <a:lnTo>
                    <a:pt x="17903" y="50326"/>
                  </a:lnTo>
                  <a:lnTo>
                    <a:pt x="17833" y="50115"/>
                  </a:lnTo>
                  <a:lnTo>
                    <a:pt x="17692" y="49903"/>
                  </a:lnTo>
                  <a:lnTo>
                    <a:pt x="17551" y="49762"/>
                  </a:lnTo>
                  <a:lnTo>
                    <a:pt x="17340" y="49621"/>
                  </a:lnTo>
                  <a:lnTo>
                    <a:pt x="16776" y="49480"/>
                  </a:lnTo>
                  <a:lnTo>
                    <a:pt x="16212" y="49410"/>
                  </a:lnTo>
                  <a:lnTo>
                    <a:pt x="15155" y="49480"/>
                  </a:lnTo>
                  <a:lnTo>
                    <a:pt x="14661" y="49551"/>
                  </a:lnTo>
                  <a:lnTo>
                    <a:pt x="14520" y="49410"/>
                  </a:lnTo>
                  <a:lnTo>
                    <a:pt x="14450" y="49057"/>
                  </a:lnTo>
                  <a:lnTo>
                    <a:pt x="14238" y="48212"/>
                  </a:lnTo>
                  <a:lnTo>
                    <a:pt x="13956" y="46943"/>
                  </a:lnTo>
                  <a:lnTo>
                    <a:pt x="14450" y="47084"/>
                  </a:lnTo>
                  <a:lnTo>
                    <a:pt x="14873" y="47154"/>
                  </a:lnTo>
                  <a:lnTo>
                    <a:pt x="15225" y="47154"/>
                  </a:lnTo>
                  <a:lnTo>
                    <a:pt x="15578" y="47013"/>
                  </a:lnTo>
                  <a:lnTo>
                    <a:pt x="15789" y="46872"/>
                  </a:lnTo>
                  <a:lnTo>
                    <a:pt x="16000" y="46590"/>
                  </a:lnTo>
                  <a:lnTo>
                    <a:pt x="16141" y="46309"/>
                  </a:lnTo>
                  <a:lnTo>
                    <a:pt x="16212" y="46027"/>
                  </a:lnTo>
                  <a:lnTo>
                    <a:pt x="16212" y="45674"/>
                  </a:lnTo>
                  <a:lnTo>
                    <a:pt x="16141" y="45322"/>
                  </a:lnTo>
                  <a:lnTo>
                    <a:pt x="16071" y="44969"/>
                  </a:lnTo>
                  <a:lnTo>
                    <a:pt x="15859" y="44617"/>
                  </a:lnTo>
                  <a:lnTo>
                    <a:pt x="15648" y="44264"/>
                  </a:lnTo>
                  <a:lnTo>
                    <a:pt x="15366" y="43912"/>
                  </a:lnTo>
                  <a:lnTo>
                    <a:pt x="15084" y="43630"/>
                  </a:lnTo>
                  <a:lnTo>
                    <a:pt x="14661" y="43419"/>
                  </a:lnTo>
                  <a:lnTo>
                    <a:pt x="14238" y="43278"/>
                  </a:lnTo>
                  <a:lnTo>
                    <a:pt x="13886" y="43207"/>
                  </a:lnTo>
                  <a:lnTo>
                    <a:pt x="13111" y="43207"/>
                  </a:lnTo>
                  <a:lnTo>
                    <a:pt x="12829" y="43137"/>
                  </a:lnTo>
                  <a:lnTo>
                    <a:pt x="12476" y="43066"/>
                  </a:lnTo>
                  <a:lnTo>
                    <a:pt x="12194" y="42855"/>
                  </a:lnTo>
                  <a:lnTo>
                    <a:pt x="11912" y="42502"/>
                  </a:lnTo>
                  <a:lnTo>
                    <a:pt x="11701" y="42150"/>
                  </a:lnTo>
                  <a:lnTo>
                    <a:pt x="11630" y="41727"/>
                  </a:lnTo>
                  <a:lnTo>
                    <a:pt x="11560" y="41375"/>
                  </a:lnTo>
                  <a:lnTo>
                    <a:pt x="11630" y="40952"/>
                  </a:lnTo>
                  <a:lnTo>
                    <a:pt x="11842" y="40176"/>
                  </a:lnTo>
                  <a:lnTo>
                    <a:pt x="12124" y="39331"/>
                  </a:lnTo>
                  <a:lnTo>
                    <a:pt x="12829" y="37146"/>
                  </a:lnTo>
                  <a:lnTo>
                    <a:pt x="13674" y="35031"/>
                  </a:lnTo>
                  <a:lnTo>
                    <a:pt x="14591" y="32987"/>
                  </a:lnTo>
                  <a:lnTo>
                    <a:pt x="15648" y="30943"/>
                  </a:lnTo>
                  <a:lnTo>
                    <a:pt x="16705" y="28899"/>
                  </a:lnTo>
                  <a:lnTo>
                    <a:pt x="17763" y="26925"/>
                  </a:lnTo>
                  <a:lnTo>
                    <a:pt x="20018" y="22908"/>
                  </a:lnTo>
                  <a:lnTo>
                    <a:pt x="19877" y="23542"/>
                  </a:lnTo>
                  <a:lnTo>
                    <a:pt x="19807" y="24247"/>
                  </a:lnTo>
                  <a:lnTo>
                    <a:pt x="19736" y="25657"/>
                  </a:lnTo>
                  <a:lnTo>
                    <a:pt x="19736" y="26361"/>
                  </a:lnTo>
                  <a:lnTo>
                    <a:pt x="19595" y="26996"/>
                  </a:lnTo>
                  <a:lnTo>
                    <a:pt x="19525" y="27560"/>
                  </a:lnTo>
                  <a:lnTo>
                    <a:pt x="19313" y="28053"/>
                  </a:lnTo>
                  <a:lnTo>
                    <a:pt x="19031" y="28405"/>
                  </a:lnTo>
                  <a:lnTo>
                    <a:pt x="18608" y="28828"/>
                  </a:lnTo>
                  <a:lnTo>
                    <a:pt x="18256" y="29181"/>
                  </a:lnTo>
                  <a:lnTo>
                    <a:pt x="17833" y="29533"/>
                  </a:lnTo>
                  <a:lnTo>
                    <a:pt x="17481" y="29956"/>
                  </a:lnTo>
                  <a:lnTo>
                    <a:pt x="17410" y="30238"/>
                  </a:lnTo>
                  <a:lnTo>
                    <a:pt x="17340" y="30450"/>
                  </a:lnTo>
                  <a:lnTo>
                    <a:pt x="17340" y="30731"/>
                  </a:lnTo>
                  <a:lnTo>
                    <a:pt x="17340" y="31013"/>
                  </a:lnTo>
                  <a:lnTo>
                    <a:pt x="17481" y="31295"/>
                  </a:lnTo>
                  <a:lnTo>
                    <a:pt x="17622" y="31577"/>
                  </a:lnTo>
                  <a:lnTo>
                    <a:pt x="17833" y="31789"/>
                  </a:lnTo>
                  <a:lnTo>
                    <a:pt x="17974" y="32000"/>
                  </a:lnTo>
                  <a:lnTo>
                    <a:pt x="18185" y="32071"/>
                  </a:lnTo>
                  <a:lnTo>
                    <a:pt x="18397" y="32141"/>
                  </a:lnTo>
                  <a:lnTo>
                    <a:pt x="18608" y="32141"/>
                  </a:lnTo>
                  <a:lnTo>
                    <a:pt x="18749" y="32071"/>
                  </a:lnTo>
                  <a:lnTo>
                    <a:pt x="19172" y="31859"/>
                  </a:lnTo>
                  <a:lnTo>
                    <a:pt x="19525" y="31577"/>
                  </a:lnTo>
                  <a:lnTo>
                    <a:pt x="19807" y="31225"/>
                  </a:lnTo>
                  <a:lnTo>
                    <a:pt x="20370" y="30450"/>
                  </a:lnTo>
                  <a:lnTo>
                    <a:pt x="21146" y="32564"/>
                  </a:lnTo>
                  <a:lnTo>
                    <a:pt x="20511" y="32705"/>
                  </a:lnTo>
                  <a:lnTo>
                    <a:pt x="20088" y="32916"/>
                  </a:lnTo>
                  <a:lnTo>
                    <a:pt x="19666" y="33198"/>
                  </a:lnTo>
                  <a:lnTo>
                    <a:pt x="19384" y="33551"/>
                  </a:lnTo>
                  <a:lnTo>
                    <a:pt x="19172" y="33903"/>
                  </a:lnTo>
                  <a:lnTo>
                    <a:pt x="19031" y="34256"/>
                  </a:lnTo>
                  <a:lnTo>
                    <a:pt x="19031" y="34608"/>
                  </a:lnTo>
                  <a:lnTo>
                    <a:pt x="19102" y="34961"/>
                  </a:lnTo>
                  <a:lnTo>
                    <a:pt x="19172" y="35242"/>
                  </a:lnTo>
                  <a:lnTo>
                    <a:pt x="19384" y="35454"/>
                  </a:lnTo>
                  <a:lnTo>
                    <a:pt x="19595" y="35665"/>
                  </a:lnTo>
                  <a:lnTo>
                    <a:pt x="19948" y="35806"/>
                  </a:lnTo>
                  <a:lnTo>
                    <a:pt x="20300" y="35806"/>
                  </a:lnTo>
                  <a:lnTo>
                    <a:pt x="20723" y="35736"/>
                  </a:lnTo>
                  <a:lnTo>
                    <a:pt x="21216" y="35595"/>
                  </a:lnTo>
                  <a:lnTo>
                    <a:pt x="21780" y="35242"/>
                  </a:lnTo>
                  <a:lnTo>
                    <a:pt x="21780" y="35736"/>
                  </a:lnTo>
                  <a:lnTo>
                    <a:pt x="21780" y="36159"/>
                  </a:lnTo>
                  <a:lnTo>
                    <a:pt x="21639" y="36441"/>
                  </a:lnTo>
                  <a:lnTo>
                    <a:pt x="21498" y="36723"/>
                  </a:lnTo>
                  <a:lnTo>
                    <a:pt x="21287" y="36934"/>
                  </a:lnTo>
                  <a:lnTo>
                    <a:pt x="21075" y="37075"/>
                  </a:lnTo>
                  <a:lnTo>
                    <a:pt x="20511" y="37427"/>
                  </a:lnTo>
                  <a:lnTo>
                    <a:pt x="19877" y="37709"/>
                  </a:lnTo>
                  <a:lnTo>
                    <a:pt x="19595" y="37850"/>
                  </a:lnTo>
                  <a:lnTo>
                    <a:pt x="19384" y="38062"/>
                  </a:lnTo>
                  <a:lnTo>
                    <a:pt x="19172" y="38344"/>
                  </a:lnTo>
                  <a:lnTo>
                    <a:pt x="18961" y="38626"/>
                  </a:lnTo>
                  <a:lnTo>
                    <a:pt x="18890" y="39049"/>
                  </a:lnTo>
                  <a:lnTo>
                    <a:pt x="18820" y="39542"/>
                  </a:lnTo>
                  <a:lnTo>
                    <a:pt x="18820" y="40106"/>
                  </a:lnTo>
                  <a:lnTo>
                    <a:pt x="18890" y="40388"/>
                  </a:lnTo>
                  <a:lnTo>
                    <a:pt x="19031" y="40599"/>
                  </a:lnTo>
                  <a:lnTo>
                    <a:pt x="19172" y="40740"/>
                  </a:lnTo>
                  <a:lnTo>
                    <a:pt x="19313" y="40881"/>
                  </a:lnTo>
                  <a:lnTo>
                    <a:pt x="19666" y="41022"/>
                  </a:lnTo>
                  <a:lnTo>
                    <a:pt x="20088" y="41022"/>
                  </a:lnTo>
                  <a:lnTo>
                    <a:pt x="20511" y="40881"/>
                  </a:lnTo>
                  <a:lnTo>
                    <a:pt x="20934" y="40599"/>
                  </a:lnTo>
                  <a:lnTo>
                    <a:pt x="21357" y="40176"/>
                  </a:lnTo>
                  <a:lnTo>
                    <a:pt x="21428" y="40599"/>
                  </a:lnTo>
                  <a:lnTo>
                    <a:pt x="21569" y="41022"/>
                  </a:lnTo>
                  <a:lnTo>
                    <a:pt x="21710" y="41375"/>
                  </a:lnTo>
                  <a:lnTo>
                    <a:pt x="21851" y="41657"/>
                  </a:lnTo>
                  <a:lnTo>
                    <a:pt x="22062" y="41938"/>
                  </a:lnTo>
                  <a:lnTo>
                    <a:pt x="22344" y="42220"/>
                  </a:lnTo>
                  <a:lnTo>
                    <a:pt x="22626" y="42361"/>
                  </a:lnTo>
                  <a:lnTo>
                    <a:pt x="22908" y="42502"/>
                  </a:lnTo>
                  <a:lnTo>
                    <a:pt x="23190" y="42573"/>
                  </a:lnTo>
                  <a:lnTo>
                    <a:pt x="23472" y="42643"/>
                  </a:lnTo>
                  <a:lnTo>
                    <a:pt x="23754" y="42573"/>
                  </a:lnTo>
                  <a:lnTo>
                    <a:pt x="24036" y="42432"/>
                  </a:lnTo>
                  <a:lnTo>
                    <a:pt x="24317" y="42220"/>
                  </a:lnTo>
                  <a:lnTo>
                    <a:pt x="24529" y="41938"/>
                  </a:lnTo>
                  <a:lnTo>
                    <a:pt x="24811" y="41586"/>
                  </a:lnTo>
                  <a:lnTo>
                    <a:pt x="25022" y="41163"/>
                  </a:lnTo>
                  <a:lnTo>
                    <a:pt x="25163" y="40670"/>
                  </a:lnTo>
                  <a:lnTo>
                    <a:pt x="25234" y="40317"/>
                  </a:lnTo>
                  <a:lnTo>
                    <a:pt x="25163" y="39894"/>
                  </a:lnTo>
                  <a:lnTo>
                    <a:pt x="25093" y="39542"/>
                  </a:lnTo>
                  <a:lnTo>
                    <a:pt x="25022" y="39190"/>
                  </a:lnTo>
                  <a:lnTo>
                    <a:pt x="24811" y="38837"/>
                  </a:lnTo>
                  <a:lnTo>
                    <a:pt x="24388" y="38203"/>
                  </a:lnTo>
                  <a:lnTo>
                    <a:pt x="23542" y="37005"/>
                  </a:lnTo>
                  <a:lnTo>
                    <a:pt x="23190" y="36370"/>
                  </a:lnTo>
                  <a:lnTo>
                    <a:pt x="23049" y="36088"/>
                  </a:lnTo>
                  <a:lnTo>
                    <a:pt x="22978" y="35736"/>
                  </a:lnTo>
                  <a:lnTo>
                    <a:pt x="23260" y="35947"/>
                  </a:lnTo>
                  <a:lnTo>
                    <a:pt x="23542" y="36159"/>
                  </a:lnTo>
                  <a:lnTo>
                    <a:pt x="23824" y="36300"/>
                  </a:lnTo>
                  <a:lnTo>
                    <a:pt x="24177" y="36370"/>
                  </a:lnTo>
                  <a:lnTo>
                    <a:pt x="24811" y="36441"/>
                  </a:lnTo>
                  <a:lnTo>
                    <a:pt x="25093" y="36370"/>
                  </a:lnTo>
                  <a:lnTo>
                    <a:pt x="25375" y="36300"/>
                  </a:lnTo>
                  <a:lnTo>
                    <a:pt x="25586" y="36229"/>
                  </a:lnTo>
                  <a:lnTo>
                    <a:pt x="25798" y="36088"/>
                  </a:lnTo>
                  <a:lnTo>
                    <a:pt x="25939" y="35877"/>
                  </a:lnTo>
                  <a:lnTo>
                    <a:pt x="26080" y="35665"/>
                  </a:lnTo>
                  <a:lnTo>
                    <a:pt x="26080" y="35383"/>
                  </a:lnTo>
                  <a:lnTo>
                    <a:pt x="26080" y="35101"/>
                  </a:lnTo>
                  <a:lnTo>
                    <a:pt x="26009" y="34749"/>
                  </a:lnTo>
                  <a:lnTo>
                    <a:pt x="25798" y="34326"/>
                  </a:lnTo>
                  <a:lnTo>
                    <a:pt x="25586" y="34044"/>
                  </a:lnTo>
                  <a:lnTo>
                    <a:pt x="25375" y="33762"/>
                  </a:lnTo>
                  <a:lnTo>
                    <a:pt x="25163" y="33551"/>
                  </a:lnTo>
                  <a:lnTo>
                    <a:pt x="24881" y="33410"/>
                  </a:lnTo>
                  <a:lnTo>
                    <a:pt x="24388" y="33198"/>
                  </a:lnTo>
                  <a:lnTo>
                    <a:pt x="23824" y="33057"/>
                  </a:lnTo>
                  <a:lnTo>
                    <a:pt x="23260" y="32916"/>
                  </a:lnTo>
                  <a:lnTo>
                    <a:pt x="22767" y="32705"/>
                  </a:lnTo>
                  <a:lnTo>
                    <a:pt x="22555" y="32564"/>
                  </a:lnTo>
                  <a:lnTo>
                    <a:pt x="22344" y="32353"/>
                  </a:lnTo>
                  <a:lnTo>
                    <a:pt x="22133" y="32141"/>
                  </a:lnTo>
                  <a:lnTo>
                    <a:pt x="21992" y="31789"/>
                  </a:lnTo>
                  <a:lnTo>
                    <a:pt x="22273" y="32000"/>
                  </a:lnTo>
                  <a:lnTo>
                    <a:pt x="22626" y="32141"/>
                  </a:lnTo>
                  <a:lnTo>
                    <a:pt x="22908" y="32212"/>
                  </a:lnTo>
                  <a:lnTo>
                    <a:pt x="23190" y="32282"/>
                  </a:lnTo>
                  <a:lnTo>
                    <a:pt x="23472" y="32212"/>
                  </a:lnTo>
                  <a:lnTo>
                    <a:pt x="23754" y="32141"/>
                  </a:lnTo>
                  <a:lnTo>
                    <a:pt x="24036" y="32071"/>
                  </a:lnTo>
                  <a:lnTo>
                    <a:pt x="24247" y="31859"/>
                  </a:lnTo>
                  <a:lnTo>
                    <a:pt x="24458" y="31718"/>
                  </a:lnTo>
                  <a:lnTo>
                    <a:pt x="24599" y="31507"/>
                  </a:lnTo>
                  <a:lnTo>
                    <a:pt x="24740" y="31225"/>
                  </a:lnTo>
                  <a:lnTo>
                    <a:pt x="24881" y="30943"/>
                  </a:lnTo>
                  <a:lnTo>
                    <a:pt x="24881" y="30661"/>
                  </a:lnTo>
                  <a:lnTo>
                    <a:pt x="24881" y="30309"/>
                  </a:lnTo>
                  <a:lnTo>
                    <a:pt x="24881" y="30027"/>
                  </a:lnTo>
                  <a:lnTo>
                    <a:pt x="24811" y="29674"/>
                  </a:lnTo>
                  <a:lnTo>
                    <a:pt x="24529" y="29110"/>
                  </a:lnTo>
                  <a:lnTo>
                    <a:pt x="24106" y="28687"/>
                  </a:lnTo>
                  <a:lnTo>
                    <a:pt x="23542" y="28265"/>
                  </a:lnTo>
                  <a:lnTo>
                    <a:pt x="22978" y="27912"/>
                  </a:lnTo>
                  <a:lnTo>
                    <a:pt x="22344" y="27630"/>
                  </a:lnTo>
                  <a:lnTo>
                    <a:pt x="21710" y="27489"/>
                  </a:lnTo>
                  <a:lnTo>
                    <a:pt x="21075" y="27419"/>
                  </a:lnTo>
                  <a:lnTo>
                    <a:pt x="20511" y="27489"/>
                  </a:lnTo>
                  <a:lnTo>
                    <a:pt x="20229" y="25727"/>
                  </a:lnTo>
                  <a:lnTo>
                    <a:pt x="20229" y="24881"/>
                  </a:lnTo>
                  <a:lnTo>
                    <a:pt x="20229" y="24035"/>
                  </a:lnTo>
                  <a:lnTo>
                    <a:pt x="20300" y="23260"/>
                  </a:lnTo>
                  <a:lnTo>
                    <a:pt x="20441" y="22485"/>
                  </a:lnTo>
                  <a:lnTo>
                    <a:pt x="20723" y="21709"/>
                  </a:lnTo>
                  <a:lnTo>
                    <a:pt x="21075" y="20934"/>
                  </a:lnTo>
                  <a:lnTo>
                    <a:pt x="21992" y="19172"/>
                  </a:lnTo>
                  <a:lnTo>
                    <a:pt x="22908" y="17410"/>
                  </a:lnTo>
                  <a:lnTo>
                    <a:pt x="23683" y="15648"/>
                  </a:lnTo>
                  <a:lnTo>
                    <a:pt x="24458" y="13815"/>
                  </a:lnTo>
                  <a:lnTo>
                    <a:pt x="25022" y="12124"/>
                  </a:lnTo>
                  <a:lnTo>
                    <a:pt x="25516" y="10432"/>
                  </a:lnTo>
                  <a:lnTo>
                    <a:pt x="25868" y="8670"/>
                  </a:lnTo>
                  <a:lnTo>
                    <a:pt x="26009" y="7824"/>
                  </a:lnTo>
                  <a:lnTo>
                    <a:pt x="26080" y="6908"/>
                  </a:lnTo>
                  <a:lnTo>
                    <a:pt x="26009" y="5498"/>
                  </a:lnTo>
                  <a:lnTo>
                    <a:pt x="25868" y="4300"/>
                  </a:lnTo>
                  <a:lnTo>
                    <a:pt x="25727" y="3031"/>
                  </a:lnTo>
                  <a:lnTo>
                    <a:pt x="25516" y="1762"/>
                  </a:lnTo>
                  <a:lnTo>
                    <a:pt x="25234" y="776"/>
                  </a:lnTo>
                  <a:lnTo>
                    <a:pt x="25022" y="423"/>
                  </a:lnTo>
                  <a:lnTo>
                    <a:pt x="24881" y="141"/>
                  </a:lnTo>
                  <a:lnTo>
                    <a:pt x="24670" y="0"/>
                  </a:lnTo>
                  <a:close/>
                </a:path>
              </a:pathLst>
            </a:custGeom>
            <a:solidFill>
              <a:srgbClr val="93B7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5" name="Google Shape;605;p11"/>
            <p:cNvSpPr/>
            <p:nvPr/>
          </p:nvSpPr>
          <p:spPr>
            <a:xfrm rot="2120693">
              <a:off x="2569733" y="4367036"/>
              <a:ext cx="228484" cy="301260"/>
            </a:xfrm>
            <a:custGeom>
              <a:avLst/>
              <a:gdLst/>
              <a:ahLst/>
              <a:cxnLst/>
              <a:rect l="l" t="t" r="r" b="b"/>
              <a:pathLst>
                <a:path w="9516" h="12547" extrusionOk="0">
                  <a:moveTo>
                    <a:pt x="9516" y="0"/>
                  </a:moveTo>
                  <a:lnTo>
                    <a:pt x="9420" y="385"/>
                  </a:lnTo>
                  <a:lnTo>
                    <a:pt x="9445" y="353"/>
                  </a:lnTo>
                  <a:lnTo>
                    <a:pt x="9516" y="0"/>
                  </a:lnTo>
                  <a:close/>
                  <a:moveTo>
                    <a:pt x="5357" y="3947"/>
                  </a:moveTo>
                  <a:lnTo>
                    <a:pt x="4793" y="4582"/>
                  </a:lnTo>
                  <a:lnTo>
                    <a:pt x="3595" y="5921"/>
                  </a:lnTo>
                  <a:lnTo>
                    <a:pt x="2256" y="7471"/>
                  </a:lnTo>
                  <a:lnTo>
                    <a:pt x="1763" y="8106"/>
                  </a:lnTo>
                  <a:lnTo>
                    <a:pt x="1410" y="8599"/>
                  </a:lnTo>
                  <a:lnTo>
                    <a:pt x="1692" y="7894"/>
                  </a:lnTo>
                  <a:lnTo>
                    <a:pt x="2045" y="7190"/>
                  </a:lnTo>
                  <a:lnTo>
                    <a:pt x="2467" y="6485"/>
                  </a:lnTo>
                  <a:lnTo>
                    <a:pt x="2961" y="5921"/>
                  </a:lnTo>
                  <a:lnTo>
                    <a:pt x="3525" y="5357"/>
                  </a:lnTo>
                  <a:lnTo>
                    <a:pt x="4089" y="4864"/>
                  </a:lnTo>
                  <a:lnTo>
                    <a:pt x="4723" y="4370"/>
                  </a:lnTo>
                  <a:lnTo>
                    <a:pt x="5357" y="3947"/>
                  </a:lnTo>
                  <a:close/>
                  <a:moveTo>
                    <a:pt x="6696" y="3242"/>
                  </a:moveTo>
                  <a:lnTo>
                    <a:pt x="6626" y="3806"/>
                  </a:lnTo>
                  <a:lnTo>
                    <a:pt x="6626" y="4300"/>
                  </a:lnTo>
                  <a:lnTo>
                    <a:pt x="6555" y="5357"/>
                  </a:lnTo>
                  <a:lnTo>
                    <a:pt x="6485" y="5850"/>
                  </a:lnTo>
                  <a:lnTo>
                    <a:pt x="6415" y="6344"/>
                  </a:lnTo>
                  <a:lnTo>
                    <a:pt x="6203" y="6837"/>
                  </a:lnTo>
                  <a:lnTo>
                    <a:pt x="5921" y="7331"/>
                  </a:lnTo>
                  <a:lnTo>
                    <a:pt x="5569" y="7753"/>
                  </a:lnTo>
                  <a:lnTo>
                    <a:pt x="5075" y="8176"/>
                  </a:lnTo>
                  <a:lnTo>
                    <a:pt x="4652" y="8529"/>
                  </a:lnTo>
                  <a:lnTo>
                    <a:pt x="4089" y="8811"/>
                  </a:lnTo>
                  <a:lnTo>
                    <a:pt x="3031" y="9375"/>
                  </a:lnTo>
                  <a:lnTo>
                    <a:pt x="2045" y="10009"/>
                  </a:lnTo>
                  <a:lnTo>
                    <a:pt x="2256" y="9445"/>
                  </a:lnTo>
                  <a:lnTo>
                    <a:pt x="2538" y="9022"/>
                  </a:lnTo>
                  <a:lnTo>
                    <a:pt x="3243" y="8106"/>
                  </a:lnTo>
                  <a:lnTo>
                    <a:pt x="3948" y="7260"/>
                  </a:lnTo>
                  <a:lnTo>
                    <a:pt x="4723" y="6414"/>
                  </a:lnTo>
                  <a:lnTo>
                    <a:pt x="4934" y="6062"/>
                  </a:lnTo>
                  <a:lnTo>
                    <a:pt x="5216" y="5639"/>
                  </a:lnTo>
                  <a:lnTo>
                    <a:pt x="5639" y="4652"/>
                  </a:lnTo>
                  <a:lnTo>
                    <a:pt x="6203" y="3806"/>
                  </a:lnTo>
                  <a:lnTo>
                    <a:pt x="6415" y="3454"/>
                  </a:lnTo>
                  <a:lnTo>
                    <a:pt x="6696" y="3242"/>
                  </a:lnTo>
                  <a:close/>
                  <a:moveTo>
                    <a:pt x="9420" y="385"/>
                  </a:moveTo>
                  <a:lnTo>
                    <a:pt x="9163" y="705"/>
                  </a:lnTo>
                  <a:lnTo>
                    <a:pt x="8811" y="1057"/>
                  </a:lnTo>
                  <a:lnTo>
                    <a:pt x="8388" y="1410"/>
                  </a:lnTo>
                  <a:lnTo>
                    <a:pt x="7260" y="2115"/>
                  </a:lnTo>
                  <a:lnTo>
                    <a:pt x="5992" y="2820"/>
                  </a:lnTo>
                  <a:lnTo>
                    <a:pt x="4652" y="3595"/>
                  </a:lnTo>
                  <a:lnTo>
                    <a:pt x="3384" y="4300"/>
                  </a:lnTo>
                  <a:lnTo>
                    <a:pt x="2326" y="5005"/>
                  </a:lnTo>
                  <a:lnTo>
                    <a:pt x="1904" y="5357"/>
                  </a:lnTo>
                  <a:lnTo>
                    <a:pt x="1622" y="5709"/>
                  </a:lnTo>
                  <a:lnTo>
                    <a:pt x="1269" y="6203"/>
                  </a:lnTo>
                  <a:lnTo>
                    <a:pt x="917" y="6696"/>
                  </a:lnTo>
                  <a:lnTo>
                    <a:pt x="705" y="7190"/>
                  </a:lnTo>
                  <a:lnTo>
                    <a:pt x="494" y="7683"/>
                  </a:lnTo>
                  <a:lnTo>
                    <a:pt x="212" y="8811"/>
                  </a:lnTo>
                  <a:lnTo>
                    <a:pt x="1" y="9938"/>
                  </a:lnTo>
                  <a:lnTo>
                    <a:pt x="1" y="10502"/>
                  </a:lnTo>
                  <a:lnTo>
                    <a:pt x="71" y="11560"/>
                  </a:lnTo>
                  <a:lnTo>
                    <a:pt x="141" y="12053"/>
                  </a:lnTo>
                  <a:lnTo>
                    <a:pt x="282" y="12405"/>
                  </a:lnTo>
                  <a:lnTo>
                    <a:pt x="353" y="12476"/>
                  </a:lnTo>
                  <a:lnTo>
                    <a:pt x="423" y="12546"/>
                  </a:lnTo>
                  <a:lnTo>
                    <a:pt x="564" y="12476"/>
                  </a:lnTo>
                  <a:lnTo>
                    <a:pt x="705" y="12405"/>
                  </a:lnTo>
                  <a:lnTo>
                    <a:pt x="987" y="11982"/>
                  </a:lnTo>
                  <a:lnTo>
                    <a:pt x="1410" y="11630"/>
                  </a:lnTo>
                  <a:lnTo>
                    <a:pt x="2256" y="10996"/>
                  </a:lnTo>
                  <a:lnTo>
                    <a:pt x="3172" y="10432"/>
                  </a:lnTo>
                  <a:lnTo>
                    <a:pt x="4159" y="9938"/>
                  </a:lnTo>
                  <a:lnTo>
                    <a:pt x="5075" y="9445"/>
                  </a:lnTo>
                  <a:lnTo>
                    <a:pt x="5921" y="8811"/>
                  </a:lnTo>
                  <a:lnTo>
                    <a:pt x="6344" y="8458"/>
                  </a:lnTo>
                  <a:lnTo>
                    <a:pt x="6696" y="8106"/>
                  </a:lnTo>
                  <a:lnTo>
                    <a:pt x="6978" y="7683"/>
                  </a:lnTo>
                  <a:lnTo>
                    <a:pt x="7260" y="7190"/>
                  </a:lnTo>
                  <a:lnTo>
                    <a:pt x="7401" y="6696"/>
                  </a:lnTo>
                  <a:lnTo>
                    <a:pt x="7472" y="6203"/>
                  </a:lnTo>
                  <a:lnTo>
                    <a:pt x="7472" y="5709"/>
                  </a:lnTo>
                  <a:lnTo>
                    <a:pt x="7401" y="5216"/>
                  </a:lnTo>
                  <a:lnTo>
                    <a:pt x="7331" y="4300"/>
                  </a:lnTo>
                  <a:lnTo>
                    <a:pt x="7331" y="3806"/>
                  </a:lnTo>
                  <a:lnTo>
                    <a:pt x="7401" y="3313"/>
                  </a:lnTo>
                  <a:lnTo>
                    <a:pt x="7542" y="2890"/>
                  </a:lnTo>
                  <a:lnTo>
                    <a:pt x="7824" y="2538"/>
                  </a:lnTo>
                  <a:lnTo>
                    <a:pt x="8459" y="1762"/>
                  </a:lnTo>
                  <a:lnTo>
                    <a:pt x="8811" y="1410"/>
                  </a:lnTo>
                  <a:lnTo>
                    <a:pt x="9163" y="987"/>
                  </a:lnTo>
                  <a:lnTo>
                    <a:pt x="9375" y="564"/>
                  </a:lnTo>
                  <a:lnTo>
                    <a:pt x="9420" y="385"/>
                  </a:lnTo>
                  <a:close/>
                </a:path>
              </a:pathLst>
            </a:custGeom>
            <a:solidFill>
              <a:srgbClr val="93B7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06" name="Google Shape;606;p11"/>
            <p:cNvGrpSpPr/>
            <p:nvPr/>
          </p:nvGrpSpPr>
          <p:grpSpPr>
            <a:xfrm rot="-4499919">
              <a:off x="5164310" y="3568657"/>
              <a:ext cx="736195" cy="1394547"/>
              <a:chOff x="3487525" y="3986125"/>
              <a:chExt cx="766525" cy="1452000"/>
            </a:xfrm>
          </p:grpSpPr>
          <p:sp>
            <p:nvSpPr>
              <p:cNvPr id="607" name="Google Shape;607;p11"/>
              <p:cNvSpPr/>
              <p:nvPr/>
            </p:nvSpPr>
            <p:spPr>
              <a:xfrm>
                <a:off x="3506900" y="3986125"/>
                <a:ext cx="747150" cy="1452000"/>
              </a:xfrm>
              <a:custGeom>
                <a:avLst/>
                <a:gdLst/>
                <a:ahLst/>
                <a:cxnLst/>
                <a:rect l="l" t="t" r="r" b="b"/>
                <a:pathLst>
                  <a:path w="29886" h="58080" extrusionOk="0">
                    <a:moveTo>
                      <a:pt x="20441" y="33974"/>
                    </a:moveTo>
                    <a:lnTo>
                      <a:pt x="21568" y="34608"/>
                    </a:lnTo>
                    <a:lnTo>
                      <a:pt x="23189" y="35665"/>
                    </a:lnTo>
                    <a:lnTo>
                      <a:pt x="24035" y="36229"/>
                    </a:lnTo>
                    <a:lnTo>
                      <a:pt x="24670" y="36793"/>
                    </a:lnTo>
                    <a:lnTo>
                      <a:pt x="25092" y="37216"/>
                    </a:lnTo>
                    <a:lnTo>
                      <a:pt x="25233" y="37427"/>
                    </a:lnTo>
                    <a:lnTo>
                      <a:pt x="25233" y="37568"/>
                    </a:lnTo>
                    <a:lnTo>
                      <a:pt x="23048" y="35947"/>
                    </a:lnTo>
                    <a:lnTo>
                      <a:pt x="20441" y="33974"/>
                    </a:lnTo>
                    <a:close/>
                    <a:moveTo>
                      <a:pt x="917" y="0"/>
                    </a:moveTo>
                    <a:lnTo>
                      <a:pt x="776" y="141"/>
                    </a:lnTo>
                    <a:lnTo>
                      <a:pt x="635" y="282"/>
                    </a:lnTo>
                    <a:lnTo>
                      <a:pt x="564" y="564"/>
                    </a:lnTo>
                    <a:lnTo>
                      <a:pt x="353" y="1198"/>
                    </a:lnTo>
                    <a:lnTo>
                      <a:pt x="212" y="2044"/>
                    </a:lnTo>
                    <a:lnTo>
                      <a:pt x="0" y="3595"/>
                    </a:lnTo>
                    <a:lnTo>
                      <a:pt x="0" y="4511"/>
                    </a:lnTo>
                    <a:lnTo>
                      <a:pt x="71" y="5216"/>
                    </a:lnTo>
                    <a:lnTo>
                      <a:pt x="141" y="5921"/>
                    </a:lnTo>
                    <a:lnTo>
                      <a:pt x="494" y="7331"/>
                    </a:lnTo>
                    <a:lnTo>
                      <a:pt x="987" y="8740"/>
                    </a:lnTo>
                    <a:lnTo>
                      <a:pt x="1551" y="10009"/>
                    </a:lnTo>
                    <a:lnTo>
                      <a:pt x="2326" y="11419"/>
                    </a:lnTo>
                    <a:lnTo>
                      <a:pt x="3243" y="12758"/>
                    </a:lnTo>
                    <a:lnTo>
                      <a:pt x="4159" y="14097"/>
                    </a:lnTo>
                    <a:lnTo>
                      <a:pt x="5216" y="15366"/>
                    </a:lnTo>
                    <a:lnTo>
                      <a:pt x="5710" y="15930"/>
                    </a:lnTo>
                    <a:lnTo>
                      <a:pt x="6344" y="16635"/>
                    </a:lnTo>
                    <a:lnTo>
                      <a:pt x="7683" y="18115"/>
                    </a:lnTo>
                    <a:lnTo>
                      <a:pt x="8388" y="18890"/>
                    </a:lnTo>
                    <a:lnTo>
                      <a:pt x="8952" y="19665"/>
                    </a:lnTo>
                    <a:lnTo>
                      <a:pt x="9375" y="20370"/>
                    </a:lnTo>
                    <a:lnTo>
                      <a:pt x="9586" y="20723"/>
                    </a:lnTo>
                    <a:lnTo>
                      <a:pt x="9657" y="21146"/>
                    </a:lnTo>
                    <a:lnTo>
                      <a:pt x="9727" y="21568"/>
                    </a:lnTo>
                    <a:lnTo>
                      <a:pt x="9657" y="21991"/>
                    </a:lnTo>
                    <a:lnTo>
                      <a:pt x="9586" y="22485"/>
                    </a:lnTo>
                    <a:lnTo>
                      <a:pt x="9375" y="22978"/>
                    </a:lnTo>
                    <a:lnTo>
                      <a:pt x="9022" y="24035"/>
                    </a:lnTo>
                    <a:lnTo>
                      <a:pt x="8811" y="24599"/>
                    </a:lnTo>
                    <a:lnTo>
                      <a:pt x="8670" y="25163"/>
                    </a:lnTo>
                    <a:lnTo>
                      <a:pt x="8599" y="25798"/>
                    </a:lnTo>
                    <a:lnTo>
                      <a:pt x="8599" y="26432"/>
                    </a:lnTo>
                    <a:lnTo>
                      <a:pt x="8599" y="27912"/>
                    </a:lnTo>
                    <a:lnTo>
                      <a:pt x="8599" y="29251"/>
                    </a:lnTo>
                    <a:lnTo>
                      <a:pt x="8529" y="29886"/>
                    </a:lnTo>
                    <a:lnTo>
                      <a:pt x="8317" y="30449"/>
                    </a:lnTo>
                    <a:lnTo>
                      <a:pt x="8247" y="30590"/>
                    </a:lnTo>
                    <a:lnTo>
                      <a:pt x="8106" y="30802"/>
                    </a:lnTo>
                    <a:lnTo>
                      <a:pt x="7683" y="31084"/>
                    </a:lnTo>
                    <a:lnTo>
                      <a:pt x="6626" y="31859"/>
                    </a:lnTo>
                    <a:lnTo>
                      <a:pt x="6132" y="32212"/>
                    </a:lnTo>
                    <a:lnTo>
                      <a:pt x="5780" y="32634"/>
                    </a:lnTo>
                    <a:lnTo>
                      <a:pt x="5639" y="32846"/>
                    </a:lnTo>
                    <a:lnTo>
                      <a:pt x="5639" y="33128"/>
                    </a:lnTo>
                    <a:lnTo>
                      <a:pt x="5639" y="33339"/>
                    </a:lnTo>
                    <a:lnTo>
                      <a:pt x="5710" y="33621"/>
                    </a:lnTo>
                    <a:lnTo>
                      <a:pt x="5850" y="33762"/>
                    </a:lnTo>
                    <a:lnTo>
                      <a:pt x="6132" y="33762"/>
                    </a:lnTo>
                    <a:lnTo>
                      <a:pt x="6344" y="33692"/>
                    </a:lnTo>
                    <a:lnTo>
                      <a:pt x="6696" y="33480"/>
                    </a:lnTo>
                    <a:lnTo>
                      <a:pt x="7119" y="33057"/>
                    </a:lnTo>
                    <a:lnTo>
                      <a:pt x="7894" y="32141"/>
                    </a:lnTo>
                    <a:lnTo>
                      <a:pt x="8388" y="31507"/>
                    </a:lnTo>
                    <a:lnTo>
                      <a:pt x="8388" y="31859"/>
                    </a:lnTo>
                    <a:lnTo>
                      <a:pt x="8176" y="32353"/>
                    </a:lnTo>
                    <a:lnTo>
                      <a:pt x="7754" y="33480"/>
                    </a:lnTo>
                    <a:lnTo>
                      <a:pt x="7542" y="34115"/>
                    </a:lnTo>
                    <a:lnTo>
                      <a:pt x="7401" y="34608"/>
                    </a:lnTo>
                    <a:lnTo>
                      <a:pt x="7401" y="34820"/>
                    </a:lnTo>
                    <a:lnTo>
                      <a:pt x="7401" y="35031"/>
                    </a:lnTo>
                    <a:lnTo>
                      <a:pt x="7472" y="35172"/>
                    </a:lnTo>
                    <a:lnTo>
                      <a:pt x="7613" y="35242"/>
                    </a:lnTo>
                    <a:lnTo>
                      <a:pt x="7965" y="35242"/>
                    </a:lnTo>
                    <a:lnTo>
                      <a:pt x="8106" y="35172"/>
                    </a:lnTo>
                    <a:lnTo>
                      <a:pt x="8176" y="35031"/>
                    </a:lnTo>
                    <a:lnTo>
                      <a:pt x="8388" y="34749"/>
                    </a:lnTo>
                    <a:lnTo>
                      <a:pt x="8458" y="34326"/>
                    </a:lnTo>
                    <a:lnTo>
                      <a:pt x="8529" y="33410"/>
                    </a:lnTo>
                    <a:lnTo>
                      <a:pt x="8599" y="32705"/>
                    </a:lnTo>
                    <a:lnTo>
                      <a:pt x="8740" y="33410"/>
                    </a:lnTo>
                    <a:lnTo>
                      <a:pt x="8952" y="33903"/>
                    </a:lnTo>
                    <a:lnTo>
                      <a:pt x="9163" y="34256"/>
                    </a:lnTo>
                    <a:lnTo>
                      <a:pt x="9375" y="34397"/>
                    </a:lnTo>
                    <a:lnTo>
                      <a:pt x="9516" y="34397"/>
                    </a:lnTo>
                    <a:lnTo>
                      <a:pt x="9586" y="34326"/>
                    </a:lnTo>
                    <a:lnTo>
                      <a:pt x="9657" y="34256"/>
                    </a:lnTo>
                    <a:lnTo>
                      <a:pt x="9727" y="34044"/>
                    </a:lnTo>
                    <a:lnTo>
                      <a:pt x="9798" y="33551"/>
                    </a:lnTo>
                    <a:lnTo>
                      <a:pt x="9657" y="32775"/>
                    </a:lnTo>
                    <a:lnTo>
                      <a:pt x="10079" y="33410"/>
                    </a:lnTo>
                    <a:lnTo>
                      <a:pt x="10643" y="34256"/>
                    </a:lnTo>
                    <a:lnTo>
                      <a:pt x="10925" y="34608"/>
                    </a:lnTo>
                    <a:lnTo>
                      <a:pt x="11207" y="34890"/>
                    </a:lnTo>
                    <a:lnTo>
                      <a:pt x="11419" y="34960"/>
                    </a:lnTo>
                    <a:lnTo>
                      <a:pt x="11701" y="34960"/>
                    </a:lnTo>
                    <a:lnTo>
                      <a:pt x="11842" y="34890"/>
                    </a:lnTo>
                    <a:lnTo>
                      <a:pt x="11912" y="34749"/>
                    </a:lnTo>
                    <a:lnTo>
                      <a:pt x="11983" y="34538"/>
                    </a:lnTo>
                    <a:lnTo>
                      <a:pt x="11983" y="34397"/>
                    </a:lnTo>
                    <a:lnTo>
                      <a:pt x="11842" y="34185"/>
                    </a:lnTo>
                    <a:lnTo>
                      <a:pt x="11560" y="33762"/>
                    </a:lnTo>
                    <a:lnTo>
                      <a:pt x="11207" y="33269"/>
                    </a:lnTo>
                    <a:lnTo>
                      <a:pt x="10291" y="32494"/>
                    </a:lnTo>
                    <a:lnTo>
                      <a:pt x="9657" y="31930"/>
                    </a:lnTo>
                    <a:lnTo>
                      <a:pt x="10643" y="32494"/>
                    </a:lnTo>
                    <a:lnTo>
                      <a:pt x="11771" y="33198"/>
                    </a:lnTo>
                    <a:lnTo>
                      <a:pt x="12194" y="33339"/>
                    </a:lnTo>
                    <a:lnTo>
                      <a:pt x="12335" y="33339"/>
                    </a:lnTo>
                    <a:lnTo>
                      <a:pt x="12335" y="33269"/>
                    </a:lnTo>
                    <a:lnTo>
                      <a:pt x="12335" y="33128"/>
                    </a:lnTo>
                    <a:lnTo>
                      <a:pt x="12124" y="32916"/>
                    </a:lnTo>
                    <a:lnTo>
                      <a:pt x="11489" y="32141"/>
                    </a:lnTo>
                    <a:lnTo>
                      <a:pt x="11137" y="31789"/>
                    </a:lnTo>
                    <a:lnTo>
                      <a:pt x="10784" y="31577"/>
                    </a:lnTo>
                    <a:lnTo>
                      <a:pt x="10220" y="31295"/>
                    </a:lnTo>
                    <a:lnTo>
                      <a:pt x="10009" y="31154"/>
                    </a:lnTo>
                    <a:lnTo>
                      <a:pt x="9727" y="30943"/>
                    </a:lnTo>
                    <a:lnTo>
                      <a:pt x="9516" y="30590"/>
                    </a:lnTo>
                    <a:lnTo>
                      <a:pt x="9304" y="30027"/>
                    </a:lnTo>
                    <a:lnTo>
                      <a:pt x="9234" y="29604"/>
                    </a:lnTo>
                    <a:lnTo>
                      <a:pt x="9163" y="29181"/>
                    </a:lnTo>
                    <a:lnTo>
                      <a:pt x="9234" y="28123"/>
                    </a:lnTo>
                    <a:lnTo>
                      <a:pt x="9445" y="26291"/>
                    </a:lnTo>
                    <a:lnTo>
                      <a:pt x="10079" y="27348"/>
                    </a:lnTo>
                    <a:lnTo>
                      <a:pt x="10573" y="28123"/>
                    </a:lnTo>
                    <a:lnTo>
                      <a:pt x="11066" y="28899"/>
                    </a:lnTo>
                    <a:lnTo>
                      <a:pt x="11560" y="29392"/>
                    </a:lnTo>
                    <a:lnTo>
                      <a:pt x="11771" y="29533"/>
                    </a:lnTo>
                    <a:lnTo>
                      <a:pt x="11983" y="29604"/>
                    </a:lnTo>
                    <a:lnTo>
                      <a:pt x="12194" y="29533"/>
                    </a:lnTo>
                    <a:lnTo>
                      <a:pt x="12335" y="29322"/>
                    </a:lnTo>
                    <a:lnTo>
                      <a:pt x="12405" y="28969"/>
                    </a:lnTo>
                    <a:lnTo>
                      <a:pt x="12405" y="28476"/>
                    </a:lnTo>
                    <a:lnTo>
                      <a:pt x="12335" y="28194"/>
                    </a:lnTo>
                    <a:lnTo>
                      <a:pt x="12194" y="27842"/>
                    </a:lnTo>
                    <a:lnTo>
                      <a:pt x="11560" y="27066"/>
                    </a:lnTo>
                    <a:lnTo>
                      <a:pt x="10855" y="26361"/>
                    </a:lnTo>
                    <a:lnTo>
                      <a:pt x="10573" y="26009"/>
                    </a:lnTo>
                    <a:lnTo>
                      <a:pt x="10361" y="25798"/>
                    </a:lnTo>
                    <a:lnTo>
                      <a:pt x="9939" y="25586"/>
                    </a:lnTo>
                    <a:lnTo>
                      <a:pt x="9727" y="25516"/>
                    </a:lnTo>
                    <a:lnTo>
                      <a:pt x="9657" y="25375"/>
                    </a:lnTo>
                    <a:lnTo>
                      <a:pt x="9586" y="25234"/>
                    </a:lnTo>
                    <a:lnTo>
                      <a:pt x="9516" y="25022"/>
                    </a:lnTo>
                    <a:lnTo>
                      <a:pt x="9657" y="24670"/>
                    </a:lnTo>
                    <a:lnTo>
                      <a:pt x="9939" y="23260"/>
                    </a:lnTo>
                    <a:lnTo>
                      <a:pt x="10150" y="21850"/>
                    </a:lnTo>
                    <a:lnTo>
                      <a:pt x="11842" y="24388"/>
                    </a:lnTo>
                    <a:lnTo>
                      <a:pt x="12899" y="25938"/>
                    </a:lnTo>
                    <a:lnTo>
                      <a:pt x="13886" y="27630"/>
                    </a:lnTo>
                    <a:lnTo>
                      <a:pt x="14731" y="29322"/>
                    </a:lnTo>
                    <a:lnTo>
                      <a:pt x="15154" y="30168"/>
                    </a:lnTo>
                    <a:lnTo>
                      <a:pt x="15436" y="30943"/>
                    </a:lnTo>
                    <a:lnTo>
                      <a:pt x="15648" y="31718"/>
                    </a:lnTo>
                    <a:lnTo>
                      <a:pt x="15718" y="32353"/>
                    </a:lnTo>
                    <a:lnTo>
                      <a:pt x="15718" y="32987"/>
                    </a:lnTo>
                    <a:lnTo>
                      <a:pt x="15577" y="33551"/>
                    </a:lnTo>
                    <a:lnTo>
                      <a:pt x="15507" y="33762"/>
                    </a:lnTo>
                    <a:lnTo>
                      <a:pt x="15225" y="33974"/>
                    </a:lnTo>
                    <a:lnTo>
                      <a:pt x="14520" y="34679"/>
                    </a:lnTo>
                    <a:lnTo>
                      <a:pt x="12405" y="36229"/>
                    </a:lnTo>
                    <a:lnTo>
                      <a:pt x="11348" y="37075"/>
                    </a:lnTo>
                    <a:lnTo>
                      <a:pt x="10502" y="37780"/>
                    </a:lnTo>
                    <a:lnTo>
                      <a:pt x="10220" y="38132"/>
                    </a:lnTo>
                    <a:lnTo>
                      <a:pt x="9939" y="38414"/>
                    </a:lnTo>
                    <a:lnTo>
                      <a:pt x="9868" y="38626"/>
                    </a:lnTo>
                    <a:lnTo>
                      <a:pt x="9868" y="38767"/>
                    </a:lnTo>
                    <a:lnTo>
                      <a:pt x="9939" y="38837"/>
                    </a:lnTo>
                    <a:lnTo>
                      <a:pt x="10079" y="38908"/>
                    </a:lnTo>
                    <a:lnTo>
                      <a:pt x="10432" y="38837"/>
                    </a:lnTo>
                    <a:lnTo>
                      <a:pt x="10855" y="38696"/>
                    </a:lnTo>
                    <a:lnTo>
                      <a:pt x="11278" y="38485"/>
                    </a:lnTo>
                    <a:lnTo>
                      <a:pt x="12687" y="37709"/>
                    </a:lnTo>
                    <a:lnTo>
                      <a:pt x="12687" y="37709"/>
                    </a:lnTo>
                    <a:lnTo>
                      <a:pt x="12264" y="38767"/>
                    </a:lnTo>
                    <a:lnTo>
                      <a:pt x="11912" y="39542"/>
                    </a:lnTo>
                    <a:lnTo>
                      <a:pt x="11560" y="40247"/>
                    </a:lnTo>
                    <a:lnTo>
                      <a:pt x="10996" y="41163"/>
                    </a:lnTo>
                    <a:lnTo>
                      <a:pt x="10643" y="41586"/>
                    </a:lnTo>
                    <a:lnTo>
                      <a:pt x="10291" y="41938"/>
                    </a:lnTo>
                    <a:lnTo>
                      <a:pt x="10150" y="42150"/>
                    </a:lnTo>
                    <a:lnTo>
                      <a:pt x="10009" y="42361"/>
                    </a:lnTo>
                    <a:lnTo>
                      <a:pt x="10009" y="42573"/>
                    </a:lnTo>
                    <a:lnTo>
                      <a:pt x="10150" y="42855"/>
                    </a:lnTo>
                    <a:lnTo>
                      <a:pt x="10291" y="43066"/>
                    </a:lnTo>
                    <a:lnTo>
                      <a:pt x="10502" y="43137"/>
                    </a:lnTo>
                    <a:lnTo>
                      <a:pt x="10643" y="43207"/>
                    </a:lnTo>
                    <a:lnTo>
                      <a:pt x="10784" y="43137"/>
                    </a:lnTo>
                    <a:lnTo>
                      <a:pt x="11066" y="42925"/>
                    </a:lnTo>
                    <a:lnTo>
                      <a:pt x="11348" y="42502"/>
                    </a:lnTo>
                    <a:lnTo>
                      <a:pt x="11912" y="41656"/>
                    </a:lnTo>
                    <a:lnTo>
                      <a:pt x="12124" y="41445"/>
                    </a:lnTo>
                    <a:lnTo>
                      <a:pt x="12194" y="41375"/>
                    </a:lnTo>
                    <a:lnTo>
                      <a:pt x="12264" y="41375"/>
                    </a:lnTo>
                    <a:lnTo>
                      <a:pt x="12124" y="41656"/>
                    </a:lnTo>
                    <a:lnTo>
                      <a:pt x="12053" y="42079"/>
                    </a:lnTo>
                    <a:lnTo>
                      <a:pt x="12053" y="42432"/>
                    </a:lnTo>
                    <a:lnTo>
                      <a:pt x="12124" y="42855"/>
                    </a:lnTo>
                    <a:lnTo>
                      <a:pt x="12194" y="43137"/>
                    </a:lnTo>
                    <a:lnTo>
                      <a:pt x="12335" y="43348"/>
                    </a:lnTo>
                    <a:lnTo>
                      <a:pt x="12476" y="43419"/>
                    </a:lnTo>
                    <a:lnTo>
                      <a:pt x="12546" y="43348"/>
                    </a:lnTo>
                    <a:lnTo>
                      <a:pt x="12617" y="43137"/>
                    </a:lnTo>
                    <a:lnTo>
                      <a:pt x="12617" y="42855"/>
                    </a:lnTo>
                    <a:lnTo>
                      <a:pt x="12617" y="42220"/>
                    </a:lnTo>
                    <a:lnTo>
                      <a:pt x="12617" y="41656"/>
                    </a:lnTo>
                    <a:lnTo>
                      <a:pt x="12687" y="41445"/>
                    </a:lnTo>
                    <a:lnTo>
                      <a:pt x="12758" y="41375"/>
                    </a:lnTo>
                    <a:lnTo>
                      <a:pt x="12969" y="41938"/>
                    </a:lnTo>
                    <a:lnTo>
                      <a:pt x="13322" y="42573"/>
                    </a:lnTo>
                    <a:lnTo>
                      <a:pt x="13463" y="42855"/>
                    </a:lnTo>
                    <a:lnTo>
                      <a:pt x="13745" y="43066"/>
                    </a:lnTo>
                    <a:lnTo>
                      <a:pt x="14027" y="43137"/>
                    </a:lnTo>
                    <a:lnTo>
                      <a:pt x="14379" y="43066"/>
                    </a:lnTo>
                    <a:lnTo>
                      <a:pt x="14661" y="42855"/>
                    </a:lnTo>
                    <a:lnTo>
                      <a:pt x="14802" y="42714"/>
                    </a:lnTo>
                    <a:lnTo>
                      <a:pt x="14802" y="42502"/>
                    </a:lnTo>
                    <a:lnTo>
                      <a:pt x="14731" y="42361"/>
                    </a:lnTo>
                    <a:lnTo>
                      <a:pt x="14308" y="41938"/>
                    </a:lnTo>
                    <a:lnTo>
                      <a:pt x="14168" y="41797"/>
                    </a:lnTo>
                    <a:lnTo>
                      <a:pt x="14097" y="41656"/>
                    </a:lnTo>
                    <a:lnTo>
                      <a:pt x="13674" y="40529"/>
                    </a:lnTo>
                    <a:lnTo>
                      <a:pt x="13392" y="39824"/>
                    </a:lnTo>
                    <a:lnTo>
                      <a:pt x="13251" y="39119"/>
                    </a:lnTo>
                    <a:lnTo>
                      <a:pt x="13181" y="38837"/>
                    </a:lnTo>
                    <a:lnTo>
                      <a:pt x="13181" y="38485"/>
                    </a:lnTo>
                    <a:lnTo>
                      <a:pt x="13251" y="38203"/>
                    </a:lnTo>
                    <a:lnTo>
                      <a:pt x="13322" y="37921"/>
                    </a:lnTo>
                    <a:lnTo>
                      <a:pt x="13533" y="37639"/>
                    </a:lnTo>
                    <a:lnTo>
                      <a:pt x="13745" y="37427"/>
                    </a:lnTo>
                    <a:lnTo>
                      <a:pt x="14097" y="37216"/>
                    </a:lnTo>
                    <a:lnTo>
                      <a:pt x="14520" y="37075"/>
                    </a:lnTo>
                    <a:lnTo>
                      <a:pt x="14872" y="38273"/>
                    </a:lnTo>
                    <a:lnTo>
                      <a:pt x="15154" y="39049"/>
                    </a:lnTo>
                    <a:lnTo>
                      <a:pt x="15436" y="39824"/>
                    </a:lnTo>
                    <a:lnTo>
                      <a:pt x="15789" y="40458"/>
                    </a:lnTo>
                    <a:lnTo>
                      <a:pt x="16000" y="40599"/>
                    </a:lnTo>
                    <a:lnTo>
                      <a:pt x="16141" y="40670"/>
                    </a:lnTo>
                    <a:lnTo>
                      <a:pt x="16353" y="40599"/>
                    </a:lnTo>
                    <a:lnTo>
                      <a:pt x="16493" y="40458"/>
                    </a:lnTo>
                    <a:lnTo>
                      <a:pt x="16705" y="40106"/>
                    </a:lnTo>
                    <a:lnTo>
                      <a:pt x="16846" y="39612"/>
                    </a:lnTo>
                    <a:lnTo>
                      <a:pt x="16846" y="39260"/>
                    </a:lnTo>
                    <a:lnTo>
                      <a:pt x="16705" y="38908"/>
                    </a:lnTo>
                    <a:lnTo>
                      <a:pt x="16493" y="38414"/>
                    </a:lnTo>
                    <a:lnTo>
                      <a:pt x="16282" y="37991"/>
                    </a:lnTo>
                    <a:lnTo>
                      <a:pt x="15718" y="37075"/>
                    </a:lnTo>
                    <a:lnTo>
                      <a:pt x="15507" y="36723"/>
                    </a:lnTo>
                    <a:lnTo>
                      <a:pt x="15366" y="36370"/>
                    </a:lnTo>
                    <a:lnTo>
                      <a:pt x="15154" y="35454"/>
                    </a:lnTo>
                    <a:lnTo>
                      <a:pt x="15154" y="35172"/>
                    </a:lnTo>
                    <a:lnTo>
                      <a:pt x="15154" y="34890"/>
                    </a:lnTo>
                    <a:lnTo>
                      <a:pt x="15295" y="34608"/>
                    </a:lnTo>
                    <a:lnTo>
                      <a:pt x="15436" y="34256"/>
                    </a:lnTo>
                    <a:lnTo>
                      <a:pt x="16071" y="33269"/>
                    </a:lnTo>
                    <a:lnTo>
                      <a:pt x="16775" y="35031"/>
                    </a:lnTo>
                    <a:lnTo>
                      <a:pt x="17410" y="36793"/>
                    </a:lnTo>
                    <a:lnTo>
                      <a:pt x="17903" y="38626"/>
                    </a:lnTo>
                    <a:lnTo>
                      <a:pt x="18115" y="39542"/>
                    </a:lnTo>
                    <a:lnTo>
                      <a:pt x="18256" y="40458"/>
                    </a:lnTo>
                    <a:lnTo>
                      <a:pt x="18326" y="41445"/>
                    </a:lnTo>
                    <a:lnTo>
                      <a:pt x="18326" y="41656"/>
                    </a:lnTo>
                    <a:lnTo>
                      <a:pt x="18326" y="41868"/>
                    </a:lnTo>
                    <a:lnTo>
                      <a:pt x="18185" y="41938"/>
                    </a:lnTo>
                    <a:lnTo>
                      <a:pt x="18044" y="42079"/>
                    </a:lnTo>
                    <a:lnTo>
                      <a:pt x="17551" y="42643"/>
                    </a:lnTo>
                    <a:lnTo>
                      <a:pt x="17198" y="42996"/>
                    </a:lnTo>
                    <a:lnTo>
                      <a:pt x="16634" y="43419"/>
                    </a:lnTo>
                    <a:lnTo>
                      <a:pt x="16071" y="43842"/>
                    </a:lnTo>
                    <a:lnTo>
                      <a:pt x="15648" y="44123"/>
                    </a:lnTo>
                    <a:lnTo>
                      <a:pt x="15225" y="44194"/>
                    </a:lnTo>
                    <a:lnTo>
                      <a:pt x="14661" y="44335"/>
                    </a:lnTo>
                    <a:lnTo>
                      <a:pt x="13322" y="44687"/>
                    </a:lnTo>
                    <a:lnTo>
                      <a:pt x="12687" y="44899"/>
                    </a:lnTo>
                    <a:lnTo>
                      <a:pt x="12124" y="45181"/>
                    </a:lnTo>
                    <a:lnTo>
                      <a:pt x="11912" y="45392"/>
                    </a:lnTo>
                    <a:lnTo>
                      <a:pt x="11771" y="45604"/>
                    </a:lnTo>
                    <a:lnTo>
                      <a:pt x="11630" y="45815"/>
                    </a:lnTo>
                    <a:lnTo>
                      <a:pt x="11630" y="46097"/>
                    </a:lnTo>
                    <a:lnTo>
                      <a:pt x="11630" y="46238"/>
                    </a:lnTo>
                    <a:lnTo>
                      <a:pt x="11701" y="46308"/>
                    </a:lnTo>
                    <a:lnTo>
                      <a:pt x="12053" y="46308"/>
                    </a:lnTo>
                    <a:lnTo>
                      <a:pt x="12476" y="46238"/>
                    </a:lnTo>
                    <a:lnTo>
                      <a:pt x="12969" y="46097"/>
                    </a:lnTo>
                    <a:lnTo>
                      <a:pt x="14027" y="45745"/>
                    </a:lnTo>
                    <a:lnTo>
                      <a:pt x="14661" y="45533"/>
                    </a:lnTo>
                    <a:lnTo>
                      <a:pt x="14379" y="46097"/>
                    </a:lnTo>
                    <a:lnTo>
                      <a:pt x="14027" y="46802"/>
                    </a:lnTo>
                    <a:lnTo>
                      <a:pt x="13674" y="47436"/>
                    </a:lnTo>
                    <a:lnTo>
                      <a:pt x="13463" y="47718"/>
                    </a:lnTo>
                    <a:lnTo>
                      <a:pt x="13251" y="47930"/>
                    </a:lnTo>
                    <a:lnTo>
                      <a:pt x="13040" y="48141"/>
                    </a:lnTo>
                    <a:lnTo>
                      <a:pt x="12758" y="48212"/>
                    </a:lnTo>
                    <a:lnTo>
                      <a:pt x="12194" y="48353"/>
                    </a:lnTo>
                    <a:lnTo>
                      <a:pt x="11912" y="48493"/>
                    </a:lnTo>
                    <a:lnTo>
                      <a:pt x="11701" y="48634"/>
                    </a:lnTo>
                    <a:lnTo>
                      <a:pt x="11489" y="48846"/>
                    </a:lnTo>
                    <a:lnTo>
                      <a:pt x="11348" y="49128"/>
                    </a:lnTo>
                    <a:lnTo>
                      <a:pt x="11278" y="49692"/>
                    </a:lnTo>
                    <a:lnTo>
                      <a:pt x="11278" y="49903"/>
                    </a:lnTo>
                    <a:lnTo>
                      <a:pt x="11348" y="49974"/>
                    </a:lnTo>
                    <a:lnTo>
                      <a:pt x="11419" y="50044"/>
                    </a:lnTo>
                    <a:lnTo>
                      <a:pt x="11560" y="50044"/>
                    </a:lnTo>
                    <a:lnTo>
                      <a:pt x="11842" y="49974"/>
                    </a:lnTo>
                    <a:lnTo>
                      <a:pt x="12124" y="49762"/>
                    </a:lnTo>
                    <a:lnTo>
                      <a:pt x="12476" y="49480"/>
                    </a:lnTo>
                    <a:lnTo>
                      <a:pt x="12969" y="48916"/>
                    </a:lnTo>
                    <a:lnTo>
                      <a:pt x="12969" y="49551"/>
                    </a:lnTo>
                    <a:lnTo>
                      <a:pt x="13040" y="49903"/>
                    </a:lnTo>
                    <a:lnTo>
                      <a:pt x="13181" y="50185"/>
                    </a:lnTo>
                    <a:lnTo>
                      <a:pt x="13322" y="50467"/>
                    </a:lnTo>
                    <a:lnTo>
                      <a:pt x="13533" y="50608"/>
                    </a:lnTo>
                    <a:lnTo>
                      <a:pt x="13815" y="50608"/>
                    </a:lnTo>
                    <a:lnTo>
                      <a:pt x="14097" y="50397"/>
                    </a:lnTo>
                    <a:lnTo>
                      <a:pt x="14238" y="50256"/>
                    </a:lnTo>
                    <a:lnTo>
                      <a:pt x="14308" y="50044"/>
                    </a:lnTo>
                    <a:lnTo>
                      <a:pt x="14308" y="49480"/>
                    </a:lnTo>
                    <a:lnTo>
                      <a:pt x="14238" y="48916"/>
                    </a:lnTo>
                    <a:lnTo>
                      <a:pt x="14238" y="48634"/>
                    </a:lnTo>
                    <a:lnTo>
                      <a:pt x="14308" y="48423"/>
                    </a:lnTo>
                    <a:lnTo>
                      <a:pt x="14520" y="48987"/>
                    </a:lnTo>
                    <a:lnTo>
                      <a:pt x="14872" y="49833"/>
                    </a:lnTo>
                    <a:lnTo>
                      <a:pt x="15084" y="50256"/>
                    </a:lnTo>
                    <a:lnTo>
                      <a:pt x="15366" y="50608"/>
                    </a:lnTo>
                    <a:lnTo>
                      <a:pt x="15648" y="50890"/>
                    </a:lnTo>
                    <a:lnTo>
                      <a:pt x="15930" y="50890"/>
                    </a:lnTo>
                    <a:lnTo>
                      <a:pt x="16141" y="50819"/>
                    </a:lnTo>
                    <a:lnTo>
                      <a:pt x="16282" y="50749"/>
                    </a:lnTo>
                    <a:lnTo>
                      <a:pt x="16423" y="50608"/>
                    </a:lnTo>
                    <a:lnTo>
                      <a:pt x="16423" y="50467"/>
                    </a:lnTo>
                    <a:lnTo>
                      <a:pt x="16423" y="50115"/>
                    </a:lnTo>
                    <a:lnTo>
                      <a:pt x="16212" y="49762"/>
                    </a:lnTo>
                    <a:lnTo>
                      <a:pt x="15718" y="49128"/>
                    </a:lnTo>
                    <a:lnTo>
                      <a:pt x="15436" y="48705"/>
                    </a:lnTo>
                    <a:lnTo>
                      <a:pt x="15084" y="47789"/>
                    </a:lnTo>
                    <a:lnTo>
                      <a:pt x="15013" y="47436"/>
                    </a:lnTo>
                    <a:lnTo>
                      <a:pt x="14943" y="47084"/>
                    </a:lnTo>
                    <a:lnTo>
                      <a:pt x="14943" y="46731"/>
                    </a:lnTo>
                    <a:lnTo>
                      <a:pt x="15084" y="46379"/>
                    </a:lnTo>
                    <a:lnTo>
                      <a:pt x="15295" y="45956"/>
                    </a:lnTo>
                    <a:lnTo>
                      <a:pt x="15648" y="45392"/>
                    </a:lnTo>
                    <a:lnTo>
                      <a:pt x="16071" y="44758"/>
                    </a:lnTo>
                    <a:lnTo>
                      <a:pt x="16634" y="44123"/>
                    </a:lnTo>
                    <a:lnTo>
                      <a:pt x="16634" y="44123"/>
                    </a:lnTo>
                    <a:lnTo>
                      <a:pt x="16282" y="45745"/>
                    </a:lnTo>
                    <a:lnTo>
                      <a:pt x="16212" y="46520"/>
                    </a:lnTo>
                    <a:lnTo>
                      <a:pt x="16141" y="47366"/>
                    </a:lnTo>
                    <a:lnTo>
                      <a:pt x="16212" y="46943"/>
                    </a:lnTo>
                    <a:lnTo>
                      <a:pt x="16423" y="46379"/>
                    </a:lnTo>
                    <a:lnTo>
                      <a:pt x="17128" y="44899"/>
                    </a:lnTo>
                    <a:lnTo>
                      <a:pt x="17551" y="44123"/>
                    </a:lnTo>
                    <a:lnTo>
                      <a:pt x="17974" y="43419"/>
                    </a:lnTo>
                    <a:lnTo>
                      <a:pt x="18326" y="42925"/>
                    </a:lnTo>
                    <a:lnTo>
                      <a:pt x="18678" y="42643"/>
                    </a:lnTo>
                    <a:lnTo>
                      <a:pt x="18960" y="44123"/>
                    </a:lnTo>
                    <a:lnTo>
                      <a:pt x="19172" y="45745"/>
                    </a:lnTo>
                    <a:lnTo>
                      <a:pt x="19313" y="46520"/>
                    </a:lnTo>
                    <a:lnTo>
                      <a:pt x="19313" y="47295"/>
                    </a:lnTo>
                    <a:lnTo>
                      <a:pt x="19242" y="48000"/>
                    </a:lnTo>
                    <a:lnTo>
                      <a:pt x="19031" y="48634"/>
                    </a:lnTo>
                    <a:lnTo>
                      <a:pt x="18256" y="50185"/>
                    </a:lnTo>
                    <a:lnTo>
                      <a:pt x="17762" y="51101"/>
                    </a:lnTo>
                    <a:lnTo>
                      <a:pt x="17621" y="51383"/>
                    </a:lnTo>
                    <a:lnTo>
                      <a:pt x="17621" y="51454"/>
                    </a:lnTo>
                    <a:lnTo>
                      <a:pt x="18044" y="51031"/>
                    </a:lnTo>
                    <a:lnTo>
                      <a:pt x="18538" y="50538"/>
                    </a:lnTo>
                    <a:lnTo>
                      <a:pt x="18960" y="50115"/>
                    </a:lnTo>
                    <a:lnTo>
                      <a:pt x="19383" y="49621"/>
                    </a:lnTo>
                    <a:lnTo>
                      <a:pt x="19383" y="50890"/>
                    </a:lnTo>
                    <a:lnTo>
                      <a:pt x="19313" y="51313"/>
                    </a:lnTo>
                    <a:lnTo>
                      <a:pt x="19172" y="51524"/>
                    </a:lnTo>
                    <a:lnTo>
                      <a:pt x="19031" y="51736"/>
                    </a:lnTo>
                    <a:lnTo>
                      <a:pt x="18749" y="52018"/>
                    </a:lnTo>
                    <a:lnTo>
                      <a:pt x="18397" y="52300"/>
                    </a:lnTo>
                    <a:lnTo>
                      <a:pt x="17974" y="52793"/>
                    </a:lnTo>
                    <a:lnTo>
                      <a:pt x="17480" y="53286"/>
                    </a:lnTo>
                    <a:lnTo>
                      <a:pt x="16846" y="53780"/>
                    </a:lnTo>
                    <a:lnTo>
                      <a:pt x="16564" y="54062"/>
                    </a:lnTo>
                    <a:lnTo>
                      <a:pt x="16423" y="54344"/>
                    </a:lnTo>
                    <a:lnTo>
                      <a:pt x="16282" y="54696"/>
                    </a:lnTo>
                    <a:lnTo>
                      <a:pt x="16282" y="55119"/>
                    </a:lnTo>
                    <a:lnTo>
                      <a:pt x="16705" y="54837"/>
                    </a:lnTo>
                    <a:lnTo>
                      <a:pt x="17692" y="54273"/>
                    </a:lnTo>
                    <a:lnTo>
                      <a:pt x="19172" y="53498"/>
                    </a:lnTo>
                    <a:lnTo>
                      <a:pt x="18678" y="54203"/>
                    </a:lnTo>
                    <a:lnTo>
                      <a:pt x="18044" y="55260"/>
                    </a:lnTo>
                    <a:lnTo>
                      <a:pt x="17762" y="55824"/>
                    </a:lnTo>
                    <a:lnTo>
                      <a:pt x="17692" y="56317"/>
                    </a:lnTo>
                    <a:lnTo>
                      <a:pt x="17621" y="56529"/>
                    </a:lnTo>
                    <a:lnTo>
                      <a:pt x="17692" y="56670"/>
                    </a:lnTo>
                    <a:lnTo>
                      <a:pt x="17762" y="56881"/>
                    </a:lnTo>
                    <a:lnTo>
                      <a:pt x="17903" y="56952"/>
                    </a:lnTo>
                    <a:lnTo>
                      <a:pt x="18044" y="57022"/>
                    </a:lnTo>
                    <a:lnTo>
                      <a:pt x="18185" y="56952"/>
                    </a:lnTo>
                    <a:lnTo>
                      <a:pt x="18397" y="56670"/>
                    </a:lnTo>
                    <a:lnTo>
                      <a:pt x="18608" y="56247"/>
                    </a:lnTo>
                    <a:lnTo>
                      <a:pt x="18819" y="55683"/>
                    </a:lnTo>
                    <a:lnTo>
                      <a:pt x="19172" y="54485"/>
                    </a:lnTo>
                    <a:lnTo>
                      <a:pt x="19313" y="53991"/>
                    </a:lnTo>
                    <a:lnTo>
                      <a:pt x="19454" y="53709"/>
                    </a:lnTo>
                    <a:lnTo>
                      <a:pt x="19383" y="54696"/>
                    </a:lnTo>
                    <a:lnTo>
                      <a:pt x="19313" y="55965"/>
                    </a:lnTo>
                    <a:lnTo>
                      <a:pt x="19383" y="56529"/>
                    </a:lnTo>
                    <a:lnTo>
                      <a:pt x="19524" y="57022"/>
                    </a:lnTo>
                    <a:lnTo>
                      <a:pt x="19665" y="57234"/>
                    </a:lnTo>
                    <a:lnTo>
                      <a:pt x="19806" y="57375"/>
                    </a:lnTo>
                    <a:lnTo>
                      <a:pt x="20018" y="57445"/>
                    </a:lnTo>
                    <a:lnTo>
                      <a:pt x="20229" y="57515"/>
                    </a:lnTo>
                    <a:lnTo>
                      <a:pt x="20441" y="57515"/>
                    </a:lnTo>
                    <a:lnTo>
                      <a:pt x="20582" y="57445"/>
                    </a:lnTo>
                    <a:lnTo>
                      <a:pt x="20723" y="57304"/>
                    </a:lnTo>
                    <a:lnTo>
                      <a:pt x="20793" y="57093"/>
                    </a:lnTo>
                    <a:lnTo>
                      <a:pt x="20863" y="56670"/>
                    </a:lnTo>
                    <a:lnTo>
                      <a:pt x="20793" y="56106"/>
                    </a:lnTo>
                    <a:lnTo>
                      <a:pt x="20652" y="55542"/>
                    </a:lnTo>
                    <a:lnTo>
                      <a:pt x="20793" y="55965"/>
                    </a:lnTo>
                    <a:lnTo>
                      <a:pt x="21075" y="56670"/>
                    </a:lnTo>
                    <a:lnTo>
                      <a:pt x="21427" y="57304"/>
                    </a:lnTo>
                    <a:lnTo>
                      <a:pt x="21780" y="57797"/>
                    </a:lnTo>
                    <a:lnTo>
                      <a:pt x="21921" y="57938"/>
                    </a:lnTo>
                    <a:lnTo>
                      <a:pt x="22132" y="58009"/>
                    </a:lnTo>
                    <a:lnTo>
                      <a:pt x="22344" y="58079"/>
                    </a:lnTo>
                    <a:lnTo>
                      <a:pt x="22626" y="58009"/>
                    </a:lnTo>
                    <a:lnTo>
                      <a:pt x="22767" y="57868"/>
                    </a:lnTo>
                    <a:lnTo>
                      <a:pt x="22907" y="57727"/>
                    </a:lnTo>
                    <a:lnTo>
                      <a:pt x="22978" y="57515"/>
                    </a:lnTo>
                    <a:lnTo>
                      <a:pt x="22978" y="57304"/>
                    </a:lnTo>
                    <a:lnTo>
                      <a:pt x="22907" y="56811"/>
                    </a:lnTo>
                    <a:lnTo>
                      <a:pt x="22696" y="56247"/>
                    </a:lnTo>
                    <a:lnTo>
                      <a:pt x="22414" y="55683"/>
                    </a:lnTo>
                    <a:lnTo>
                      <a:pt x="22062" y="55189"/>
                    </a:lnTo>
                    <a:lnTo>
                      <a:pt x="21568" y="54344"/>
                    </a:lnTo>
                    <a:lnTo>
                      <a:pt x="22626" y="54837"/>
                    </a:lnTo>
                    <a:lnTo>
                      <a:pt x="23330" y="55049"/>
                    </a:lnTo>
                    <a:lnTo>
                      <a:pt x="23894" y="55049"/>
                    </a:lnTo>
                    <a:lnTo>
                      <a:pt x="23894" y="54908"/>
                    </a:lnTo>
                    <a:lnTo>
                      <a:pt x="23894" y="54767"/>
                    </a:lnTo>
                    <a:lnTo>
                      <a:pt x="23824" y="54626"/>
                    </a:lnTo>
                    <a:lnTo>
                      <a:pt x="23471" y="54132"/>
                    </a:lnTo>
                    <a:lnTo>
                      <a:pt x="22907" y="53568"/>
                    </a:lnTo>
                    <a:lnTo>
                      <a:pt x="22132" y="52864"/>
                    </a:lnTo>
                    <a:lnTo>
                      <a:pt x="21639" y="52370"/>
                    </a:lnTo>
                    <a:lnTo>
                      <a:pt x="21286" y="51947"/>
                    </a:lnTo>
                    <a:lnTo>
                      <a:pt x="21075" y="51454"/>
                    </a:lnTo>
                    <a:lnTo>
                      <a:pt x="20934" y="51031"/>
                    </a:lnTo>
                    <a:lnTo>
                      <a:pt x="20934" y="50538"/>
                    </a:lnTo>
                    <a:lnTo>
                      <a:pt x="20863" y="49974"/>
                    </a:lnTo>
                    <a:lnTo>
                      <a:pt x="20863" y="48564"/>
                    </a:lnTo>
                    <a:lnTo>
                      <a:pt x="20793" y="47013"/>
                    </a:lnTo>
                    <a:lnTo>
                      <a:pt x="20652" y="45463"/>
                    </a:lnTo>
                    <a:lnTo>
                      <a:pt x="20441" y="43912"/>
                    </a:lnTo>
                    <a:lnTo>
                      <a:pt x="20159" y="42361"/>
                    </a:lnTo>
                    <a:lnTo>
                      <a:pt x="20159" y="42361"/>
                    </a:lnTo>
                    <a:lnTo>
                      <a:pt x="20652" y="42502"/>
                    </a:lnTo>
                    <a:lnTo>
                      <a:pt x="21004" y="42714"/>
                    </a:lnTo>
                    <a:lnTo>
                      <a:pt x="21216" y="42925"/>
                    </a:lnTo>
                    <a:lnTo>
                      <a:pt x="21357" y="43137"/>
                    </a:lnTo>
                    <a:lnTo>
                      <a:pt x="21568" y="43348"/>
                    </a:lnTo>
                    <a:lnTo>
                      <a:pt x="21780" y="43489"/>
                    </a:lnTo>
                    <a:lnTo>
                      <a:pt x="22132" y="43630"/>
                    </a:lnTo>
                    <a:lnTo>
                      <a:pt x="22626" y="43701"/>
                    </a:lnTo>
                    <a:lnTo>
                      <a:pt x="22414" y="45181"/>
                    </a:lnTo>
                    <a:lnTo>
                      <a:pt x="22344" y="45886"/>
                    </a:lnTo>
                    <a:lnTo>
                      <a:pt x="22344" y="46308"/>
                    </a:lnTo>
                    <a:lnTo>
                      <a:pt x="22414" y="46661"/>
                    </a:lnTo>
                    <a:lnTo>
                      <a:pt x="23048" y="45604"/>
                    </a:lnTo>
                    <a:lnTo>
                      <a:pt x="23683" y="44335"/>
                    </a:lnTo>
                    <a:lnTo>
                      <a:pt x="24176" y="44828"/>
                    </a:lnTo>
                    <a:lnTo>
                      <a:pt x="24599" y="45392"/>
                    </a:lnTo>
                    <a:lnTo>
                      <a:pt x="25022" y="45956"/>
                    </a:lnTo>
                    <a:lnTo>
                      <a:pt x="25445" y="46520"/>
                    </a:lnTo>
                    <a:lnTo>
                      <a:pt x="25092" y="46520"/>
                    </a:lnTo>
                    <a:lnTo>
                      <a:pt x="24881" y="46590"/>
                    </a:lnTo>
                    <a:lnTo>
                      <a:pt x="24740" y="46731"/>
                    </a:lnTo>
                    <a:lnTo>
                      <a:pt x="24458" y="47084"/>
                    </a:lnTo>
                    <a:lnTo>
                      <a:pt x="24176" y="47577"/>
                    </a:lnTo>
                    <a:lnTo>
                      <a:pt x="23965" y="48071"/>
                    </a:lnTo>
                    <a:lnTo>
                      <a:pt x="23965" y="48493"/>
                    </a:lnTo>
                    <a:lnTo>
                      <a:pt x="23965" y="48634"/>
                    </a:lnTo>
                    <a:lnTo>
                      <a:pt x="24035" y="48705"/>
                    </a:lnTo>
                    <a:lnTo>
                      <a:pt x="24106" y="48775"/>
                    </a:lnTo>
                    <a:lnTo>
                      <a:pt x="24247" y="48775"/>
                    </a:lnTo>
                    <a:lnTo>
                      <a:pt x="24458" y="48705"/>
                    </a:lnTo>
                    <a:lnTo>
                      <a:pt x="24599" y="48493"/>
                    </a:lnTo>
                    <a:lnTo>
                      <a:pt x="25022" y="47930"/>
                    </a:lnTo>
                    <a:lnTo>
                      <a:pt x="25374" y="47295"/>
                    </a:lnTo>
                    <a:lnTo>
                      <a:pt x="25515" y="46802"/>
                    </a:lnTo>
                    <a:lnTo>
                      <a:pt x="25656" y="47013"/>
                    </a:lnTo>
                    <a:lnTo>
                      <a:pt x="25656" y="47225"/>
                    </a:lnTo>
                    <a:lnTo>
                      <a:pt x="25656" y="47648"/>
                    </a:lnTo>
                    <a:lnTo>
                      <a:pt x="25586" y="48071"/>
                    </a:lnTo>
                    <a:lnTo>
                      <a:pt x="25374" y="48493"/>
                    </a:lnTo>
                    <a:lnTo>
                      <a:pt x="25304" y="48916"/>
                    </a:lnTo>
                    <a:lnTo>
                      <a:pt x="25233" y="49269"/>
                    </a:lnTo>
                    <a:lnTo>
                      <a:pt x="25233" y="49621"/>
                    </a:lnTo>
                    <a:lnTo>
                      <a:pt x="25374" y="49833"/>
                    </a:lnTo>
                    <a:lnTo>
                      <a:pt x="25515" y="49974"/>
                    </a:lnTo>
                    <a:lnTo>
                      <a:pt x="25656" y="50044"/>
                    </a:lnTo>
                    <a:lnTo>
                      <a:pt x="25868" y="50115"/>
                    </a:lnTo>
                    <a:lnTo>
                      <a:pt x="25938" y="50115"/>
                    </a:lnTo>
                    <a:lnTo>
                      <a:pt x="26079" y="50044"/>
                    </a:lnTo>
                    <a:lnTo>
                      <a:pt x="26291" y="49833"/>
                    </a:lnTo>
                    <a:lnTo>
                      <a:pt x="26432" y="49410"/>
                    </a:lnTo>
                    <a:lnTo>
                      <a:pt x="26643" y="48564"/>
                    </a:lnTo>
                    <a:lnTo>
                      <a:pt x="26784" y="48212"/>
                    </a:lnTo>
                    <a:lnTo>
                      <a:pt x="26925" y="48071"/>
                    </a:lnTo>
                    <a:lnTo>
                      <a:pt x="27137" y="48775"/>
                    </a:lnTo>
                    <a:lnTo>
                      <a:pt x="27559" y="49903"/>
                    </a:lnTo>
                    <a:lnTo>
                      <a:pt x="27771" y="50326"/>
                    </a:lnTo>
                    <a:lnTo>
                      <a:pt x="27912" y="50467"/>
                    </a:lnTo>
                    <a:lnTo>
                      <a:pt x="28053" y="50608"/>
                    </a:lnTo>
                    <a:lnTo>
                      <a:pt x="28123" y="50608"/>
                    </a:lnTo>
                    <a:lnTo>
                      <a:pt x="28264" y="50538"/>
                    </a:lnTo>
                    <a:lnTo>
                      <a:pt x="28335" y="50326"/>
                    </a:lnTo>
                    <a:lnTo>
                      <a:pt x="28476" y="50044"/>
                    </a:lnTo>
                    <a:lnTo>
                      <a:pt x="28476" y="49692"/>
                    </a:lnTo>
                    <a:lnTo>
                      <a:pt x="28335" y="49410"/>
                    </a:lnTo>
                    <a:lnTo>
                      <a:pt x="28123" y="48987"/>
                    </a:lnTo>
                    <a:lnTo>
                      <a:pt x="27912" y="48634"/>
                    </a:lnTo>
                    <a:lnTo>
                      <a:pt x="27348" y="47930"/>
                    </a:lnTo>
                    <a:lnTo>
                      <a:pt x="27137" y="47577"/>
                    </a:lnTo>
                    <a:lnTo>
                      <a:pt x="26996" y="47295"/>
                    </a:lnTo>
                    <a:lnTo>
                      <a:pt x="26996" y="47295"/>
                    </a:lnTo>
                    <a:lnTo>
                      <a:pt x="27841" y="48071"/>
                    </a:lnTo>
                    <a:lnTo>
                      <a:pt x="28335" y="48493"/>
                    </a:lnTo>
                    <a:lnTo>
                      <a:pt x="28828" y="48916"/>
                    </a:lnTo>
                    <a:lnTo>
                      <a:pt x="29251" y="49198"/>
                    </a:lnTo>
                    <a:lnTo>
                      <a:pt x="29533" y="49198"/>
                    </a:lnTo>
                    <a:lnTo>
                      <a:pt x="29533" y="48987"/>
                    </a:lnTo>
                    <a:lnTo>
                      <a:pt x="29533" y="48775"/>
                    </a:lnTo>
                    <a:lnTo>
                      <a:pt x="29251" y="47859"/>
                    </a:lnTo>
                    <a:lnTo>
                      <a:pt x="29040" y="47507"/>
                    </a:lnTo>
                    <a:lnTo>
                      <a:pt x="28828" y="47295"/>
                    </a:lnTo>
                    <a:lnTo>
                      <a:pt x="28546" y="47084"/>
                    </a:lnTo>
                    <a:lnTo>
                      <a:pt x="28194" y="46872"/>
                    </a:lnTo>
                    <a:lnTo>
                      <a:pt x="27559" y="46590"/>
                    </a:lnTo>
                    <a:lnTo>
                      <a:pt x="27207" y="46449"/>
                    </a:lnTo>
                    <a:lnTo>
                      <a:pt x="26925" y="46308"/>
                    </a:lnTo>
                    <a:lnTo>
                      <a:pt x="26361" y="45745"/>
                    </a:lnTo>
                    <a:lnTo>
                      <a:pt x="25797" y="45040"/>
                    </a:lnTo>
                    <a:lnTo>
                      <a:pt x="25233" y="44335"/>
                    </a:lnTo>
                    <a:lnTo>
                      <a:pt x="24599" y="43701"/>
                    </a:lnTo>
                    <a:lnTo>
                      <a:pt x="25586" y="43842"/>
                    </a:lnTo>
                    <a:lnTo>
                      <a:pt x="26996" y="44053"/>
                    </a:lnTo>
                    <a:lnTo>
                      <a:pt x="28264" y="44053"/>
                    </a:lnTo>
                    <a:lnTo>
                      <a:pt x="28687" y="43982"/>
                    </a:lnTo>
                    <a:lnTo>
                      <a:pt x="28828" y="43912"/>
                    </a:lnTo>
                    <a:lnTo>
                      <a:pt x="28899" y="43771"/>
                    </a:lnTo>
                    <a:lnTo>
                      <a:pt x="28899" y="43630"/>
                    </a:lnTo>
                    <a:lnTo>
                      <a:pt x="28828" y="43489"/>
                    </a:lnTo>
                    <a:lnTo>
                      <a:pt x="28617" y="43278"/>
                    </a:lnTo>
                    <a:lnTo>
                      <a:pt x="28405" y="43137"/>
                    </a:lnTo>
                    <a:lnTo>
                      <a:pt x="27700" y="42925"/>
                    </a:lnTo>
                    <a:lnTo>
                      <a:pt x="26996" y="42714"/>
                    </a:lnTo>
                    <a:lnTo>
                      <a:pt x="25374" y="42432"/>
                    </a:lnTo>
                    <a:lnTo>
                      <a:pt x="24388" y="42361"/>
                    </a:lnTo>
                    <a:lnTo>
                      <a:pt x="23048" y="42220"/>
                    </a:lnTo>
                    <a:lnTo>
                      <a:pt x="22414" y="42150"/>
                    </a:lnTo>
                    <a:lnTo>
                      <a:pt x="21850" y="42079"/>
                    </a:lnTo>
                    <a:lnTo>
                      <a:pt x="21216" y="41938"/>
                    </a:lnTo>
                    <a:lnTo>
                      <a:pt x="20723" y="41727"/>
                    </a:lnTo>
                    <a:lnTo>
                      <a:pt x="20300" y="41375"/>
                    </a:lnTo>
                    <a:lnTo>
                      <a:pt x="19877" y="40952"/>
                    </a:lnTo>
                    <a:lnTo>
                      <a:pt x="19524" y="40176"/>
                    </a:lnTo>
                    <a:lnTo>
                      <a:pt x="19172" y="39260"/>
                    </a:lnTo>
                    <a:lnTo>
                      <a:pt x="18890" y="38273"/>
                    </a:lnTo>
                    <a:lnTo>
                      <a:pt x="18678" y="37216"/>
                    </a:lnTo>
                    <a:lnTo>
                      <a:pt x="18185" y="35172"/>
                    </a:lnTo>
                    <a:lnTo>
                      <a:pt x="17974" y="34185"/>
                    </a:lnTo>
                    <a:lnTo>
                      <a:pt x="17692" y="33339"/>
                    </a:lnTo>
                    <a:lnTo>
                      <a:pt x="18185" y="33410"/>
                    </a:lnTo>
                    <a:lnTo>
                      <a:pt x="18678" y="33621"/>
                    </a:lnTo>
                    <a:lnTo>
                      <a:pt x="19101" y="33903"/>
                    </a:lnTo>
                    <a:lnTo>
                      <a:pt x="19454" y="34256"/>
                    </a:lnTo>
                    <a:lnTo>
                      <a:pt x="20229" y="35101"/>
                    </a:lnTo>
                    <a:lnTo>
                      <a:pt x="20582" y="35524"/>
                    </a:lnTo>
                    <a:lnTo>
                      <a:pt x="21004" y="35947"/>
                    </a:lnTo>
                    <a:lnTo>
                      <a:pt x="21780" y="36723"/>
                    </a:lnTo>
                    <a:lnTo>
                      <a:pt x="22344" y="37286"/>
                    </a:lnTo>
                    <a:lnTo>
                      <a:pt x="22978" y="37780"/>
                    </a:lnTo>
                    <a:lnTo>
                      <a:pt x="23542" y="38203"/>
                    </a:lnTo>
                    <a:lnTo>
                      <a:pt x="24176" y="38485"/>
                    </a:lnTo>
                    <a:lnTo>
                      <a:pt x="24388" y="38555"/>
                    </a:lnTo>
                    <a:lnTo>
                      <a:pt x="24670" y="38555"/>
                    </a:lnTo>
                    <a:lnTo>
                      <a:pt x="24881" y="38485"/>
                    </a:lnTo>
                    <a:lnTo>
                      <a:pt x="25092" y="38344"/>
                    </a:lnTo>
                    <a:lnTo>
                      <a:pt x="25022" y="38767"/>
                    </a:lnTo>
                    <a:lnTo>
                      <a:pt x="25092" y="39119"/>
                    </a:lnTo>
                    <a:lnTo>
                      <a:pt x="25304" y="39260"/>
                    </a:lnTo>
                    <a:lnTo>
                      <a:pt x="25515" y="39331"/>
                    </a:lnTo>
                    <a:lnTo>
                      <a:pt x="25727" y="39260"/>
                    </a:lnTo>
                    <a:lnTo>
                      <a:pt x="25868" y="38978"/>
                    </a:lnTo>
                    <a:lnTo>
                      <a:pt x="26009" y="38555"/>
                    </a:lnTo>
                    <a:lnTo>
                      <a:pt x="26009" y="37921"/>
                    </a:lnTo>
                    <a:lnTo>
                      <a:pt x="26291" y="38344"/>
                    </a:lnTo>
                    <a:lnTo>
                      <a:pt x="26855" y="38978"/>
                    </a:lnTo>
                    <a:lnTo>
                      <a:pt x="27137" y="39260"/>
                    </a:lnTo>
                    <a:lnTo>
                      <a:pt x="27418" y="39401"/>
                    </a:lnTo>
                    <a:lnTo>
                      <a:pt x="27559" y="39401"/>
                    </a:lnTo>
                    <a:lnTo>
                      <a:pt x="27630" y="39331"/>
                    </a:lnTo>
                    <a:lnTo>
                      <a:pt x="27700" y="39260"/>
                    </a:lnTo>
                    <a:lnTo>
                      <a:pt x="27771" y="39049"/>
                    </a:lnTo>
                    <a:lnTo>
                      <a:pt x="27771" y="38837"/>
                    </a:lnTo>
                    <a:lnTo>
                      <a:pt x="27771" y="38696"/>
                    </a:lnTo>
                    <a:lnTo>
                      <a:pt x="27630" y="38414"/>
                    </a:lnTo>
                    <a:lnTo>
                      <a:pt x="27348" y="38132"/>
                    </a:lnTo>
                    <a:lnTo>
                      <a:pt x="27066" y="37921"/>
                    </a:lnTo>
                    <a:lnTo>
                      <a:pt x="26784" y="37709"/>
                    </a:lnTo>
                    <a:lnTo>
                      <a:pt x="26502" y="37498"/>
                    </a:lnTo>
                    <a:lnTo>
                      <a:pt x="26432" y="37216"/>
                    </a:lnTo>
                    <a:lnTo>
                      <a:pt x="26361" y="37075"/>
                    </a:lnTo>
                    <a:lnTo>
                      <a:pt x="26432" y="36864"/>
                    </a:lnTo>
                    <a:lnTo>
                      <a:pt x="26996" y="37286"/>
                    </a:lnTo>
                    <a:lnTo>
                      <a:pt x="27489" y="37568"/>
                    </a:lnTo>
                    <a:lnTo>
                      <a:pt x="27982" y="37780"/>
                    </a:lnTo>
                    <a:lnTo>
                      <a:pt x="28476" y="37921"/>
                    </a:lnTo>
                    <a:lnTo>
                      <a:pt x="28899" y="37991"/>
                    </a:lnTo>
                    <a:lnTo>
                      <a:pt x="29110" y="37991"/>
                    </a:lnTo>
                    <a:lnTo>
                      <a:pt x="29322" y="37921"/>
                    </a:lnTo>
                    <a:lnTo>
                      <a:pt x="29462" y="37850"/>
                    </a:lnTo>
                    <a:lnTo>
                      <a:pt x="29603" y="37709"/>
                    </a:lnTo>
                    <a:lnTo>
                      <a:pt x="29674" y="37498"/>
                    </a:lnTo>
                    <a:lnTo>
                      <a:pt x="29674" y="37357"/>
                    </a:lnTo>
                    <a:lnTo>
                      <a:pt x="29603" y="37216"/>
                    </a:lnTo>
                    <a:lnTo>
                      <a:pt x="29462" y="37075"/>
                    </a:lnTo>
                    <a:lnTo>
                      <a:pt x="29110" y="36793"/>
                    </a:lnTo>
                    <a:lnTo>
                      <a:pt x="28617" y="36652"/>
                    </a:lnTo>
                    <a:lnTo>
                      <a:pt x="27489" y="36441"/>
                    </a:lnTo>
                    <a:lnTo>
                      <a:pt x="26714" y="36229"/>
                    </a:lnTo>
                    <a:lnTo>
                      <a:pt x="27277" y="36229"/>
                    </a:lnTo>
                    <a:lnTo>
                      <a:pt x="28194" y="36159"/>
                    </a:lnTo>
                    <a:lnTo>
                      <a:pt x="29040" y="36018"/>
                    </a:lnTo>
                    <a:lnTo>
                      <a:pt x="29322" y="35877"/>
                    </a:lnTo>
                    <a:lnTo>
                      <a:pt x="29533" y="35736"/>
                    </a:lnTo>
                    <a:lnTo>
                      <a:pt x="29744" y="35313"/>
                    </a:lnTo>
                    <a:lnTo>
                      <a:pt x="29815" y="35031"/>
                    </a:lnTo>
                    <a:lnTo>
                      <a:pt x="29885" y="34820"/>
                    </a:lnTo>
                    <a:lnTo>
                      <a:pt x="29815" y="34608"/>
                    </a:lnTo>
                    <a:lnTo>
                      <a:pt x="29744" y="34467"/>
                    </a:lnTo>
                    <a:lnTo>
                      <a:pt x="29462" y="34397"/>
                    </a:lnTo>
                    <a:lnTo>
                      <a:pt x="29110" y="34397"/>
                    </a:lnTo>
                    <a:lnTo>
                      <a:pt x="28335" y="34679"/>
                    </a:lnTo>
                    <a:lnTo>
                      <a:pt x="27066" y="35101"/>
                    </a:lnTo>
                    <a:lnTo>
                      <a:pt x="26432" y="35383"/>
                    </a:lnTo>
                    <a:lnTo>
                      <a:pt x="26009" y="35665"/>
                    </a:lnTo>
                    <a:lnTo>
                      <a:pt x="25868" y="35806"/>
                    </a:lnTo>
                    <a:lnTo>
                      <a:pt x="25797" y="35877"/>
                    </a:lnTo>
                    <a:lnTo>
                      <a:pt x="25797" y="36008"/>
                    </a:lnTo>
                    <a:lnTo>
                      <a:pt x="25797" y="36008"/>
                    </a:lnTo>
                    <a:lnTo>
                      <a:pt x="24952" y="35524"/>
                    </a:lnTo>
                    <a:lnTo>
                      <a:pt x="23965" y="34890"/>
                    </a:lnTo>
                    <a:lnTo>
                      <a:pt x="22978" y="34185"/>
                    </a:lnTo>
                    <a:lnTo>
                      <a:pt x="21991" y="33621"/>
                    </a:lnTo>
                    <a:lnTo>
                      <a:pt x="23260" y="33621"/>
                    </a:lnTo>
                    <a:lnTo>
                      <a:pt x="24106" y="33692"/>
                    </a:lnTo>
                    <a:lnTo>
                      <a:pt x="24952" y="33692"/>
                    </a:lnTo>
                    <a:lnTo>
                      <a:pt x="25727" y="33621"/>
                    </a:lnTo>
                    <a:lnTo>
                      <a:pt x="26079" y="33551"/>
                    </a:lnTo>
                    <a:lnTo>
                      <a:pt x="26432" y="33480"/>
                    </a:lnTo>
                    <a:lnTo>
                      <a:pt x="26643" y="33339"/>
                    </a:lnTo>
                    <a:lnTo>
                      <a:pt x="26855" y="33198"/>
                    </a:lnTo>
                    <a:lnTo>
                      <a:pt x="26996" y="32916"/>
                    </a:lnTo>
                    <a:lnTo>
                      <a:pt x="26996" y="32705"/>
                    </a:lnTo>
                    <a:lnTo>
                      <a:pt x="26925" y="32423"/>
                    </a:lnTo>
                    <a:lnTo>
                      <a:pt x="26784" y="32282"/>
                    </a:lnTo>
                    <a:lnTo>
                      <a:pt x="26502" y="32141"/>
                    </a:lnTo>
                    <a:lnTo>
                      <a:pt x="25233" y="32141"/>
                    </a:lnTo>
                    <a:lnTo>
                      <a:pt x="24247" y="32353"/>
                    </a:lnTo>
                    <a:lnTo>
                      <a:pt x="22203" y="32775"/>
                    </a:lnTo>
                    <a:lnTo>
                      <a:pt x="21427" y="32987"/>
                    </a:lnTo>
                    <a:lnTo>
                      <a:pt x="20934" y="33057"/>
                    </a:lnTo>
                    <a:lnTo>
                      <a:pt x="19172" y="32775"/>
                    </a:lnTo>
                    <a:lnTo>
                      <a:pt x="17903" y="32634"/>
                    </a:lnTo>
                    <a:lnTo>
                      <a:pt x="17480" y="32564"/>
                    </a:lnTo>
                    <a:lnTo>
                      <a:pt x="17410" y="32564"/>
                    </a:lnTo>
                    <a:lnTo>
                      <a:pt x="17410" y="32634"/>
                    </a:lnTo>
                    <a:lnTo>
                      <a:pt x="17269" y="32423"/>
                    </a:lnTo>
                    <a:lnTo>
                      <a:pt x="17057" y="32141"/>
                    </a:lnTo>
                    <a:lnTo>
                      <a:pt x="16775" y="31295"/>
                    </a:lnTo>
                    <a:lnTo>
                      <a:pt x="16493" y="30449"/>
                    </a:lnTo>
                    <a:lnTo>
                      <a:pt x="16212" y="29745"/>
                    </a:lnTo>
                    <a:lnTo>
                      <a:pt x="15225" y="27630"/>
                    </a:lnTo>
                    <a:lnTo>
                      <a:pt x="14097" y="25586"/>
                    </a:lnTo>
                    <a:lnTo>
                      <a:pt x="12899" y="23542"/>
                    </a:lnTo>
                    <a:lnTo>
                      <a:pt x="11630" y="21568"/>
                    </a:lnTo>
                    <a:lnTo>
                      <a:pt x="14379" y="21568"/>
                    </a:lnTo>
                    <a:lnTo>
                      <a:pt x="14802" y="21639"/>
                    </a:lnTo>
                    <a:lnTo>
                      <a:pt x="15154" y="21850"/>
                    </a:lnTo>
                    <a:lnTo>
                      <a:pt x="15366" y="21991"/>
                    </a:lnTo>
                    <a:lnTo>
                      <a:pt x="15577" y="22203"/>
                    </a:lnTo>
                    <a:lnTo>
                      <a:pt x="15930" y="22767"/>
                    </a:lnTo>
                    <a:lnTo>
                      <a:pt x="16282" y="23472"/>
                    </a:lnTo>
                    <a:lnTo>
                      <a:pt x="16564" y="24176"/>
                    </a:lnTo>
                    <a:lnTo>
                      <a:pt x="16846" y="24952"/>
                    </a:lnTo>
                    <a:lnTo>
                      <a:pt x="17198" y="25586"/>
                    </a:lnTo>
                    <a:lnTo>
                      <a:pt x="17551" y="26079"/>
                    </a:lnTo>
                    <a:lnTo>
                      <a:pt x="17762" y="26291"/>
                    </a:lnTo>
                    <a:lnTo>
                      <a:pt x="17974" y="26432"/>
                    </a:lnTo>
                    <a:lnTo>
                      <a:pt x="18397" y="26502"/>
                    </a:lnTo>
                    <a:lnTo>
                      <a:pt x="18608" y="26502"/>
                    </a:lnTo>
                    <a:lnTo>
                      <a:pt x="18749" y="26432"/>
                    </a:lnTo>
                    <a:lnTo>
                      <a:pt x="18819" y="26220"/>
                    </a:lnTo>
                    <a:lnTo>
                      <a:pt x="18749" y="25938"/>
                    </a:lnTo>
                    <a:lnTo>
                      <a:pt x="18608" y="25586"/>
                    </a:lnTo>
                    <a:lnTo>
                      <a:pt x="18115" y="24740"/>
                    </a:lnTo>
                    <a:lnTo>
                      <a:pt x="17480" y="23894"/>
                    </a:lnTo>
                    <a:lnTo>
                      <a:pt x="16775" y="23049"/>
                    </a:lnTo>
                    <a:lnTo>
                      <a:pt x="16141" y="22344"/>
                    </a:lnTo>
                    <a:lnTo>
                      <a:pt x="15789" y="21991"/>
                    </a:lnTo>
                    <a:lnTo>
                      <a:pt x="16634" y="22203"/>
                    </a:lnTo>
                    <a:lnTo>
                      <a:pt x="17551" y="22485"/>
                    </a:lnTo>
                    <a:lnTo>
                      <a:pt x="18467" y="22908"/>
                    </a:lnTo>
                    <a:lnTo>
                      <a:pt x="18819" y="23190"/>
                    </a:lnTo>
                    <a:lnTo>
                      <a:pt x="19172" y="23401"/>
                    </a:lnTo>
                    <a:lnTo>
                      <a:pt x="19665" y="23965"/>
                    </a:lnTo>
                    <a:lnTo>
                      <a:pt x="19806" y="24176"/>
                    </a:lnTo>
                    <a:lnTo>
                      <a:pt x="19806" y="24388"/>
                    </a:lnTo>
                    <a:lnTo>
                      <a:pt x="19877" y="24599"/>
                    </a:lnTo>
                    <a:lnTo>
                      <a:pt x="20018" y="24881"/>
                    </a:lnTo>
                    <a:lnTo>
                      <a:pt x="20088" y="25375"/>
                    </a:lnTo>
                    <a:lnTo>
                      <a:pt x="20229" y="25938"/>
                    </a:lnTo>
                    <a:lnTo>
                      <a:pt x="20300" y="26220"/>
                    </a:lnTo>
                    <a:lnTo>
                      <a:pt x="20370" y="26502"/>
                    </a:lnTo>
                    <a:lnTo>
                      <a:pt x="20582" y="26643"/>
                    </a:lnTo>
                    <a:lnTo>
                      <a:pt x="20863" y="26784"/>
                    </a:lnTo>
                    <a:lnTo>
                      <a:pt x="21004" y="26714"/>
                    </a:lnTo>
                    <a:lnTo>
                      <a:pt x="21145" y="26714"/>
                    </a:lnTo>
                    <a:lnTo>
                      <a:pt x="21286" y="26573"/>
                    </a:lnTo>
                    <a:lnTo>
                      <a:pt x="21357" y="26502"/>
                    </a:lnTo>
                    <a:lnTo>
                      <a:pt x="21357" y="26220"/>
                    </a:lnTo>
                    <a:lnTo>
                      <a:pt x="21357" y="25868"/>
                    </a:lnTo>
                    <a:lnTo>
                      <a:pt x="21075" y="25163"/>
                    </a:lnTo>
                    <a:lnTo>
                      <a:pt x="20863" y="24670"/>
                    </a:lnTo>
                    <a:lnTo>
                      <a:pt x="21004" y="24811"/>
                    </a:lnTo>
                    <a:lnTo>
                      <a:pt x="21216" y="25022"/>
                    </a:lnTo>
                    <a:lnTo>
                      <a:pt x="21568" y="25657"/>
                    </a:lnTo>
                    <a:lnTo>
                      <a:pt x="21850" y="25938"/>
                    </a:lnTo>
                    <a:lnTo>
                      <a:pt x="22062" y="26079"/>
                    </a:lnTo>
                    <a:lnTo>
                      <a:pt x="22344" y="26220"/>
                    </a:lnTo>
                    <a:lnTo>
                      <a:pt x="22485" y="26150"/>
                    </a:lnTo>
                    <a:lnTo>
                      <a:pt x="22555" y="26079"/>
                    </a:lnTo>
                    <a:lnTo>
                      <a:pt x="22696" y="25938"/>
                    </a:lnTo>
                    <a:lnTo>
                      <a:pt x="22767" y="25868"/>
                    </a:lnTo>
                    <a:lnTo>
                      <a:pt x="22767" y="25727"/>
                    </a:lnTo>
                    <a:lnTo>
                      <a:pt x="22696" y="25657"/>
                    </a:lnTo>
                    <a:lnTo>
                      <a:pt x="22555" y="25445"/>
                    </a:lnTo>
                    <a:lnTo>
                      <a:pt x="22273" y="25234"/>
                    </a:lnTo>
                    <a:lnTo>
                      <a:pt x="21709" y="24811"/>
                    </a:lnTo>
                    <a:lnTo>
                      <a:pt x="21568" y="24599"/>
                    </a:lnTo>
                    <a:lnTo>
                      <a:pt x="21568" y="24529"/>
                    </a:lnTo>
                    <a:lnTo>
                      <a:pt x="21568" y="24388"/>
                    </a:lnTo>
                    <a:lnTo>
                      <a:pt x="21991" y="24670"/>
                    </a:lnTo>
                    <a:lnTo>
                      <a:pt x="22837" y="25093"/>
                    </a:lnTo>
                    <a:lnTo>
                      <a:pt x="23189" y="25234"/>
                    </a:lnTo>
                    <a:lnTo>
                      <a:pt x="23542" y="25234"/>
                    </a:lnTo>
                    <a:lnTo>
                      <a:pt x="23612" y="25163"/>
                    </a:lnTo>
                    <a:lnTo>
                      <a:pt x="23683" y="25093"/>
                    </a:lnTo>
                    <a:lnTo>
                      <a:pt x="23683" y="24881"/>
                    </a:lnTo>
                    <a:lnTo>
                      <a:pt x="23683" y="24670"/>
                    </a:lnTo>
                    <a:lnTo>
                      <a:pt x="23471" y="24317"/>
                    </a:lnTo>
                    <a:lnTo>
                      <a:pt x="23260" y="24106"/>
                    </a:lnTo>
                    <a:lnTo>
                      <a:pt x="22907" y="24035"/>
                    </a:lnTo>
                    <a:lnTo>
                      <a:pt x="22555" y="23965"/>
                    </a:lnTo>
                    <a:lnTo>
                      <a:pt x="21780" y="23965"/>
                    </a:lnTo>
                    <a:lnTo>
                      <a:pt x="21498" y="23894"/>
                    </a:lnTo>
                    <a:lnTo>
                      <a:pt x="21216" y="23753"/>
                    </a:lnTo>
                    <a:lnTo>
                      <a:pt x="22203" y="23472"/>
                    </a:lnTo>
                    <a:lnTo>
                      <a:pt x="22907" y="23260"/>
                    </a:lnTo>
                    <a:lnTo>
                      <a:pt x="23542" y="23049"/>
                    </a:lnTo>
                    <a:lnTo>
                      <a:pt x="24035" y="22767"/>
                    </a:lnTo>
                    <a:lnTo>
                      <a:pt x="24176" y="22626"/>
                    </a:lnTo>
                    <a:lnTo>
                      <a:pt x="24247" y="22555"/>
                    </a:lnTo>
                    <a:lnTo>
                      <a:pt x="24176" y="22414"/>
                    </a:lnTo>
                    <a:lnTo>
                      <a:pt x="23965" y="22344"/>
                    </a:lnTo>
                    <a:lnTo>
                      <a:pt x="23612" y="22273"/>
                    </a:lnTo>
                    <a:lnTo>
                      <a:pt x="23119" y="22203"/>
                    </a:lnTo>
                    <a:lnTo>
                      <a:pt x="22837" y="22203"/>
                    </a:lnTo>
                    <a:lnTo>
                      <a:pt x="22485" y="22344"/>
                    </a:lnTo>
                    <a:lnTo>
                      <a:pt x="22132" y="22555"/>
                    </a:lnTo>
                    <a:lnTo>
                      <a:pt x="21850" y="22767"/>
                    </a:lnTo>
                    <a:lnTo>
                      <a:pt x="21286" y="23190"/>
                    </a:lnTo>
                    <a:lnTo>
                      <a:pt x="21004" y="23331"/>
                    </a:lnTo>
                    <a:lnTo>
                      <a:pt x="20723" y="23331"/>
                    </a:lnTo>
                    <a:lnTo>
                      <a:pt x="20300" y="23260"/>
                    </a:lnTo>
                    <a:lnTo>
                      <a:pt x="19806" y="23049"/>
                    </a:lnTo>
                    <a:lnTo>
                      <a:pt x="18749" y="22485"/>
                    </a:lnTo>
                    <a:lnTo>
                      <a:pt x="17692" y="21921"/>
                    </a:lnTo>
                    <a:lnTo>
                      <a:pt x="17198" y="21639"/>
                    </a:lnTo>
                    <a:lnTo>
                      <a:pt x="16775" y="21498"/>
                    </a:lnTo>
                    <a:lnTo>
                      <a:pt x="17833" y="21568"/>
                    </a:lnTo>
                    <a:lnTo>
                      <a:pt x="19313" y="21639"/>
                    </a:lnTo>
                    <a:lnTo>
                      <a:pt x="20088" y="21568"/>
                    </a:lnTo>
                    <a:lnTo>
                      <a:pt x="20723" y="21498"/>
                    </a:lnTo>
                    <a:lnTo>
                      <a:pt x="20934" y="21357"/>
                    </a:lnTo>
                    <a:lnTo>
                      <a:pt x="21145" y="21216"/>
                    </a:lnTo>
                    <a:lnTo>
                      <a:pt x="21216" y="21075"/>
                    </a:lnTo>
                    <a:lnTo>
                      <a:pt x="21286" y="20864"/>
                    </a:lnTo>
                    <a:lnTo>
                      <a:pt x="21216" y="20582"/>
                    </a:lnTo>
                    <a:lnTo>
                      <a:pt x="21075" y="20441"/>
                    </a:lnTo>
                    <a:lnTo>
                      <a:pt x="20863" y="20300"/>
                    </a:lnTo>
                    <a:lnTo>
                      <a:pt x="20582" y="20159"/>
                    </a:lnTo>
                    <a:lnTo>
                      <a:pt x="19806" y="20088"/>
                    </a:lnTo>
                    <a:lnTo>
                      <a:pt x="18890" y="20159"/>
                    </a:lnTo>
                    <a:lnTo>
                      <a:pt x="17974" y="20229"/>
                    </a:lnTo>
                    <a:lnTo>
                      <a:pt x="17128" y="20370"/>
                    </a:lnTo>
                    <a:lnTo>
                      <a:pt x="16000" y="20582"/>
                    </a:lnTo>
                    <a:lnTo>
                      <a:pt x="14731" y="20864"/>
                    </a:lnTo>
                    <a:lnTo>
                      <a:pt x="13463" y="21075"/>
                    </a:lnTo>
                    <a:lnTo>
                      <a:pt x="12758" y="21146"/>
                    </a:lnTo>
                    <a:lnTo>
                      <a:pt x="12194" y="21146"/>
                    </a:lnTo>
                    <a:lnTo>
                      <a:pt x="11630" y="21005"/>
                    </a:lnTo>
                    <a:lnTo>
                      <a:pt x="11066" y="20723"/>
                    </a:lnTo>
                    <a:lnTo>
                      <a:pt x="10361" y="20159"/>
                    </a:lnTo>
                    <a:lnTo>
                      <a:pt x="9657" y="19383"/>
                    </a:lnTo>
                    <a:lnTo>
                      <a:pt x="8952" y="18538"/>
                    </a:lnTo>
                    <a:lnTo>
                      <a:pt x="8317" y="17621"/>
                    </a:lnTo>
                    <a:lnTo>
                      <a:pt x="6978" y="15718"/>
                    </a:lnTo>
                    <a:lnTo>
                      <a:pt x="6344" y="14872"/>
                    </a:lnTo>
                    <a:lnTo>
                      <a:pt x="5780" y="14097"/>
                    </a:lnTo>
                    <a:lnTo>
                      <a:pt x="5780" y="14097"/>
                    </a:lnTo>
                    <a:lnTo>
                      <a:pt x="6203" y="14168"/>
                    </a:lnTo>
                    <a:lnTo>
                      <a:pt x="6696" y="14238"/>
                    </a:lnTo>
                    <a:lnTo>
                      <a:pt x="7613" y="14238"/>
                    </a:lnTo>
                    <a:lnTo>
                      <a:pt x="8529" y="14309"/>
                    </a:lnTo>
                    <a:lnTo>
                      <a:pt x="8952" y="14379"/>
                    </a:lnTo>
                    <a:lnTo>
                      <a:pt x="9375" y="14450"/>
                    </a:lnTo>
                    <a:lnTo>
                      <a:pt x="9798" y="14731"/>
                    </a:lnTo>
                    <a:lnTo>
                      <a:pt x="10291" y="14943"/>
                    </a:lnTo>
                    <a:lnTo>
                      <a:pt x="11207" y="15648"/>
                    </a:lnTo>
                    <a:lnTo>
                      <a:pt x="12053" y="16282"/>
                    </a:lnTo>
                    <a:lnTo>
                      <a:pt x="12546" y="16564"/>
                    </a:lnTo>
                    <a:lnTo>
                      <a:pt x="13040" y="16846"/>
                    </a:lnTo>
                    <a:lnTo>
                      <a:pt x="13745" y="17128"/>
                    </a:lnTo>
                    <a:lnTo>
                      <a:pt x="14238" y="17339"/>
                    </a:lnTo>
                    <a:lnTo>
                      <a:pt x="14731" y="17410"/>
                    </a:lnTo>
                    <a:lnTo>
                      <a:pt x="15154" y="17480"/>
                    </a:lnTo>
                    <a:lnTo>
                      <a:pt x="15295" y="17410"/>
                    </a:lnTo>
                    <a:lnTo>
                      <a:pt x="15436" y="17339"/>
                    </a:lnTo>
                    <a:lnTo>
                      <a:pt x="15507" y="17198"/>
                    </a:lnTo>
                    <a:lnTo>
                      <a:pt x="15507" y="17057"/>
                    </a:lnTo>
                    <a:lnTo>
                      <a:pt x="15507" y="16846"/>
                    </a:lnTo>
                    <a:lnTo>
                      <a:pt x="15436" y="16564"/>
                    </a:lnTo>
                    <a:lnTo>
                      <a:pt x="15295" y="16353"/>
                    </a:lnTo>
                    <a:lnTo>
                      <a:pt x="15154" y="16212"/>
                    </a:lnTo>
                    <a:lnTo>
                      <a:pt x="14731" y="15930"/>
                    </a:lnTo>
                    <a:lnTo>
                      <a:pt x="14238" y="15648"/>
                    </a:lnTo>
                    <a:lnTo>
                      <a:pt x="13604" y="15436"/>
                    </a:lnTo>
                    <a:lnTo>
                      <a:pt x="12335" y="14943"/>
                    </a:lnTo>
                    <a:lnTo>
                      <a:pt x="11419" y="14591"/>
                    </a:lnTo>
                    <a:lnTo>
                      <a:pt x="14238" y="14802"/>
                    </a:lnTo>
                    <a:lnTo>
                      <a:pt x="14661" y="15577"/>
                    </a:lnTo>
                    <a:lnTo>
                      <a:pt x="15295" y="15930"/>
                    </a:lnTo>
                    <a:lnTo>
                      <a:pt x="16000" y="16353"/>
                    </a:lnTo>
                    <a:lnTo>
                      <a:pt x="16423" y="16494"/>
                    </a:lnTo>
                    <a:lnTo>
                      <a:pt x="16775" y="16635"/>
                    </a:lnTo>
                    <a:lnTo>
                      <a:pt x="17198" y="16635"/>
                    </a:lnTo>
                    <a:lnTo>
                      <a:pt x="17551" y="16564"/>
                    </a:lnTo>
                    <a:lnTo>
                      <a:pt x="18044" y="16423"/>
                    </a:lnTo>
                    <a:lnTo>
                      <a:pt x="18326" y="16212"/>
                    </a:lnTo>
                    <a:lnTo>
                      <a:pt x="18538" y="16071"/>
                    </a:lnTo>
                    <a:lnTo>
                      <a:pt x="18538" y="15930"/>
                    </a:lnTo>
                    <a:lnTo>
                      <a:pt x="18467" y="15859"/>
                    </a:lnTo>
                    <a:lnTo>
                      <a:pt x="18326" y="15718"/>
                    </a:lnTo>
                    <a:lnTo>
                      <a:pt x="17833" y="15577"/>
                    </a:lnTo>
                    <a:lnTo>
                      <a:pt x="16423" y="15225"/>
                    </a:lnTo>
                    <a:lnTo>
                      <a:pt x="15859" y="15013"/>
                    </a:lnTo>
                    <a:lnTo>
                      <a:pt x="15648" y="14943"/>
                    </a:lnTo>
                    <a:lnTo>
                      <a:pt x="15507" y="14802"/>
                    </a:lnTo>
                    <a:lnTo>
                      <a:pt x="16212" y="14802"/>
                    </a:lnTo>
                    <a:lnTo>
                      <a:pt x="16775" y="14731"/>
                    </a:lnTo>
                    <a:lnTo>
                      <a:pt x="17057" y="14591"/>
                    </a:lnTo>
                    <a:lnTo>
                      <a:pt x="17128" y="14520"/>
                    </a:lnTo>
                    <a:lnTo>
                      <a:pt x="17198" y="14379"/>
                    </a:lnTo>
                    <a:lnTo>
                      <a:pt x="17128" y="14309"/>
                    </a:lnTo>
                    <a:lnTo>
                      <a:pt x="17057" y="14168"/>
                    </a:lnTo>
                    <a:lnTo>
                      <a:pt x="16705" y="14027"/>
                    </a:lnTo>
                    <a:lnTo>
                      <a:pt x="16141" y="13886"/>
                    </a:lnTo>
                    <a:lnTo>
                      <a:pt x="15366" y="13815"/>
                    </a:lnTo>
                    <a:lnTo>
                      <a:pt x="15507" y="13674"/>
                    </a:lnTo>
                    <a:lnTo>
                      <a:pt x="15718" y="13533"/>
                    </a:lnTo>
                    <a:lnTo>
                      <a:pt x="16282" y="13181"/>
                    </a:lnTo>
                    <a:lnTo>
                      <a:pt x="16846" y="12969"/>
                    </a:lnTo>
                    <a:lnTo>
                      <a:pt x="17057" y="12899"/>
                    </a:lnTo>
                    <a:lnTo>
                      <a:pt x="17198" y="12899"/>
                    </a:lnTo>
                    <a:lnTo>
                      <a:pt x="16634" y="12617"/>
                    </a:lnTo>
                    <a:lnTo>
                      <a:pt x="16212" y="12546"/>
                    </a:lnTo>
                    <a:lnTo>
                      <a:pt x="15789" y="12687"/>
                    </a:lnTo>
                    <a:lnTo>
                      <a:pt x="15507" y="12828"/>
                    </a:lnTo>
                    <a:lnTo>
                      <a:pt x="14943" y="13392"/>
                    </a:lnTo>
                    <a:lnTo>
                      <a:pt x="14661" y="13604"/>
                    </a:lnTo>
                    <a:lnTo>
                      <a:pt x="14308" y="13745"/>
                    </a:lnTo>
                    <a:lnTo>
                      <a:pt x="13886" y="13815"/>
                    </a:lnTo>
                    <a:lnTo>
                      <a:pt x="13463" y="13886"/>
                    </a:lnTo>
                    <a:lnTo>
                      <a:pt x="12476" y="13815"/>
                    </a:lnTo>
                    <a:lnTo>
                      <a:pt x="11560" y="13745"/>
                    </a:lnTo>
                    <a:lnTo>
                      <a:pt x="10643" y="13674"/>
                    </a:lnTo>
                    <a:lnTo>
                      <a:pt x="11701" y="13251"/>
                    </a:lnTo>
                    <a:lnTo>
                      <a:pt x="12405" y="12969"/>
                    </a:lnTo>
                    <a:lnTo>
                      <a:pt x="13040" y="12687"/>
                    </a:lnTo>
                    <a:lnTo>
                      <a:pt x="13533" y="12335"/>
                    </a:lnTo>
                    <a:lnTo>
                      <a:pt x="13674" y="12124"/>
                    </a:lnTo>
                    <a:lnTo>
                      <a:pt x="13745" y="11983"/>
                    </a:lnTo>
                    <a:lnTo>
                      <a:pt x="13745" y="11771"/>
                    </a:lnTo>
                    <a:lnTo>
                      <a:pt x="13674" y="11560"/>
                    </a:lnTo>
                    <a:lnTo>
                      <a:pt x="13392" y="11348"/>
                    </a:lnTo>
                    <a:lnTo>
                      <a:pt x="13040" y="11207"/>
                    </a:lnTo>
                    <a:lnTo>
                      <a:pt x="12899" y="11137"/>
                    </a:lnTo>
                    <a:lnTo>
                      <a:pt x="12687" y="11137"/>
                    </a:lnTo>
                    <a:lnTo>
                      <a:pt x="12264" y="11348"/>
                    </a:lnTo>
                    <a:lnTo>
                      <a:pt x="11771" y="11701"/>
                    </a:lnTo>
                    <a:lnTo>
                      <a:pt x="11207" y="12194"/>
                    </a:lnTo>
                    <a:lnTo>
                      <a:pt x="10220" y="13110"/>
                    </a:lnTo>
                    <a:lnTo>
                      <a:pt x="9798" y="13463"/>
                    </a:lnTo>
                    <a:lnTo>
                      <a:pt x="9445" y="13604"/>
                    </a:lnTo>
                    <a:lnTo>
                      <a:pt x="8881" y="13745"/>
                    </a:lnTo>
                    <a:lnTo>
                      <a:pt x="7190" y="13745"/>
                    </a:lnTo>
                    <a:lnTo>
                      <a:pt x="6626" y="13674"/>
                    </a:lnTo>
                    <a:lnTo>
                      <a:pt x="6203" y="13533"/>
                    </a:lnTo>
                    <a:lnTo>
                      <a:pt x="5780" y="13392"/>
                    </a:lnTo>
                    <a:lnTo>
                      <a:pt x="5357" y="13181"/>
                    </a:lnTo>
                    <a:lnTo>
                      <a:pt x="5005" y="12969"/>
                    </a:lnTo>
                    <a:lnTo>
                      <a:pt x="4300" y="12335"/>
                    </a:lnTo>
                    <a:lnTo>
                      <a:pt x="3665" y="11630"/>
                    </a:lnTo>
                    <a:lnTo>
                      <a:pt x="3102" y="10784"/>
                    </a:lnTo>
                    <a:lnTo>
                      <a:pt x="2608" y="9868"/>
                    </a:lnTo>
                    <a:lnTo>
                      <a:pt x="2115" y="8952"/>
                    </a:lnTo>
                    <a:lnTo>
                      <a:pt x="1762" y="8035"/>
                    </a:lnTo>
                    <a:lnTo>
                      <a:pt x="1621" y="7542"/>
                    </a:lnTo>
                    <a:lnTo>
                      <a:pt x="1410" y="6485"/>
                    </a:lnTo>
                    <a:lnTo>
                      <a:pt x="987" y="3665"/>
                    </a:lnTo>
                    <a:lnTo>
                      <a:pt x="846" y="2256"/>
                    </a:lnTo>
                    <a:lnTo>
                      <a:pt x="776" y="1058"/>
                    </a:lnTo>
                    <a:lnTo>
                      <a:pt x="776" y="564"/>
                    </a:lnTo>
                    <a:lnTo>
                      <a:pt x="846" y="282"/>
                    </a:lnTo>
                    <a:lnTo>
                      <a:pt x="917" y="71"/>
                    </a:lnTo>
                    <a:lnTo>
                      <a:pt x="987" y="0"/>
                    </a:lnTo>
                    <a:close/>
                  </a:path>
                </a:pathLst>
              </a:custGeom>
              <a:solidFill>
                <a:srgbClr val="93B7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8" name="Google Shape;608;p11"/>
              <p:cNvSpPr/>
              <p:nvPr/>
            </p:nvSpPr>
            <p:spPr>
              <a:xfrm>
                <a:off x="3501600" y="4357925"/>
                <a:ext cx="151575" cy="297825"/>
              </a:xfrm>
              <a:custGeom>
                <a:avLst/>
                <a:gdLst/>
                <a:ahLst/>
                <a:cxnLst/>
                <a:rect l="l" t="t" r="r" b="b"/>
                <a:pathLst>
                  <a:path w="6063" h="11913" extrusionOk="0">
                    <a:moveTo>
                      <a:pt x="4935" y="0"/>
                    </a:moveTo>
                    <a:lnTo>
                      <a:pt x="3737" y="1410"/>
                    </a:lnTo>
                    <a:lnTo>
                      <a:pt x="3314" y="2326"/>
                    </a:lnTo>
                    <a:lnTo>
                      <a:pt x="2891" y="3243"/>
                    </a:lnTo>
                    <a:lnTo>
                      <a:pt x="2609" y="4230"/>
                    </a:lnTo>
                    <a:lnTo>
                      <a:pt x="2397" y="5216"/>
                    </a:lnTo>
                    <a:lnTo>
                      <a:pt x="1833" y="6908"/>
                    </a:lnTo>
                    <a:lnTo>
                      <a:pt x="1270" y="8459"/>
                    </a:lnTo>
                    <a:lnTo>
                      <a:pt x="494" y="9939"/>
                    </a:lnTo>
                    <a:lnTo>
                      <a:pt x="142" y="10855"/>
                    </a:lnTo>
                    <a:lnTo>
                      <a:pt x="1" y="11137"/>
                    </a:lnTo>
                    <a:lnTo>
                      <a:pt x="71" y="11348"/>
                    </a:lnTo>
                    <a:lnTo>
                      <a:pt x="353" y="11419"/>
                    </a:lnTo>
                    <a:lnTo>
                      <a:pt x="635" y="11348"/>
                    </a:lnTo>
                    <a:lnTo>
                      <a:pt x="847" y="11137"/>
                    </a:lnTo>
                    <a:lnTo>
                      <a:pt x="988" y="10785"/>
                    </a:lnTo>
                    <a:lnTo>
                      <a:pt x="917" y="11207"/>
                    </a:lnTo>
                    <a:lnTo>
                      <a:pt x="917" y="11348"/>
                    </a:lnTo>
                    <a:lnTo>
                      <a:pt x="988" y="11419"/>
                    </a:lnTo>
                    <a:lnTo>
                      <a:pt x="1058" y="11489"/>
                    </a:lnTo>
                    <a:lnTo>
                      <a:pt x="1129" y="11489"/>
                    </a:lnTo>
                    <a:lnTo>
                      <a:pt x="1411" y="11348"/>
                    </a:lnTo>
                    <a:lnTo>
                      <a:pt x="1904" y="10996"/>
                    </a:lnTo>
                    <a:lnTo>
                      <a:pt x="2045" y="10855"/>
                    </a:lnTo>
                    <a:lnTo>
                      <a:pt x="2045" y="10714"/>
                    </a:lnTo>
                    <a:lnTo>
                      <a:pt x="2468" y="10503"/>
                    </a:lnTo>
                    <a:lnTo>
                      <a:pt x="2609" y="10503"/>
                    </a:lnTo>
                    <a:lnTo>
                      <a:pt x="2750" y="10573"/>
                    </a:lnTo>
                    <a:lnTo>
                      <a:pt x="2891" y="10644"/>
                    </a:lnTo>
                    <a:lnTo>
                      <a:pt x="2961" y="10785"/>
                    </a:lnTo>
                    <a:lnTo>
                      <a:pt x="3102" y="11278"/>
                    </a:lnTo>
                    <a:lnTo>
                      <a:pt x="3314" y="11630"/>
                    </a:lnTo>
                    <a:lnTo>
                      <a:pt x="3596" y="11842"/>
                    </a:lnTo>
                    <a:lnTo>
                      <a:pt x="3807" y="11912"/>
                    </a:lnTo>
                    <a:lnTo>
                      <a:pt x="4159" y="11771"/>
                    </a:lnTo>
                    <a:lnTo>
                      <a:pt x="4159" y="11630"/>
                    </a:lnTo>
                    <a:lnTo>
                      <a:pt x="4018" y="11278"/>
                    </a:lnTo>
                    <a:lnTo>
                      <a:pt x="3525" y="10503"/>
                    </a:lnTo>
                    <a:lnTo>
                      <a:pt x="3032" y="9586"/>
                    </a:lnTo>
                    <a:lnTo>
                      <a:pt x="2891" y="9234"/>
                    </a:lnTo>
                    <a:lnTo>
                      <a:pt x="2820" y="8881"/>
                    </a:lnTo>
                    <a:lnTo>
                      <a:pt x="3032" y="8952"/>
                    </a:lnTo>
                    <a:lnTo>
                      <a:pt x="3173" y="9022"/>
                    </a:lnTo>
                    <a:lnTo>
                      <a:pt x="3525" y="9304"/>
                    </a:lnTo>
                    <a:lnTo>
                      <a:pt x="3807" y="9727"/>
                    </a:lnTo>
                    <a:lnTo>
                      <a:pt x="4018" y="10150"/>
                    </a:lnTo>
                    <a:lnTo>
                      <a:pt x="4300" y="10644"/>
                    </a:lnTo>
                    <a:lnTo>
                      <a:pt x="4512" y="10996"/>
                    </a:lnTo>
                    <a:lnTo>
                      <a:pt x="4794" y="11207"/>
                    </a:lnTo>
                    <a:lnTo>
                      <a:pt x="4935" y="11278"/>
                    </a:lnTo>
                    <a:lnTo>
                      <a:pt x="5146" y="11278"/>
                    </a:lnTo>
                    <a:lnTo>
                      <a:pt x="5499" y="11137"/>
                    </a:lnTo>
                    <a:lnTo>
                      <a:pt x="5781" y="10926"/>
                    </a:lnTo>
                    <a:lnTo>
                      <a:pt x="5851" y="10714"/>
                    </a:lnTo>
                    <a:lnTo>
                      <a:pt x="5851" y="10362"/>
                    </a:lnTo>
                    <a:lnTo>
                      <a:pt x="5781" y="10080"/>
                    </a:lnTo>
                    <a:lnTo>
                      <a:pt x="5640" y="9727"/>
                    </a:lnTo>
                    <a:lnTo>
                      <a:pt x="5358" y="9163"/>
                    </a:lnTo>
                    <a:lnTo>
                      <a:pt x="5146" y="8881"/>
                    </a:lnTo>
                    <a:lnTo>
                      <a:pt x="4794" y="8600"/>
                    </a:lnTo>
                    <a:lnTo>
                      <a:pt x="4018" y="8106"/>
                    </a:lnTo>
                    <a:lnTo>
                      <a:pt x="3314" y="7754"/>
                    </a:lnTo>
                    <a:lnTo>
                      <a:pt x="3032" y="7613"/>
                    </a:lnTo>
                    <a:lnTo>
                      <a:pt x="2961" y="7472"/>
                    </a:lnTo>
                    <a:lnTo>
                      <a:pt x="2820" y="7049"/>
                    </a:lnTo>
                    <a:lnTo>
                      <a:pt x="2891" y="6485"/>
                    </a:lnTo>
                    <a:lnTo>
                      <a:pt x="3032" y="5851"/>
                    </a:lnTo>
                    <a:lnTo>
                      <a:pt x="3173" y="5146"/>
                    </a:lnTo>
                    <a:lnTo>
                      <a:pt x="3666" y="3807"/>
                    </a:lnTo>
                    <a:lnTo>
                      <a:pt x="4018" y="2820"/>
                    </a:lnTo>
                    <a:lnTo>
                      <a:pt x="4300" y="4018"/>
                    </a:lnTo>
                    <a:lnTo>
                      <a:pt x="4512" y="4793"/>
                    </a:lnTo>
                    <a:lnTo>
                      <a:pt x="4794" y="5569"/>
                    </a:lnTo>
                    <a:lnTo>
                      <a:pt x="5146" y="6203"/>
                    </a:lnTo>
                    <a:lnTo>
                      <a:pt x="5287" y="6344"/>
                    </a:lnTo>
                    <a:lnTo>
                      <a:pt x="5428" y="6485"/>
                    </a:lnTo>
                    <a:lnTo>
                      <a:pt x="5569" y="6485"/>
                    </a:lnTo>
                    <a:lnTo>
                      <a:pt x="5781" y="6344"/>
                    </a:lnTo>
                    <a:lnTo>
                      <a:pt x="5922" y="6062"/>
                    </a:lnTo>
                    <a:lnTo>
                      <a:pt x="6062" y="5639"/>
                    </a:lnTo>
                    <a:lnTo>
                      <a:pt x="6062" y="5428"/>
                    </a:lnTo>
                    <a:lnTo>
                      <a:pt x="5922" y="5075"/>
                    </a:lnTo>
                    <a:lnTo>
                      <a:pt x="5569" y="4159"/>
                    </a:lnTo>
                    <a:lnTo>
                      <a:pt x="5146" y="3313"/>
                    </a:lnTo>
                    <a:lnTo>
                      <a:pt x="4935" y="2679"/>
                    </a:lnTo>
                    <a:lnTo>
                      <a:pt x="4794" y="1974"/>
                    </a:lnTo>
                    <a:lnTo>
                      <a:pt x="4723" y="1340"/>
                    </a:lnTo>
                    <a:lnTo>
                      <a:pt x="4794" y="776"/>
                    </a:lnTo>
                    <a:lnTo>
                      <a:pt x="4935" y="0"/>
                    </a:lnTo>
                    <a:close/>
                  </a:path>
                </a:pathLst>
              </a:custGeom>
              <a:solidFill>
                <a:srgbClr val="93B7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9" name="Google Shape;609;p11"/>
              <p:cNvSpPr/>
              <p:nvPr/>
            </p:nvSpPr>
            <p:spPr>
              <a:xfrm>
                <a:off x="3487525" y="4421350"/>
                <a:ext cx="82825" cy="112800"/>
              </a:xfrm>
              <a:custGeom>
                <a:avLst/>
                <a:gdLst/>
                <a:ahLst/>
                <a:cxnLst/>
                <a:rect l="l" t="t" r="r" b="b"/>
                <a:pathLst>
                  <a:path w="3313" h="4512" extrusionOk="0">
                    <a:moveTo>
                      <a:pt x="3031" y="1"/>
                    </a:moveTo>
                    <a:lnTo>
                      <a:pt x="2749" y="71"/>
                    </a:lnTo>
                    <a:lnTo>
                      <a:pt x="2326" y="353"/>
                    </a:lnTo>
                    <a:lnTo>
                      <a:pt x="1762" y="776"/>
                    </a:lnTo>
                    <a:lnTo>
                      <a:pt x="1269" y="1199"/>
                    </a:lnTo>
                    <a:lnTo>
                      <a:pt x="705" y="1833"/>
                    </a:lnTo>
                    <a:lnTo>
                      <a:pt x="282" y="2468"/>
                    </a:lnTo>
                    <a:lnTo>
                      <a:pt x="70" y="2750"/>
                    </a:lnTo>
                    <a:lnTo>
                      <a:pt x="0" y="3032"/>
                    </a:lnTo>
                    <a:lnTo>
                      <a:pt x="0" y="3596"/>
                    </a:lnTo>
                    <a:lnTo>
                      <a:pt x="70" y="3878"/>
                    </a:lnTo>
                    <a:lnTo>
                      <a:pt x="211" y="4230"/>
                    </a:lnTo>
                    <a:lnTo>
                      <a:pt x="352" y="4441"/>
                    </a:lnTo>
                    <a:lnTo>
                      <a:pt x="423" y="4512"/>
                    </a:lnTo>
                    <a:lnTo>
                      <a:pt x="634" y="4512"/>
                    </a:lnTo>
                    <a:lnTo>
                      <a:pt x="775" y="4371"/>
                    </a:lnTo>
                    <a:lnTo>
                      <a:pt x="987" y="4018"/>
                    </a:lnTo>
                    <a:lnTo>
                      <a:pt x="1903" y="2609"/>
                    </a:lnTo>
                    <a:lnTo>
                      <a:pt x="2467" y="1693"/>
                    </a:lnTo>
                    <a:lnTo>
                      <a:pt x="2960" y="917"/>
                    </a:lnTo>
                    <a:lnTo>
                      <a:pt x="3242" y="283"/>
                    </a:lnTo>
                    <a:lnTo>
                      <a:pt x="3313" y="71"/>
                    </a:lnTo>
                    <a:lnTo>
                      <a:pt x="3242" y="1"/>
                    </a:lnTo>
                    <a:close/>
                  </a:path>
                </a:pathLst>
              </a:custGeom>
              <a:solidFill>
                <a:srgbClr val="93B7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0" name="Google Shape;610;p11"/>
              <p:cNvSpPr/>
              <p:nvPr/>
            </p:nvSpPr>
            <p:spPr>
              <a:xfrm>
                <a:off x="3621425" y="4657475"/>
                <a:ext cx="89900" cy="84625"/>
              </a:xfrm>
              <a:custGeom>
                <a:avLst/>
                <a:gdLst/>
                <a:ahLst/>
                <a:cxnLst/>
                <a:rect l="l" t="t" r="r" b="b"/>
                <a:pathLst>
                  <a:path w="3596" h="3385" extrusionOk="0">
                    <a:moveTo>
                      <a:pt x="3595" y="1"/>
                    </a:moveTo>
                    <a:lnTo>
                      <a:pt x="3102" y="71"/>
                    </a:lnTo>
                    <a:lnTo>
                      <a:pt x="2538" y="283"/>
                    </a:lnTo>
                    <a:lnTo>
                      <a:pt x="2045" y="565"/>
                    </a:lnTo>
                    <a:lnTo>
                      <a:pt x="1551" y="917"/>
                    </a:lnTo>
                    <a:lnTo>
                      <a:pt x="1058" y="1340"/>
                    </a:lnTo>
                    <a:lnTo>
                      <a:pt x="635" y="1763"/>
                    </a:lnTo>
                    <a:lnTo>
                      <a:pt x="353" y="2256"/>
                    </a:lnTo>
                    <a:lnTo>
                      <a:pt x="142" y="2679"/>
                    </a:lnTo>
                    <a:lnTo>
                      <a:pt x="1" y="2961"/>
                    </a:lnTo>
                    <a:lnTo>
                      <a:pt x="1" y="3173"/>
                    </a:lnTo>
                    <a:lnTo>
                      <a:pt x="1" y="3314"/>
                    </a:lnTo>
                    <a:lnTo>
                      <a:pt x="71" y="3384"/>
                    </a:lnTo>
                    <a:lnTo>
                      <a:pt x="353" y="3384"/>
                    </a:lnTo>
                    <a:lnTo>
                      <a:pt x="706" y="3173"/>
                    </a:lnTo>
                    <a:lnTo>
                      <a:pt x="1410" y="2609"/>
                    </a:lnTo>
                    <a:lnTo>
                      <a:pt x="1692" y="2397"/>
                    </a:lnTo>
                    <a:lnTo>
                      <a:pt x="2115" y="1904"/>
                    </a:lnTo>
                    <a:lnTo>
                      <a:pt x="2609" y="1058"/>
                    </a:lnTo>
                    <a:lnTo>
                      <a:pt x="3173" y="353"/>
                    </a:lnTo>
                    <a:lnTo>
                      <a:pt x="3384" y="142"/>
                    </a:lnTo>
                    <a:lnTo>
                      <a:pt x="3595" y="1"/>
                    </a:lnTo>
                    <a:close/>
                  </a:path>
                </a:pathLst>
              </a:custGeom>
              <a:solidFill>
                <a:srgbClr val="93B7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11" name="Google Shape;611;p11"/>
            <p:cNvSpPr/>
            <p:nvPr/>
          </p:nvSpPr>
          <p:spPr>
            <a:xfrm>
              <a:off x="4535406" y="4308991"/>
              <a:ext cx="198042" cy="199452"/>
            </a:xfrm>
            <a:custGeom>
              <a:avLst/>
              <a:gdLst/>
              <a:ahLst/>
              <a:cxnLst/>
              <a:rect l="l" t="t" r="r" b="b"/>
              <a:pathLst>
                <a:path w="9798" h="9869" extrusionOk="0">
                  <a:moveTo>
                    <a:pt x="4582" y="635"/>
                  </a:moveTo>
                  <a:lnTo>
                    <a:pt x="4864" y="705"/>
                  </a:lnTo>
                  <a:lnTo>
                    <a:pt x="5145" y="846"/>
                  </a:lnTo>
                  <a:lnTo>
                    <a:pt x="5357" y="1058"/>
                  </a:lnTo>
                  <a:lnTo>
                    <a:pt x="5498" y="1269"/>
                  </a:lnTo>
                  <a:lnTo>
                    <a:pt x="5568" y="1481"/>
                  </a:lnTo>
                  <a:lnTo>
                    <a:pt x="5568" y="1763"/>
                  </a:lnTo>
                  <a:lnTo>
                    <a:pt x="5568" y="2045"/>
                  </a:lnTo>
                  <a:lnTo>
                    <a:pt x="5357" y="2679"/>
                  </a:lnTo>
                  <a:lnTo>
                    <a:pt x="4864" y="3807"/>
                  </a:lnTo>
                  <a:lnTo>
                    <a:pt x="4723" y="4230"/>
                  </a:lnTo>
                  <a:lnTo>
                    <a:pt x="4652" y="4441"/>
                  </a:lnTo>
                  <a:lnTo>
                    <a:pt x="4723" y="4582"/>
                  </a:lnTo>
                  <a:lnTo>
                    <a:pt x="3736" y="3948"/>
                  </a:lnTo>
                  <a:lnTo>
                    <a:pt x="2890" y="3243"/>
                  </a:lnTo>
                  <a:lnTo>
                    <a:pt x="2679" y="3031"/>
                  </a:lnTo>
                  <a:lnTo>
                    <a:pt x="2538" y="2820"/>
                  </a:lnTo>
                  <a:lnTo>
                    <a:pt x="2467" y="2538"/>
                  </a:lnTo>
                  <a:lnTo>
                    <a:pt x="2467" y="2326"/>
                  </a:lnTo>
                  <a:lnTo>
                    <a:pt x="2538" y="2045"/>
                  </a:lnTo>
                  <a:lnTo>
                    <a:pt x="2608" y="1833"/>
                  </a:lnTo>
                  <a:lnTo>
                    <a:pt x="2890" y="1340"/>
                  </a:lnTo>
                  <a:lnTo>
                    <a:pt x="3313" y="987"/>
                  </a:lnTo>
                  <a:lnTo>
                    <a:pt x="3806" y="705"/>
                  </a:lnTo>
                  <a:lnTo>
                    <a:pt x="4370" y="635"/>
                  </a:lnTo>
                  <a:close/>
                  <a:moveTo>
                    <a:pt x="7753" y="2820"/>
                  </a:moveTo>
                  <a:lnTo>
                    <a:pt x="8106" y="2890"/>
                  </a:lnTo>
                  <a:lnTo>
                    <a:pt x="8388" y="2961"/>
                  </a:lnTo>
                  <a:lnTo>
                    <a:pt x="8599" y="3102"/>
                  </a:lnTo>
                  <a:lnTo>
                    <a:pt x="8740" y="3313"/>
                  </a:lnTo>
                  <a:lnTo>
                    <a:pt x="8881" y="3525"/>
                  </a:lnTo>
                  <a:lnTo>
                    <a:pt x="8952" y="3807"/>
                  </a:lnTo>
                  <a:lnTo>
                    <a:pt x="8952" y="4089"/>
                  </a:lnTo>
                  <a:lnTo>
                    <a:pt x="8952" y="4371"/>
                  </a:lnTo>
                  <a:lnTo>
                    <a:pt x="8952" y="4652"/>
                  </a:lnTo>
                  <a:lnTo>
                    <a:pt x="8811" y="4864"/>
                  </a:lnTo>
                  <a:lnTo>
                    <a:pt x="8740" y="5146"/>
                  </a:lnTo>
                  <a:lnTo>
                    <a:pt x="8529" y="5357"/>
                  </a:lnTo>
                  <a:lnTo>
                    <a:pt x="8317" y="5498"/>
                  </a:lnTo>
                  <a:lnTo>
                    <a:pt x="8106" y="5639"/>
                  </a:lnTo>
                  <a:lnTo>
                    <a:pt x="7824" y="5710"/>
                  </a:lnTo>
                  <a:lnTo>
                    <a:pt x="7471" y="5639"/>
                  </a:lnTo>
                  <a:lnTo>
                    <a:pt x="7049" y="5569"/>
                  </a:lnTo>
                  <a:lnTo>
                    <a:pt x="6696" y="5428"/>
                  </a:lnTo>
                  <a:lnTo>
                    <a:pt x="6414" y="5287"/>
                  </a:lnTo>
                  <a:lnTo>
                    <a:pt x="6203" y="5075"/>
                  </a:lnTo>
                  <a:lnTo>
                    <a:pt x="6132" y="4864"/>
                  </a:lnTo>
                  <a:lnTo>
                    <a:pt x="5991" y="4582"/>
                  </a:lnTo>
                  <a:lnTo>
                    <a:pt x="5991" y="4371"/>
                  </a:lnTo>
                  <a:lnTo>
                    <a:pt x="6062" y="4089"/>
                  </a:lnTo>
                  <a:lnTo>
                    <a:pt x="6132" y="3807"/>
                  </a:lnTo>
                  <a:lnTo>
                    <a:pt x="6273" y="3595"/>
                  </a:lnTo>
                  <a:lnTo>
                    <a:pt x="6414" y="3384"/>
                  </a:lnTo>
                  <a:lnTo>
                    <a:pt x="6626" y="3172"/>
                  </a:lnTo>
                  <a:lnTo>
                    <a:pt x="6908" y="3031"/>
                  </a:lnTo>
                  <a:lnTo>
                    <a:pt x="7189" y="2890"/>
                  </a:lnTo>
                  <a:lnTo>
                    <a:pt x="7471" y="2820"/>
                  </a:lnTo>
                  <a:close/>
                  <a:moveTo>
                    <a:pt x="5921" y="5992"/>
                  </a:moveTo>
                  <a:lnTo>
                    <a:pt x="6555" y="6133"/>
                  </a:lnTo>
                  <a:lnTo>
                    <a:pt x="7260" y="6415"/>
                  </a:lnTo>
                  <a:lnTo>
                    <a:pt x="7824" y="6767"/>
                  </a:lnTo>
                  <a:lnTo>
                    <a:pt x="8035" y="6978"/>
                  </a:lnTo>
                  <a:lnTo>
                    <a:pt x="8176" y="7190"/>
                  </a:lnTo>
                  <a:lnTo>
                    <a:pt x="8317" y="7401"/>
                  </a:lnTo>
                  <a:lnTo>
                    <a:pt x="8317" y="7613"/>
                  </a:lnTo>
                  <a:lnTo>
                    <a:pt x="8247" y="7824"/>
                  </a:lnTo>
                  <a:lnTo>
                    <a:pt x="8035" y="8036"/>
                  </a:lnTo>
                  <a:lnTo>
                    <a:pt x="7683" y="8318"/>
                  </a:lnTo>
                  <a:lnTo>
                    <a:pt x="7260" y="8529"/>
                  </a:lnTo>
                  <a:lnTo>
                    <a:pt x="6837" y="8670"/>
                  </a:lnTo>
                  <a:lnTo>
                    <a:pt x="6414" y="8741"/>
                  </a:lnTo>
                  <a:lnTo>
                    <a:pt x="5991" y="8741"/>
                  </a:lnTo>
                  <a:lnTo>
                    <a:pt x="5639" y="8670"/>
                  </a:lnTo>
                  <a:lnTo>
                    <a:pt x="5286" y="8529"/>
                  </a:lnTo>
                  <a:lnTo>
                    <a:pt x="4934" y="8388"/>
                  </a:lnTo>
                  <a:lnTo>
                    <a:pt x="4652" y="8177"/>
                  </a:lnTo>
                  <a:lnTo>
                    <a:pt x="4441" y="7965"/>
                  </a:lnTo>
                  <a:lnTo>
                    <a:pt x="4300" y="7683"/>
                  </a:lnTo>
                  <a:lnTo>
                    <a:pt x="4229" y="7401"/>
                  </a:lnTo>
                  <a:lnTo>
                    <a:pt x="4300" y="7119"/>
                  </a:lnTo>
                  <a:lnTo>
                    <a:pt x="4370" y="6767"/>
                  </a:lnTo>
                  <a:lnTo>
                    <a:pt x="4652" y="6415"/>
                  </a:lnTo>
                  <a:lnTo>
                    <a:pt x="5004" y="6062"/>
                  </a:lnTo>
                  <a:lnTo>
                    <a:pt x="5145" y="5992"/>
                  </a:lnTo>
                  <a:close/>
                  <a:moveTo>
                    <a:pt x="4229" y="5498"/>
                  </a:moveTo>
                  <a:lnTo>
                    <a:pt x="3877" y="6767"/>
                  </a:lnTo>
                  <a:lnTo>
                    <a:pt x="3313" y="7965"/>
                  </a:lnTo>
                  <a:lnTo>
                    <a:pt x="3031" y="8459"/>
                  </a:lnTo>
                  <a:lnTo>
                    <a:pt x="2608" y="8670"/>
                  </a:lnTo>
                  <a:lnTo>
                    <a:pt x="2256" y="8811"/>
                  </a:lnTo>
                  <a:lnTo>
                    <a:pt x="1903" y="8811"/>
                  </a:lnTo>
                  <a:lnTo>
                    <a:pt x="1551" y="8600"/>
                  </a:lnTo>
                  <a:lnTo>
                    <a:pt x="1269" y="8318"/>
                  </a:lnTo>
                  <a:lnTo>
                    <a:pt x="1057" y="7895"/>
                  </a:lnTo>
                  <a:lnTo>
                    <a:pt x="916" y="7401"/>
                  </a:lnTo>
                  <a:lnTo>
                    <a:pt x="916" y="6978"/>
                  </a:lnTo>
                  <a:lnTo>
                    <a:pt x="987" y="6697"/>
                  </a:lnTo>
                  <a:lnTo>
                    <a:pt x="1057" y="6415"/>
                  </a:lnTo>
                  <a:lnTo>
                    <a:pt x="1128" y="6203"/>
                  </a:lnTo>
                  <a:lnTo>
                    <a:pt x="1339" y="5992"/>
                  </a:lnTo>
                  <a:lnTo>
                    <a:pt x="1480" y="5851"/>
                  </a:lnTo>
                  <a:lnTo>
                    <a:pt x="1974" y="5639"/>
                  </a:lnTo>
                  <a:lnTo>
                    <a:pt x="2538" y="5498"/>
                  </a:lnTo>
                  <a:close/>
                  <a:moveTo>
                    <a:pt x="4652" y="0"/>
                  </a:moveTo>
                  <a:lnTo>
                    <a:pt x="4018" y="141"/>
                  </a:lnTo>
                  <a:lnTo>
                    <a:pt x="3383" y="423"/>
                  </a:lnTo>
                  <a:lnTo>
                    <a:pt x="2749" y="776"/>
                  </a:lnTo>
                  <a:lnTo>
                    <a:pt x="2185" y="1269"/>
                  </a:lnTo>
                  <a:lnTo>
                    <a:pt x="1833" y="1833"/>
                  </a:lnTo>
                  <a:lnTo>
                    <a:pt x="1692" y="2115"/>
                  </a:lnTo>
                  <a:lnTo>
                    <a:pt x="1551" y="2397"/>
                  </a:lnTo>
                  <a:lnTo>
                    <a:pt x="1551" y="2679"/>
                  </a:lnTo>
                  <a:lnTo>
                    <a:pt x="1551" y="3031"/>
                  </a:lnTo>
                  <a:lnTo>
                    <a:pt x="1692" y="3313"/>
                  </a:lnTo>
                  <a:lnTo>
                    <a:pt x="1833" y="3595"/>
                  </a:lnTo>
                  <a:lnTo>
                    <a:pt x="2044" y="3877"/>
                  </a:lnTo>
                  <a:lnTo>
                    <a:pt x="2397" y="4089"/>
                  </a:lnTo>
                  <a:lnTo>
                    <a:pt x="2820" y="4371"/>
                  </a:lnTo>
                  <a:lnTo>
                    <a:pt x="3313" y="4582"/>
                  </a:lnTo>
                  <a:lnTo>
                    <a:pt x="3947" y="4793"/>
                  </a:lnTo>
                  <a:lnTo>
                    <a:pt x="4652" y="4934"/>
                  </a:lnTo>
                  <a:lnTo>
                    <a:pt x="4511" y="5075"/>
                  </a:lnTo>
                  <a:lnTo>
                    <a:pt x="4300" y="5146"/>
                  </a:lnTo>
                  <a:lnTo>
                    <a:pt x="3736" y="5146"/>
                  </a:lnTo>
                  <a:lnTo>
                    <a:pt x="3031" y="5005"/>
                  </a:lnTo>
                  <a:lnTo>
                    <a:pt x="2256" y="4864"/>
                  </a:lnTo>
                  <a:lnTo>
                    <a:pt x="1480" y="4864"/>
                  </a:lnTo>
                  <a:lnTo>
                    <a:pt x="1128" y="5005"/>
                  </a:lnTo>
                  <a:lnTo>
                    <a:pt x="846" y="5146"/>
                  </a:lnTo>
                  <a:lnTo>
                    <a:pt x="564" y="5357"/>
                  </a:lnTo>
                  <a:lnTo>
                    <a:pt x="282" y="5710"/>
                  </a:lnTo>
                  <a:lnTo>
                    <a:pt x="141" y="6203"/>
                  </a:lnTo>
                  <a:lnTo>
                    <a:pt x="0" y="6767"/>
                  </a:lnTo>
                  <a:lnTo>
                    <a:pt x="0" y="7260"/>
                  </a:lnTo>
                  <a:lnTo>
                    <a:pt x="71" y="7683"/>
                  </a:lnTo>
                  <a:lnTo>
                    <a:pt x="141" y="8106"/>
                  </a:lnTo>
                  <a:lnTo>
                    <a:pt x="282" y="8459"/>
                  </a:lnTo>
                  <a:lnTo>
                    <a:pt x="494" y="8811"/>
                  </a:lnTo>
                  <a:lnTo>
                    <a:pt x="705" y="9093"/>
                  </a:lnTo>
                  <a:lnTo>
                    <a:pt x="987" y="9375"/>
                  </a:lnTo>
                  <a:lnTo>
                    <a:pt x="1269" y="9586"/>
                  </a:lnTo>
                  <a:lnTo>
                    <a:pt x="1621" y="9727"/>
                  </a:lnTo>
                  <a:lnTo>
                    <a:pt x="1974" y="9798"/>
                  </a:lnTo>
                  <a:lnTo>
                    <a:pt x="2326" y="9868"/>
                  </a:lnTo>
                  <a:lnTo>
                    <a:pt x="2679" y="9798"/>
                  </a:lnTo>
                  <a:lnTo>
                    <a:pt x="3031" y="9657"/>
                  </a:lnTo>
                  <a:lnTo>
                    <a:pt x="3383" y="9445"/>
                  </a:lnTo>
                  <a:lnTo>
                    <a:pt x="3736" y="9163"/>
                  </a:lnTo>
                  <a:lnTo>
                    <a:pt x="4018" y="8741"/>
                  </a:lnTo>
                  <a:lnTo>
                    <a:pt x="4018" y="8952"/>
                  </a:lnTo>
                  <a:lnTo>
                    <a:pt x="4088" y="9163"/>
                  </a:lnTo>
                  <a:lnTo>
                    <a:pt x="4229" y="9375"/>
                  </a:lnTo>
                  <a:lnTo>
                    <a:pt x="4300" y="9516"/>
                  </a:lnTo>
                  <a:lnTo>
                    <a:pt x="4723" y="9727"/>
                  </a:lnTo>
                  <a:lnTo>
                    <a:pt x="5145" y="9798"/>
                  </a:lnTo>
                  <a:lnTo>
                    <a:pt x="5709" y="9798"/>
                  </a:lnTo>
                  <a:lnTo>
                    <a:pt x="6273" y="9727"/>
                  </a:lnTo>
                  <a:lnTo>
                    <a:pt x="6837" y="9586"/>
                  </a:lnTo>
                  <a:lnTo>
                    <a:pt x="7401" y="9375"/>
                  </a:lnTo>
                  <a:lnTo>
                    <a:pt x="7965" y="9093"/>
                  </a:lnTo>
                  <a:lnTo>
                    <a:pt x="8458" y="8741"/>
                  </a:lnTo>
                  <a:lnTo>
                    <a:pt x="8811" y="8388"/>
                  </a:lnTo>
                  <a:lnTo>
                    <a:pt x="9093" y="7965"/>
                  </a:lnTo>
                  <a:lnTo>
                    <a:pt x="9234" y="7542"/>
                  </a:lnTo>
                  <a:lnTo>
                    <a:pt x="9234" y="7331"/>
                  </a:lnTo>
                  <a:lnTo>
                    <a:pt x="9163" y="7190"/>
                  </a:lnTo>
                  <a:lnTo>
                    <a:pt x="9093" y="6978"/>
                  </a:lnTo>
                  <a:lnTo>
                    <a:pt x="8952" y="6767"/>
                  </a:lnTo>
                  <a:lnTo>
                    <a:pt x="8740" y="6556"/>
                  </a:lnTo>
                  <a:lnTo>
                    <a:pt x="8458" y="6344"/>
                  </a:lnTo>
                  <a:lnTo>
                    <a:pt x="8811" y="6203"/>
                  </a:lnTo>
                  <a:lnTo>
                    <a:pt x="9093" y="5992"/>
                  </a:lnTo>
                  <a:lnTo>
                    <a:pt x="9374" y="5710"/>
                  </a:lnTo>
                  <a:lnTo>
                    <a:pt x="9515" y="5357"/>
                  </a:lnTo>
                  <a:lnTo>
                    <a:pt x="9656" y="5005"/>
                  </a:lnTo>
                  <a:lnTo>
                    <a:pt x="9727" y="4652"/>
                  </a:lnTo>
                  <a:lnTo>
                    <a:pt x="9797" y="4230"/>
                  </a:lnTo>
                  <a:lnTo>
                    <a:pt x="9797" y="3877"/>
                  </a:lnTo>
                  <a:lnTo>
                    <a:pt x="9727" y="3525"/>
                  </a:lnTo>
                  <a:lnTo>
                    <a:pt x="9656" y="3172"/>
                  </a:lnTo>
                  <a:lnTo>
                    <a:pt x="9515" y="2890"/>
                  </a:lnTo>
                  <a:lnTo>
                    <a:pt x="9374" y="2679"/>
                  </a:lnTo>
                  <a:lnTo>
                    <a:pt x="9163" y="2467"/>
                  </a:lnTo>
                  <a:lnTo>
                    <a:pt x="8952" y="2256"/>
                  </a:lnTo>
                  <a:lnTo>
                    <a:pt x="8740" y="2186"/>
                  </a:lnTo>
                  <a:lnTo>
                    <a:pt x="8458" y="2045"/>
                  </a:lnTo>
                  <a:lnTo>
                    <a:pt x="7965" y="1974"/>
                  </a:lnTo>
                  <a:lnTo>
                    <a:pt x="7401" y="2115"/>
                  </a:lnTo>
                  <a:lnTo>
                    <a:pt x="6837" y="2397"/>
                  </a:lnTo>
                  <a:lnTo>
                    <a:pt x="6273" y="2749"/>
                  </a:lnTo>
                  <a:lnTo>
                    <a:pt x="6344" y="2186"/>
                  </a:lnTo>
                  <a:lnTo>
                    <a:pt x="6344" y="1692"/>
                  </a:lnTo>
                  <a:lnTo>
                    <a:pt x="6273" y="1269"/>
                  </a:lnTo>
                  <a:lnTo>
                    <a:pt x="6132" y="917"/>
                  </a:lnTo>
                  <a:lnTo>
                    <a:pt x="5991" y="635"/>
                  </a:lnTo>
                  <a:lnTo>
                    <a:pt x="5780" y="353"/>
                  </a:lnTo>
                  <a:lnTo>
                    <a:pt x="5498" y="212"/>
                  </a:lnTo>
                  <a:lnTo>
                    <a:pt x="5286" y="71"/>
                  </a:lnTo>
                  <a:lnTo>
                    <a:pt x="4934" y="71"/>
                  </a:lnTo>
                  <a:lnTo>
                    <a:pt x="4652" y="0"/>
                  </a:lnTo>
                  <a:close/>
                </a:path>
              </a:pathLst>
            </a:custGeom>
            <a:solidFill>
              <a:srgbClr val="93B7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2" name="Google Shape;612;p11"/>
            <p:cNvSpPr/>
            <p:nvPr/>
          </p:nvSpPr>
          <p:spPr>
            <a:xfrm rot="-4500104">
              <a:off x="6518555" y="4207576"/>
              <a:ext cx="115131" cy="420814"/>
            </a:xfrm>
            <a:custGeom>
              <a:avLst/>
              <a:gdLst/>
              <a:ahLst/>
              <a:cxnLst/>
              <a:rect l="l" t="t" r="r" b="b"/>
              <a:pathLst>
                <a:path w="4794" h="23472" extrusionOk="0">
                  <a:moveTo>
                    <a:pt x="2750" y="6626"/>
                  </a:moveTo>
                  <a:lnTo>
                    <a:pt x="3173" y="8177"/>
                  </a:lnTo>
                  <a:lnTo>
                    <a:pt x="3455" y="9728"/>
                  </a:lnTo>
                  <a:lnTo>
                    <a:pt x="3666" y="11208"/>
                  </a:lnTo>
                  <a:lnTo>
                    <a:pt x="3736" y="12758"/>
                  </a:lnTo>
                  <a:lnTo>
                    <a:pt x="3666" y="14239"/>
                  </a:lnTo>
                  <a:lnTo>
                    <a:pt x="3455" y="15789"/>
                  </a:lnTo>
                  <a:lnTo>
                    <a:pt x="3102" y="17340"/>
                  </a:lnTo>
                  <a:lnTo>
                    <a:pt x="2609" y="18891"/>
                  </a:lnTo>
                  <a:lnTo>
                    <a:pt x="2115" y="17481"/>
                  </a:lnTo>
                  <a:lnTo>
                    <a:pt x="1692" y="16142"/>
                  </a:lnTo>
                  <a:lnTo>
                    <a:pt x="1411" y="14802"/>
                  </a:lnTo>
                  <a:lnTo>
                    <a:pt x="1199" y="13534"/>
                  </a:lnTo>
                  <a:lnTo>
                    <a:pt x="1199" y="12195"/>
                  </a:lnTo>
                  <a:lnTo>
                    <a:pt x="1340" y="10855"/>
                  </a:lnTo>
                  <a:lnTo>
                    <a:pt x="1622" y="9516"/>
                  </a:lnTo>
                  <a:lnTo>
                    <a:pt x="2115" y="8036"/>
                  </a:lnTo>
                  <a:lnTo>
                    <a:pt x="1974" y="9939"/>
                  </a:lnTo>
                  <a:lnTo>
                    <a:pt x="1904" y="12970"/>
                  </a:lnTo>
                  <a:lnTo>
                    <a:pt x="1904" y="14450"/>
                  </a:lnTo>
                  <a:lnTo>
                    <a:pt x="1974" y="15719"/>
                  </a:lnTo>
                  <a:lnTo>
                    <a:pt x="2045" y="16142"/>
                  </a:lnTo>
                  <a:lnTo>
                    <a:pt x="2186" y="16494"/>
                  </a:lnTo>
                  <a:lnTo>
                    <a:pt x="2327" y="16635"/>
                  </a:lnTo>
                  <a:lnTo>
                    <a:pt x="2468" y="16635"/>
                  </a:lnTo>
                  <a:lnTo>
                    <a:pt x="2679" y="16424"/>
                  </a:lnTo>
                  <a:lnTo>
                    <a:pt x="2820" y="16001"/>
                  </a:lnTo>
                  <a:lnTo>
                    <a:pt x="2961" y="15507"/>
                  </a:lnTo>
                  <a:lnTo>
                    <a:pt x="3102" y="14943"/>
                  </a:lnTo>
                  <a:lnTo>
                    <a:pt x="3173" y="13463"/>
                  </a:lnTo>
                  <a:lnTo>
                    <a:pt x="3173" y="11842"/>
                  </a:lnTo>
                  <a:lnTo>
                    <a:pt x="3102" y="10221"/>
                  </a:lnTo>
                  <a:lnTo>
                    <a:pt x="2961" y="8670"/>
                  </a:lnTo>
                  <a:lnTo>
                    <a:pt x="2750" y="6626"/>
                  </a:lnTo>
                  <a:close/>
                  <a:moveTo>
                    <a:pt x="2256" y="1"/>
                  </a:moveTo>
                  <a:lnTo>
                    <a:pt x="2115" y="776"/>
                  </a:lnTo>
                  <a:lnTo>
                    <a:pt x="2045" y="1481"/>
                  </a:lnTo>
                  <a:lnTo>
                    <a:pt x="2045" y="2961"/>
                  </a:lnTo>
                  <a:lnTo>
                    <a:pt x="2045" y="4371"/>
                  </a:lnTo>
                  <a:lnTo>
                    <a:pt x="1974" y="5076"/>
                  </a:lnTo>
                  <a:lnTo>
                    <a:pt x="1904" y="5851"/>
                  </a:lnTo>
                  <a:lnTo>
                    <a:pt x="1692" y="6697"/>
                  </a:lnTo>
                  <a:lnTo>
                    <a:pt x="1411" y="7472"/>
                  </a:lnTo>
                  <a:lnTo>
                    <a:pt x="776" y="9093"/>
                  </a:lnTo>
                  <a:lnTo>
                    <a:pt x="494" y="9869"/>
                  </a:lnTo>
                  <a:lnTo>
                    <a:pt x="283" y="10644"/>
                  </a:lnTo>
                  <a:lnTo>
                    <a:pt x="71" y="11490"/>
                  </a:lnTo>
                  <a:lnTo>
                    <a:pt x="1" y="12406"/>
                  </a:lnTo>
                  <a:lnTo>
                    <a:pt x="1" y="13181"/>
                  </a:lnTo>
                  <a:lnTo>
                    <a:pt x="71" y="13886"/>
                  </a:lnTo>
                  <a:lnTo>
                    <a:pt x="142" y="14661"/>
                  </a:lnTo>
                  <a:lnTo>
                    <a:pt x="353" y="15366"/>
                  </a:lnTo>
                  <a:lnTo>
                    <a:pt x="776" y="16846"/>
                  </a:lnTo>
                  <a:lnTo>
                    <a:pt x="1270" y="18256"/>
                  </a:lnTo>
                  <a:lnTo>
                    <a:pt x="1622" y="19102"/>
                  </a:lnTo>
                  <a:lnTo>
                    <a:pt x="1833" y="19736"/>
                  </a:lnTo>
                  <a:lnTo>
                    <a:pt x="1833" y="20018"/>
                  </a:lnTo>
                  <a:lnTo>
                    <a:pt x="1833" y="20371"/>
                  </a:lnTo>
                  <a:lnTo>
                    <a:pt x="1622" y="21146"/>
                  </a:lnTo>
                  <a:lnTo>
                    <a:pt x="1551" y="21357"/>
                  </a:lnTo>
                  <a:lnTo>
                    <a:pt x="1411" y="21639"/>
                  </a:lnTo>
                  <a:lnTo>
                    <a:pt x="988" y="22274"/>
                  </a:lnTo>
                  <a:lnTo>
                    <a:pt x="565" y="22838"/>
                  </a:lnTo>
                  <a:lnTo>
                    <a:pt x="494" y="23049"/>
                  </a:lnTo>
                  <a:lnTo>
                    <a:pt x="494" y="23261"/>
                  </a:lnTo>
                  <a:lnTo>
                    <a:pt x="635" y="23402"/>
                  </a:lnTo>
                  <a:lnTo>
                    <a:pt x="706" y="23402"/>
                  </a:lnTo>
                  <a:lnTo>
                    <a:pt x="776" y="23472"/>
                  </a:lnTo>
                  <a:lnTo>
                    <a:pt x="917" y="23402"/>
                  </a:lnTo>
                  <a:lnTo>
                    <a:pt x="1129" y="23261"/>
                  </a:lnTo>
                  <a:lnTo>
                    <a:pt x="1411" y="22979"/>
                  </a:lnTo>
                  <a:lnTo>
                    <a:pt x="2045" y="21992"/>
                  </a:lnTo>
                  <a:lnTo>
                    <a:pt x="2679" y="20794"/>
                  </a:lnTo>
                  <a:lnTo>
                    <a:pt x="3243" y="19454"/>
                  </a:lnTo>
                  <a:lnTo>
                    <a:pt x="3736" y="18256"/>
                  </a:lnTo>
                  <a:lnTo>
                    <a:pt x="4371" y="16635"/>
                  </a:lnTo>
                  <a:lnTo>
                    <a:pt x="4653" y="15014"/>
                  </a:lnTo>
                  <a:lnTo>
                    <a:pt x="4794" y="13463"/>
                  </a:lnTo>
                  <a:lnTo>
                    <a:pt x="4794" y="11913"/>
                  </a:lnTo>
                  <a:lnTo>
                    <a:pt x="4653" y="10362"/>
                  </a:lnTo>
                  <a:lnTo>
                    <a:pt x="4441" y="8882"/>
                  </a:lnTo>
                  <a:lnTo>
                    <a:pt x="4089" y="7331"/>
                  </a:lnTo>
                  <a:lnTo>
                    <a:pt x="3666" y="5851"/>
                  </a:lnTo>
                  <a:lnTo>
                    <a:pt x="3243" y="4300"/>
                  </a:lnTo>
                  <a:lnTo>
                    <a:pt x="3243" y="3807"/>
                  </a:lnTo>
                  <a:lnTo>
                    <a:pt x="3173" y="3173"/>
                  </a:lnTo>
                  <a:lnTo>
                    <a:pt x="2820" y="1692"/>
                  </a:lnTo>
                  <a:lnTo>
                    <a:pt x="2468" y="424"/>
                  </a:lnTo>
                  <a:lnTo>
                    <a:pt x="2327" y="71"/>
                  </a:lnTo>
                  <a:lnTo>
                    <a:pt x="2256" y="1"/>
                  </a:lnTo>
                  <a:close/>
                </a:path>
              </a:pathLst>
            </a:custGeom>
            <a:solidFill>
              <a:srgbClr val="93B7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13" name="Google Shape;613;p11"/>
            <p:cNvGrpSpPr/>
            <p:nvPr/>
          </p:nvGrpSpPr>
          <p:grpSpPr>
            <a:xfrm rot="4061973">
              <a:off x="4591313" y="4522575"/>
              <a:ext cx="150793" cy="179149"/>
              <a:chOff x="4157100" y="2900650"/>
              <a:chExt cx="206200" cy="244975"/>
            </a:xfrm>
          </p:grpSpPr>
          <p:sp>
            <p:nvSpPr>
              <p:cNvPr id="614" name="Google Shape;614;p11"/>
              <p:cNvSpPr/>
              <p:nvPr/>
            </p:nvSpPr>
            <p:spPr>
              <a:xfrm>
                <a:off x="4157100" y="3031050"/>
                <a:ext cx="51125" cy="114575"/>
              </a:xfrm>
              <a:custGeom>
                <a:avLst/>
                <a:gdLst/>
                <a:ahLst/>
                <a:cxnLst/>
                <a:rect l="l" t="t" r="r" b="b"/>
                <a:pathLst>
                  <a:path w="2045" h="4583" extrusionOk="0">
                    <a:moveTo>
                      <a:pt x="776" y="1622"/>
                    </a:moveTo>
                    <a:lnTo>
                      <a:pt x="917" y="2045"/>
                    </a:lnTo>
                    <a:lnTo>
                      <a:pt x="988" y="2538"/>
                    </a:lnTo>
                    <a:lnTo>
                      <a:pt x="988" y="2961"/>
                    </a:lnTo>
                    <a:lnTo>
                      <a:pt x="988" y="3454"/>
                    </a:lnTo>
                    <a:lnTo>
                      <a:pt x="776" y="3032"/>
                    </a:lnTo>
                    <a:lnTo>
                      <a:pt x="706" y="2609"/>
                    </a:lnTo>
                    <a:lnTo>
                      <a:pt x="706" y="2115"/>
                    </a:lnTo>
                    <a:lnTo>
                      <a:pt x="776" y="1622"/>
                    </a:lnTo>
                    <a:close/>
                    <a:moveTo>
                      <a:pt x="706" y="1"/>
                    </a:moveTo>
                    <a:lnTo>
                      <a:pt x="565" y="71"/>
                    </a:lnTo>
                    <a:lnTo>
                      <a:pt x="353" y="424"/>
                    </a:lnTo>
                    <a:lnTo>
                      <a:pt x="212" y="917"/>
                    </a:lnTo>
                    <a:lnTo>
                      <a:pt x="71" y="1481"/>
                    </a:lnTo>
                    <a:lnTo>
                      <a:pt x="1" y="2679"/>
                    </a:lnTo>
                    <a:lnTo>
                      <a:pt x="1" y="3102"/>
                    </a:lnTo>
                    <a:lnTo>
                      <a:pt x="71" y="3384"/>
                    </a:lnTo>
                    <a:lnTo>
                      <a:pt x="142" y="3595"/>
                    </a:lnTo>
                    <a:lnTo>
                      <a:pt x="424" y="3877"/>
                    </a:lnTo>
                    <a:lnTo>
                      <a:pt x="706" y="4159"/>
                    </a:lnTo>
                    <a:lnTo>
                      <a:pt x="988" y="4371"/>
                    </a:lnTo>
                    <a:lnTo>
                      <a:pt x="1340" y="4512"/>
                    </a:lnTo>
                    <a:lnTo>
                      <a:pt x="1622" y="4582"/>
                    </a:lnTo>
                    <a:lnTo>
                      <a:pt x="1763" y="4512"/>
                    </a:lnTo>
                    <a:lnTo>
                      <a:pt x="1833" y="4441"/>
                    </a:lnTo>
                    <a:lnTo>
                      <a:pt x="1974" y="4300"/>
                    </a:lnTo>
                    <a:lnTo>
                      <a:pt x="1974" y="4159"/>
                    </a:lnTo>
                    <a:lnTo>
                      <a:pt x="2045" y="3736"/>
                    </a:lnTo>
                    <a:lnTo>
                      <a:pt x="2045" y="3173"/>
                    </a:lnTo>
                    <a:lnTo>
                      <a:pt x="1974" y="2538"/>
                    </a:lnTo>
                    <a:lnTo>
                      <a:pt x="1833" y="1833"/>
                    </a:lnTo>
                    <a:lnTo>
                      <a:pt x="1622" y="1199"/>
                    </a:lnTo>
                    <a:lnTo>
                      <a:pt x="1410" y="635"/>
                    </a:lnTo>
                    <a:lnTo>
                      <a:pt x="1129" y="212"/>
                    </a:lnTo>
                    <a:lnTo>
                      <a:pt x="988" y="71"/>
                    </a:lnTo>
                    <a:lnTo>
                      <a:pt x="847" y="1"/>
                    </a:lnTo>
                    <a:close/>
                  </a:path>
                </a:pathLst>
              </a:custGeom>
              <a:solidFill>
                <a:srgbClr val="93B7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5" name="Google Shape;615;p11"/>
              <p:cNvSpPr/>
              <p:nvPr/>
            </p:nvSpPr>
            <p:spPr>
              <a:xfrm>
                <a:off x="4169450" y="2900650"/>
                <a:ext cx="88125" cy="104000"/>
              </a:xfrm>
              <a:custGeom>
                <a:avLst/>
                <a:gdLst/>
                <a:ahLst/>
                <a:cxnLst/>
                <a:rect l="l" t="t" r="r" b="b"/>
                <a:pathLst>
                  <a:path w="3525" h="4160" extrusionOk="0">
                    <a:moveTo>
                      <a:pt x="3031" y="1"/>
                    </a:moveTo>
                    <a:lnTo>
                      <a:pt x="2960" y="142"/>
                    </a:lnTo>
                    <a:lnTo>
                      <a:pt x="2749" y="494"/>
                    </a:lnTo>
                    <a:lnTo>
                      <a:pt x="2326" y="1692"/>
                    </a:lnTo>
                    <a:lnTo>
                      <a:pt x="2044" y="2327"/>
                    </a:lnTo>
                    <a:lnTo>
                      <a:pt x="1692" y="2891"/>
                    </a:lnTo>
                    <a:lnTo>
                      <a:pt x="1339" y="3314"/>
                    </a:lnTo>
                    <a:lnTo>
                      <a:pt x="1128" y="3455"/>
                    </a:lnTo>
                    <a:lnTo>
                      <a:pt x="846" y="3596"/>
                    </a:lnTo>
                    <a:lnTo>
                      <a:pt x="1128" y="2679"/>
                    </a:lnTo>
                    <a:lnTo>
                      <a:pt x="1410" y="1974"/>
                    </a:lnTo>
                    <a:lnTo>
                      <a:pt x="1903" y="1270"/>
                    </a:lnTo>
                    <a:lnTo>
                      <a:pt x="2538" y="565"/>
                    </a:lnTo>
                    <a:lnTo>
                      <a:pt x="2538" y="494"/>
                    </a:lnTo>
                    <a:lnTo>
                      <a:pt x="2467" y="565"/>
                    </a:lnTo>
                    <a:lnTo>
                      <a:pt x="1833" y="847"/>
                    </a:lnTo>
                    <a:lnTo>
                      <a:pt x="1128" y="1270"/>
                    </a:lnTo>
                    <a:lnTo>
                      <a:pt x="846" y="1481"/>
                    </a:lnTo>
                    <a:lnTo>
                      <a:pt x="705" y="1692"/>
                    </a:lnTo>
                    <a:lnTo>
                      <a:pt x="353" y="2256"/>
                    </a:lnTo>
                    <a:lnTo>
                      <a:pt x="71" y="2891"/>
                    </a:lnTo>
                    <a:lnTo>
                      <a:pt x="0" y="3243"/>
                    </a:lnTo>
                    <a:lnTo>
                      <a:pt x="0" y="3596"/>
                    </a:lnTo>
                    <a:lnTo>
                      <a:pt x="141" y="3878"/>
                    </a:lnTo>
                    <a:lnTo>
                      <a:pt x="353" y="4089"/>
                    </a:lnTo>
                    <a:lnTo>
                      <a:pt x="635" y="4159"/>
                    </a:lnTo>
                    <a:lnTo>
                      <a:pt x="916" y="4159"/>
                    </a:lnTo>
                    <a:lnTo>
                      <a:pt x="1269" y="4018"/>
                    </a:lnTo>
                    <a:lnTo>
                      <a:pt x="1551" y="3878"/>
                    </a:lnTo>
                    <a:lnTo>
                      <a:pt x="1903" y="3596"/>
                    </a:lnTo>
                    <a:lnTo>
                      <a:pt x="2185" y="3243"/>
                    </a:lnTo>
                    <a:lnTo>
                      <a:pt x="2820" y="2468"/>
                    </a:lnTo>
                    <a:lnTo>
                      <a:pt x="3242" y="1622"/>
                    </a:lnTo>
                    <a:lnTo>
                      <a:pt x="3383" y="1199"/>
                    </a:lnTo>
                    <a:lnTo>
                      <a:pt x="3454" y="847"/>
                    </a:lnTo>
                    <a:lnTo>
                      <a:pt x="3524" y="494"/>
                    </a:lnTo>
                    <a:lnTo>
                      <a:pt x="3454" y="283"/>
                    </a:lnTo>
                    <a:lnTo>
                      <a:pt x="3313" y="71"/>
                    </a:lnTo>
                    <a:lnTo>
                      <a:pt x="3101" y="1"/>
                    </a:lnTo>
                    <a:close/>
                  </a:path>
                </a:pathLst>
              </a:custGeom>
              <a:solidFill>
                <a:srgbClr val="93B7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6" name="Google Shape;616;p11"/>
              <p:cNvSpPr/>
              <p:nvPr/>
            </p:nvSpPr>
            <p:spPr>
              <a:xfrm>
                <a:off x="4217025" y="3024000"/>
                <a:ext cx="146275" cy="104000"/>
              </a:xfrm>
              <a:custGeom>
                <a:avLst/>
                <a:gdLst/>
                <a:ahLst/>
                <a:cxnLst/>
                <a:rect l="l" t="t" r="r" b="b"/>
                <a:pathLst>
                  <a:path w="5851" h="4160" extrusionOk="0">
                    <a:moveTo>
                      <a:pt x="987" y="1"/>
                    </a:moveTo>
                    <a:lnTo>
                      <a:pt x="635" y="71"/>
                    </a:lnTo>
                    <a:lnTo>
                      <a:pt x="494" y="142"/>
                    </a:lnTo>
                    <a:lnTo>
                      <a:pt x="705" y="142"/>
                    </a:lnTo>
                    <a:lnTo>
                      <a:pt x="917" y="212"/>
                    </a:lnTo>
                    <a:lnTo>
                      <a:pt x="1198" y="283"/>
                    </a:lnTo>
                    <a:lnTo>
                      <a:pt x="1833" y="635"/>
                    </a:lnTo>
                    <a:lnTo>
                      <a:pt x="2467" y="1129"/>
                    </a:lnTo>
                    <a:lnTo>
                      <a:pt x="3665" y="2186"/>
                    </a:lnTo>
                    <a:lnTo>
                      <a:pt x="4441" y="2961"/>
                    </a:lnTo>
                    <a:lnTo>
                      <a:pt x="3947" y="2961"/>
                    </a:lnTo>
                    <a:lnTo>
                      <a:pt x="3242" y="2820"/>
                    </a:lnTo>
                    <a:lnTo>
                      <a:pt x="2467" y="2609"/>
                    </a:lnTo>
                    <a:lnTo>
                      <a:pt x="1692" y="2327"/>
                    </a:lnTo>
                    <a:lnTo>
                      <a:pt x="987" y="1904"/>
                    </a:lnTo>
                    <a:lnTo>
                      <a:pt x="423" y="1481"/>
                    </a:lnTo>
                    <a:lnTo>
                      <a:pt x="212" y="1269"/>
                    </a:lnTo>
                    <a:lnTo>
                      <a:pt x="71" y="988"/>
                    </a:lnTo>
                    <a:lnTo>
                      <a:pt x="0" y="706"/>
                    </a:lnTo>
                    <a:lnTo>
                      <a:pt x="0" y="988"/>
                    </a:lnTo>
                    <a:lnTo>
                      <a:pt x="71" y="1481"/>
                    </a:lnTo>
                    <a:lnTo>
                      <a:pt x="282" y="1974"/>
                    </a:lnTo>
                    <a:lnTo>
                      <a:pt x="635" y="2468"/>
                    </a:lnTo>
                    <a:lnTo>
                      <a:pt x="1057" y="2891"/>
                    </a:lnTo>
                    <a:lnTo>
                      <a:pt x="1480" y="3243"/>
                    </a:lnTo>
                    <a:lnTo>
                      <a:pt x="2044" y="3525"/>
                    </a:lnTo>
                    <a:lnTo>
                      <a:pt x="2538" y="3807"/>
                    </a:lnTo>
                    <a:lnTo>
                      <a:pt x="3101" y="4018"/>
                    </a:lnTo>
                    <a:lnTo>
                      <a:pt x="3665" y="4089"/>
                    </a:lnTo>
                    <a:lnTo>
                      <a:pt x="4229" y="4159"/>
                    </a:lnTo>
                    <a:lnTo>
                      <a:pt x="4723" y="4159"/>
                    </a:lnTo>
                    <a:lnTo>
                      <a:pt x="5146" y="4018"/>
                    </a:lnTo>
                    <a:lnTo>
                      <a:pt x="5498" y="3807"/>
                    </a:lnTo>
                    <a:lnTo>
                      <a:pt x="5709" y="3455"/>
                    </a:lnTo>
                    <a:lnTo>
                      <a:pt x="5850" y="3032"/>
                    </a:lnTo>
                    <a:lnTo>
                      <a:pt x="5850" y="2750"/>
                    </a:lnTo>
                    <a:lnTo>
                      <a:pt x="5780" y="2397"/>
                    </a:lnTo>
                    <a:lnTo>
                      <a:pt x="5568" y="2115"/>
                    </a:lnTo>
                    <a:lnTo>
                      <a:pt x="5286" y="1763"/>
                    </a:lnTo>
                    <a:lnTo>
                      <a:pt x="5005" y="1481"/>
                    </a:lnTo>
                    <a:lnTo>
                      <a:pt x="4582" y="1199"/>
                    </a:lnTo>
                    <a:lnTo>
                      <a:pt x="3736" y="635"/>
                    </a:lnTo>
                    <a:lnTo>
                      <a:pt x="2749" y="283"/>
                    </a:lnTo>
                    <a:lnTo>
                      <a:pt x="1762" y="1"/>
                    </a:lnTo>
                    <a:close/>
                  </a:path>
                </a:pathLst>
              </a:custGeom>
              <a:solidFill>
                <a:srgbClr val="93B7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617" name="Google Shape;617;p11"/>
          <p:cNvSpPr txBox="1">
            <a:spLocks noGrp="1"/>
          </p:cNvSpPr>
          <p:nvPr>
            <p:ph type="sldNum" idx="12"/>
          </p:nvPr>
        </p:nvSpPr>
        <p:spPr>
          <a:xfrm>
            <a:off x="4297650" y="4749851"/>
            <a:ext cx="548700" cy="393600"/>
          </a:xfrm>
          <a:prstGeom prst="rect">
            <a:avLst/>
          </a:prstGeom>
          <a:noFill/>
          <a:ln>
            <a:noFill/>
          </a:ln>
        </p:spPr>
        <p:txBody>
          <a:bodyPr spcFirstLastPara="1" wrap="square" lIns="91425" tIns="91425" rIns="91425" bIns="91425" anchor="t"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rgbClr val="FFFFFF"/>
                </a:solidFill>
                <a:latin typeface="Neuton"/>
                <a:ea typeface="Neuton"/>
                <a:cs typeface="Neuton"/>
                <a:sym typeface="Neuton"/>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rgbClr val="FFFFFF"/>
                </a:solidFill>
                <a:latin typeface="Neuton"/>
                <a:ea typeface="Neuton"/>
                <a:cs typeface="Neuton"/>
                <a:sym typeface="Neuton"/>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rgbClr val="FFFFFF"/>
                </a:solidFill>
                <a:latin typeface="Neuton"/>
                <a:ea typeface="Neuton"/>
                <a:cs typeface="Neuton"/>
                <a:sym typeface="Neuton"/>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rgbClr val="FFFFFF"/>
                </a:solidFill>
                <a:latin typeface="Neuton"/>
                <a:ea typeface="Neuton"/>
                <a:cs typeface="Neuton"/>
                <a:sym typeface="Neuton"/>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rgbClr val="FFFFFF"/>
                </a:solidFill>
                <a:latin typeface="Neuton"/>
                <a:ea typeface="Neuton"/>
                <a:cs typeface="Neuton"/>
                <a:sym typeface="Neuton"/>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rgbClr val="FFFFFF"/>
                </a:solidFill>
                <a:latin typeface="Neuton"/>
                <a:ea typeface="Neuton"/>
                <a:cs typeface="Neuton"/>
                <a:sym typeface="Neuton"/>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rgbClr val="FFFFFF"/>
                </a:solidFill>
                <a:latin typeface="Neuton"/>
                <a:ea typeface="Neuton"/>
                <a:cs typeface="Neuton"/>
                <a:sym typeface="Neuton"/>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rgbClr val="FFFFFF"/>
                </a:solidFill>
                <a:latin typeface="Neuton"/>
                <a:ea typeface="Neuton"/>
                <a:cs typeface="Neuton"/>
                <a:sym typeface="Neuton"/>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rgbClr val="FFFFFF"/>
                </a:solidFill>
                <a:latin typeface="Neuton"/>
                <a:ea typeface="Neuton"/>
                <a:cs typeface="Neuton"/>
                <a:sym typeface="Neuton"/>
              </a:defRPr>
            </a:lvl9pPr>
          </a:lstStyle>
          <a:p>
            <a:pPr marL="0" lvl="0" indent="0" algn="ct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18"/>
        <p:cNvGrpSpPr/>
        <p:nvPr/>
      </p:nvGrpSpPr>
      <p:grpSpPr>
        <a:xfrm>
          <a:off x="0" y="0"/>
          <a:ext cx="0" cy="0"/>
          <a:chOff x="0" y="0"/>
          <a:chExt cx="0" cy="0"/>
        </a:xfrm>
      </p:grpSpPr>
      <p:grpSp>
        <p:nvGrpSpPr>
          <p:cNvPr id="619" name="Google Shape;619;p12"/>
          <p:cNvGrpSpPr/>
          <p:nvPr/>
        </p:nvGrpSpPr>
        <p:grpSpPr>
          <a:xfrm rot="131350">
            <a:off x="2426633" y="3882226"/>
            <a:ext cx="4290733" cy="1078614"/>
            <a:chOff x="2503651" y="3729894"/>
            <a:chExt cx="4290605" cy="1078582"/>
          </a:xfrm>
        </p:grpSpPr>
        <p:sp>
          <p:nvSpPr>
            <p:cNvPr id="620" name="Google Shape;620;p12"/>
            <p:cNvSpPr/>
            <p:nvPr/>
          </p:nvSpPr>
          <p:spPr>
            <a:xfrm rot="4499919">
              <a:off x="3385216" y="3559057"/>
              <a:ext cx="626202" cy="1504540"/>
            </a:xfrm>
            <a:custGeom>
              <a:avLst/>
              <a:gdLst/>
              <a:ahLst/>
              <a:cxnLst/>
              <a:rect l="l" t="t" r="r" b="b"/>
              <a:pathLst>
                <a:path w="26080" h="62661" extrusionOk="0">
                  <a:moveTo>
                    <a:pt x="19525" y="13956"/>
                  </a:moveTo>
                  <a:lnTo>
                    <a:pt x="19807" y="14027"/>
                  </a:lnTo>
                  <a:lnTo>
                    <a:pt x="20088" y="14168"/>
                  </a:lnTo>
                  <a:lnTo>
                    <a:pt x="19595" y="14168"/>
                  </a:lnTo>
                  <a:lnTo>
                    <a:pt x="19243" y="14097"/>
                  </a:lnTo>
                  <a:lnTo>
                    <a:pt x="19313" y="14027"/>
                  </a:lnTo>
                  <a:lnTo>
                    <a:pt x="19313" y="13956"/>
                  </a:lnTo>
                  <a:close/>
                  <a:moveTo>
                    <a:pt x="16353" y="15366"/>
                  </a:moveTo>
                  <a:lnTo>
                    <a:pt x="16635" y="15507"/>
                  </a:lnTo>
                  <a:lnTo>
                    <a:pt x="16776" y="15648"/>
                  </a:lnTo>
                  <a:lnTo>
                    <a:pt x="16917" y="15930"/>
                  </a:lnTo>
                  <a:lnTo>
                    <a:pt x="16917" y="16353"/>
                  </a:lnTo>
                  <a:lnTo>
                    <a:pt x="16846" y="16423"/>
                  </a:lnTo>
                  <a:lnTo>
                    <a:pt x="16776" y="16564"/>
                  </a:lnTo>
                  <a:lnTo>
                    <a:pt x="16494" y="16705"/>
                  </a:lnTo>
                  <a:lnTo>
                    <a:pt x="16141" y="16776"/>
                  </a:lnTo>
                  <a:lnTo>
                    <a:pt x="15648" y="16846"/>
                  </a:lnTo>
                  <a:lnTo>
                    <a:pt x="14802" y="16917"/>
                  </a:lnTo>
                  <a:lnTo>
                    <a:pt x="14309" y="16846"/>
                  </a:lnTo>
                  <a:lnTo>
                    <a:pt x="13956" y="16776"/>
                  </a:lnTo>
                  <a:lnTo>
                    <a:pt x="13815" y="16635"/>
                  </a:lnTo>
                  <a:lnTo>
                    <a:pt x="13745" y="16494"/>
                  </a:lnTo>
                  <a:lnTo>
                    <a:pt x="13815" y="16282"/>
                  </a:lnTo>
                  <a:lnTo>
                    <a:pt x="14027" y="16141"/>
                  </a:lnTo>
                  <a:lnTo>
                    <a:pt x="14238" y="15930"/>
                  </a:lnTo>
                  <a:lnTo>
                    <a:pt x="14943" y="15577"/>
                  </a:lnTo>
                  <a:lnTo>
                    <a:pt x="15296" y="15436"/>
                  </a:lnTo>
                  <a:lnTo>
                    <a:pt x="15648" y="15366"/>
                  </a:lnTo>
                  <a:close/>
                  <a:moveTo>
                    <a:pt x="18397" y="17269"/>
                  </a:moveTo>
                  <a:lnTo>
                    <a:pt x="18820" y="17480"/>
                  </a:lnTo>
                  <a:lnTo>
                    <a:pt x="18890" y="17692"/>
                  </a:lnTo>
                  <a:lnTo>
                    <a:pt x="18890" y="17833"/>
                  </a:lnTo>
                  <a:lnTo>
                    <a:pt x="18820" y="17974"/>
                  </a:lnTo>
                  <a:lnTo>
                    <a:pt x="18749" y="18115"/>
                  </a:lnTo>
                  <a:lnTo>
                    <a:pt x="18326" y="18890"/>
                  </a:lnTo>
                  <a:lnTo>
                    <a:pt x="18044" y="19383"/>
                  </a:lnTo>
                  <a:lnTo>
                    <a:pt x="17763" y="19665"/>
                  </a:lnTo>
                  <a:lnTo>
                    <a:pt x="17551" y="19736"/>
                  </a:lnTo>
                  <a:lnTo>
                    <a:pt x="17340" y="19736"/>
                  </a:lnTo>
                  <a:lnTo>
                    <a:pt x="17199" y="19595"/>
                  </a:lnTo>
                  <a:lnTo>
                    <a:pt x="17128" y="19313"/>
                  </a:lnTo>
                  <a:lnTo>
                    <a:pt x="17058" y="18961"/>
                  </a:lnTo>
                  <a:lnTo>
                    <a:pt x="17128" y="18608"/>
                  </a:lnTo>
                  <a:lnTo>
                    <a:pt x="17199" y="18256"/>
                  </a:lnTo>
                  <a:lnTo>
                    <a:pt x="17340" y="17903"/>
                  </a:lnTo>
                  <a:lnTo>
                    <a:pt x="17481" y="17621"/>
                  </a:lnTo>
                  <a:lnTo>
                    <a:pt x="17763" y="17410"/>
                  </a:lnTo>
                  <a:lnTo>
                    <a:pt x="18044" y="17269"/>
                  </a:lnTo>
                  <a:close/>
                  <a:moveTo>
                    <a:pt x="13886" y="20441"/>
                  </a:moveTo>
                  <a:lnTo>
                    <a:pt x="13674" y="21005"/>
                  </a:lnTo>
                  <a:lnTo>
                    <a:pt x="13604" y="21568"/>
                  </a:lnTo>
                  <a:lnTo>
                    <a:pt x="13534" y="21850"/>
                  </a:lnTo>
                  <a:lnTo>
                    <a:pt x="13252" y="22344"/>
                  </a:lnTo>
                  <a:lnTo>
                    <a:pt x="13111" y="22555"/>
                  </a:lnTo>
                  <a:lnTo>
                    <a:pt x="12970" y="22696"/>
                  </a:lnTo>
                  <a:lnTo>
                    <a:pt x="12758" y="22767"/>
                  </a:lnTo>
                  <a:lnTo>
                    <a:pt x="12617" y="22696"/>
                  </a:lnTo>
                  <a:lnTo>
                    <a:pt x="12406" y="22485"/>
                  </a:lnTo>
                  <a:lnTo>
                    <a:pt x="12335" y="22344"/>
                  </a:lnTo>
                  <a:lnTo>
                    <a:pt x="12265" y="22132"/>
                  </a:lnTo>
                  <a:lnTo>
                    <a:pt x="12265" y="21921"/>
                  </a:lnTo>
                  <a:lnTo>
                    <a:pt x="12406" y="21639"/>
                  </a:lnTo>
                  <a:lnTo>
                    <a:pt x="12617" y="21287"/>
                  </a:lnTo>
                  <a:lnTo>
                    <a:pt x="12970" y="21005"/>
                  </a:lnTo>
                  <a:lnTo>
                    <a:pt x="13322" y="20723"/>
                  </a:lnTo>
                  <a:lnTo>
                    <a:pt x="13886" y="20441"/>
                  </a:lnTo>
                  <a:close/>
                  <a:moveTo>
                    <a:pt x="6979" y="22767"/>
                  </a:moveTo>
                  <a:lnTo>
                    <a:pt x="7401" y="22837"/>
                  </a:lnTo>
                  <a:lnTo>
                    <a:pt x="7824" y="23049"/>
                  </a:lnTo>
                  <a:lnTo>
                    <a:pt x="8247" y="23190"/>
                  </a:lnTo>
                  <a:lnTo>
                    <a:pt x="8811" y="23472"/>
                  </a:lnTo>
                  <a:lnTo>
                    <a:pt x="8600" y="23683"/>
                  </a:lnTo>
                  <a:lnTo>
                    <a:pt x="8247" y="23894"/>
                  </a:lnTo>
                  <a:lnTo>
                    <a:pt x="7754" y="24035"/>
                  </a:lnTo>
                  <a:lnTo>
                    <a:pt x="7260" y="24176"/>
                  </a:lnTo>
                  <a:lnTo>
                    <a:pt x="6767" y="24176"/>
                  </a:lnTo>
                  <a:lnTo>
                    <a:pt x="6415" y="24106"/>
                  </a:lnTo>
                  <a:lnTo>
                    <a:pt x="6274" y="23965"/>
                  </a:lnTo>
                  <a:lnTo>
                    <a:pt x="6203" y="23824"/>
                  </a:lnTo>
                  <a:lnTo>
                    <a:pt x="6133" y="23683"/>
                  </a:lnTo>
                  <a:lnTo>
                    <a:pt x="6133" y="23472"/>
                  </a:lnTo>
                  <a:lnTo>
                    <a:pt x="6203" y="23190"/>
                  </a:lnTo>
                  <a:lnTo>
                    <a:pt x="6274" y="23049"/>
                  </a:lnTo>
                  <a:lnTo>
                    <a:pt x="6415" y="22908"/>
                  </a:lnTo>
                  <a:lnTo>
                    <a:pt x="6556" y="22837"/>
                  </a:lnTo>
                  <a:lnTo>
                    <a:pt x="6979" y="22767"/>
                  </a:lnTo>
                  <a:close/>
                  <a:moveTo>
                    <a:pt x="9868" y="23965"/>
                  </a:moveTo>
                  <a:lnTo>
                    <a:pt x="9868" y="24247"/>
                  </a:lnTo>
                  <a:lnTo>
                    <a:pt x="9868" y="24458"/>
                  </a:lnTo>
                  <a:lnTo>
                    <a:pt x="9727" y="24317"/>
                  </a:lnTo>
                  <a:lnTo>
                    <a:pt x="9727" y="24247"/>
                  </a:lnTo>
                  <a:lnTo>
                    <a:pt x="9727" y="24106"/>
                  </a:lnTo>
                  <a:lnTo>
                    <a:pt x="9868" y="23965"/>
                  </a:lnTo>
                  <a:close/>
                  <a:moveTo>
                    <a:pt x="9868" y="24599"/>
                  </a:moveTo>
                  <a:lnTo>
                    <a:pt x="9939" y="26079"/>
                  </a:lnTo>
                  <a:lnTo>
                    <a:pt x="9868" y="26502"/>
                  </a:lnTo>
                  <a:lnTo>
                    <a:pt x="9798" y="26925"/>
                  </a:lnTo>
                  <a:lnTo>
                    <a:pt x="9657" y="27348"/>
                  </a:lnTo>
                  <a:lnTo>
                    <a:pt x="9445" y="27701"/>
                  </a:lnTo>
                  <a:lnTo>
                    <a:pt x="9234" y="27912"/>
                  </a:lnTo>
                  <a:lnTo>
                    <a:pt x="9023" y="27912"/>
                  </a:lnTo>
                  <a:lnTo>
                    <a:pt x="8952" y="27771"/>
                  </a:lnTo>
                  <a:lnTo>
                    <a:pt x="8882" y="27630"/>
                  </a:lnTo>
                  <a:lnTo>
                    <a:pt x="8670" y="27066"/>
                  </a:lnTo>
                  <a:lnTo>
                    <a:pt x="8670" y="26502"/>
                  </a:lnTo>
                  <a:lnTo>
                    <a:pt x="8741" y="26150"/>
                  </a:lnTo>
                  <a:lnTo>
                    <a:pt x="8952" y="25798"/>
                  </a:lnTo>
                  <a:lnTo>
                    <a:pt x="9164" y="25586"/>
                  </a:lnTo>
                  <a:lnTo>
                    <a:pt x="9657" y="25163"/>
                  </a:lnTo>
                  <a:lnTo>
                    <a:pt x="9798" y="24952"/>
                  </a:lnTo>
                  <a:lnTo>
                    <a:pt x="9868" y="24599"/>
                  </a:lnTo>
                  <a:close/>
                  <a:moveTo>
                    <a:pt x="19313" y="28335"/>
                  </a:moveTo>
                  <a:lnTo>
                    <a:pt x="19243" y="28687"/>
                  </a:lnTo>
                  <a:lnTo>
                    <a:pt x="19243" y="29040"/>
                  </a:lnTo>
                  <a:lnTo>
                    <a:pt x="19313" y="29181"/>
                  </a:lnTo>
                  <a:lnTo>
                    <a:pt x="19454" y="29322"/>
                  </a:lnTo>
                  <a:lnTo>
                    <a:pt x="19595" y="29392"/>
                  </a:lnTo>
                  <a:lnTo>
                    <a:pt x="19807" y="29392"/>
                  </a:lnTo>
                  <a:lnTo>
                    <a:pt x="19313" y="30238"/>
                  </a:lnTo>
                  <a:lnTo>
                    <a:pt x="19031" y="30661"/>
                  </a:lnTo>
                  <a:lnTo>
                    <a:pt x="18679" y="31084"/>
                  </a:lnTo>
                  <a:lnTo>
                    <a:pt x="18538" y="31013"/>
                  </a:lnTo>
                  <a:lnTo>
                    <a:pt x="18397" y="30872"/>
                  </a:lnTo>
                  <a:lnTo>
                    <a:pt x="18326" y="30731"/>
                  </a:lnTo>
                  <a:lnTo>
                    <a:pt x="18256" y="30590"/>
                  </a:lnTo>
                  <a:lnTo>
                    <a:pt x="18326" y="30168"/>
                  </a:lnTo>
                  <a:lnTo>
                    <a:pt x="18467" y="29745"/>
                  </a:lnTo>
                  <a:lnTo>
                    <a:pt x="18679" y="29251"/>
                  </a:lnTo>
                  <a:lnTo>
                    <a:pt x="18961" y="28899"/>
                  </a:lnTo>
                  <a:lnTo>
                    <a:pt x="19313" y="28335"/>
                  </a:lnTo>
                  <a:close/>
                  <a:moveTo>
                    <a:pt x="21569" y="28758"/>
                  </a:moveTo>
                  <a:lnTo>
                    <a:pt x="22062" y="28969"/>
                  </a:lnTo>
                  <a:lnTo>
                    <a:pt x="22555" y="29181"/>
                  </a:lnTo>
                  <a:lnTo>
                    <a:pt x="23049" y="29533"/>
                  </a:lnTo>
                  <a:lnTo>
                    <a:pt x="23472" y="29886"/>
                  </a:lnTo>
                  <a:lnTo>
                    <a:pt x="23754" y="30238"/>
                  </a:lnTo>
                  <a:lnTo>
                    <a:pt x="23824" y="30450"/>
                  </a:lnTo>
                  <a:lnTo>
                    <a:pt x="23824" y="30661"/>
                  </a:lnTo>
                  <a:lnTo>
                    <a:pt x="23754" y="30872"/>
                  </a:lnTo>
                  <a:lnTo>
                    <a:pt x="23613" y="31013"/>
                  </a:lnTo>
                  <a:lnTo>
                    <a:pt x="23401" y="31225"/>
                  </a:lnTo>
                  <a:lnTo>
                    <a:pt x="23190" y="31366"/>
                  </a:lnTo>
                  <a:lnTo>
                    <a:pt x="22908" y="31436"/>
                  </a:lnTo>
                  <a:lnTo>
                    <a:pt x="22696" y="31366"/>
                  </a:lnTo>
                  <a:lnTo>
                    <a:pt x="22485" y="31295"/>
                  </a:lnTo>
                  <a:lnTo>
                    <a:pt x="22203" y="31154"/>
                  </a:lnTo>
                  <a:lnTo>
                    <a:pt x="21780" y="30802"/>
                  </a:lnTo>
                  <a:lnTo>
                    <a:pt x="21428" y="30309"/>
                  </a:lnTo>
                  <a:lnTo>
                    <a:pt x="21216" y="29745"/>
                  </a:lnTo>
                  <a:lnTo>
                    <a:pt x="21146" y="29251"/>
                  </a:lnTo>
                  <a:lnTo>
                    <a:pt x="21146" y="28969"/>
                  </a:lnTo>
                  <a:lnTo>
                    <a:pt x="21216" y="28758"/>
                  </a:lnTo>
                  <a:close/>
                  <a:moveTo>
                    <a:pt x="20934" y="33410"/>
                  </a:moveTo>
                  <a:lnTo>
                    <a:pt x="21075" y="33692"/>
                  </a:lnTo>
                  <a:lnTo>
                    <a:pt x="21133" y="33749"/>
                  </a:lnTo>
                  <a:lnTo>
                    <a:pt x="21005" y="34326"/>
                  </a:lnTo>
                  <a:lnTo>
                    <a:pt x="20511" y="34467"/>
                  </a:lnTo>
                  <a:lnTo>
                    <a:pt x="20018" y="34538"/>
                  </a:lnTo>
                  <a:lnTo>
                    <a:pt x="20018" y="34538"/>
                  </a:lnTo>
                  <a:lnTo>
                    <a:pt x="20159" y="34185"/>
                  </a:lnTo>
                  <a:lnTo>
                    <a:pt x="20441" y="33903"/>
                  </a:lnTo>
                  <a:lnTo>
                    <a:pt x="20934" y="33410"/>
                  </a:lnTo>
                  <a:close/>
                  <a:moveTo>
                    <a:pt x="22767" y="34115"/>
                  </a:moveTo>
                  <a:lnTo>
                    <a:pt x="23260" y="34185"/>
                  </a:lnTo>
                  <a:lnTo>
                    <a:pt x="23754" y="34256"/>
                  </a:lnTo>
                  <a:lnTo>
                    <a:pt x="24247" y="34467"/>
                  </a:lnTo>
                  <a:lnTo>
                    <a:pt x="24670" y="34749"/>
                  </a:lnTo>
                  <a:lnTo>
                    <a:pt x="24811" y="34890"/>
                  </a:lnTo>
                  <a:lnTo>
                    <a:pt x="24881" y="35031"/>
                  </a:lnTo>
                  <a:lnTo>
                    <a:pt x="24881" y="35172"/>
                  </a:lnTo>
                  <a:lnTo>
                    <a:pt x="24811" y="35313"/>
                  </a:lnTo>
                  <a:lnTo>
                    <a:pt x="24599" y="35454"/>
                  </a:lnTo>
                  <a:lnTo>
                    <a:pt x="24247" y="35524"/>
                  </a:lnTo>
                  <a:lnTo>
                    <a:pt x="23824" y="35454"/>
                  </a:lnTo>
                  <a:lnTo>
                    <a:pt x="23613" y="35383"/>
                  </a:lnTo>
                  <a:lnTo>
                    <a:pt x="23401" y="35242"/>
                  </a:lnTo>
                  <a:lnTo>
                    <a:pt x="23190" y="35031"/>
                  </a:lnTo>
                  <a:lnTo>
                    <a:pt x="23049" y="34820"/>
                  </a:lnTo>
                  <a:lnTo>
                    <a:pt x="22837" y="34467"/>
                  </a:lnTo>
                  <a:lnTo>
                    <a:pt x="22767" y="34115"/>
                  </a:lnTo>
                  <a:close/>
                  <a:moveTo>
                    <a:pt x="7260" y="35877"/>
                  </a:moveTo>
                  <a:lnTo>
                    <a:pt x="6626" y="36723"/>
                  </a:lnTo>
                  <a:lnTo>
                    <a:pt x="5851" y="37498"/>
                  </a:lnTo>
                  <a:lnTo>
                    <a:pt x="5146" y="37991"/>
                  </a:lnTo>
                  <a:lnTo>
                    <a:pt x="4441" y="38485"/>
                  </a:lnTo>
                  <a:lnTo>
                    <a:pt x="4723" y="38273"/>
                  </a:lnTo>
                  <a:lnTo>
                    <a:pt x="4935" y="37991"/>
                  </a:lnTo>
                  <a:lnTo>
                    <a:pt x="5569" y="37216"/>
                  </a:lnTo>
                  <a:lnTo>
                    <a:pt x="5921" y="36793"/>
                  </a:lnTo>
                  <a:lnTo>
                    <a:pt x="6344" y="36370"/>
                  </a:lnTo>
                  <a:lnTo>
                    <a:pt x="6767" y="36088"/>
                  </a:lnTo>
                  <a:lnTo>
                    <a:pt x="7260" y="35877"/>
                  </a:lnTo>
                  <a:close/>
                  <a:moveTo>
                    <a:pt x="21639" y="37568"/>
                  </a:moveTo>
                  <a:lnTo>
                    <a:pt x="21569" y="37921"/>
                  </a:lnTo>
                  <a:lnTo>
                    <a:pt x="21357" y="38344"/>
                  </a:lnTo>
                  <a:lnTo>
                    <a:pt x="20934" y="38978"/>
                  </a:lnTo>
                  <a:lnTo>
                    <a:pt x="20723" y="39331"/>
                  </a:lnTo>
                  <a:lnTo>
                    <a:pt x="20511" y="39612"/>
                  </a:lnTo>
                  <a:lnTo>
                    <a:pt x="20229" y="39824"/>
                  </a:lnTo>
                  <a:lnTo>
                    <a:pt x="19948" y="40035"/>
                  </a:lnTo>
                  <a:lnTo>
                    <a:pt x="19807" y="40035"/>
                  </a:lnTo>
                  <a:lnTo>
                    <a:pt x="19736" y="39894"/>
                  </a:lnTo>
                  <a:lnTo>
                    <a:pt x="19736" y="39824"/>
                  </a:lnTo>
                  <a:lnTo>
                    <a:pt x="19807" y="39612"/>
                  </a:lnTo>
                  <a:lnTo>
                    <a:pt x="20088" y="39260"/>
                  </a:lnTo>
                  <a:lnTo>
                    <a:pt x="20441" y="38767"/>
                  </a:lnTo>
                  <a:lnTo>
                    <a:pt x="21287" y="37921"/>
                  </a:lnTo>
                  <a:lnTo>
                    <a:pt x="21639" y="37568"/>
                  </a:lnTo>
                  <a:close/>
                  <a:moveTo>
                    <a:pt x="7754" y="38203"/>
                  </a:moveTo>
                  <a:lnTo>
                    <a:pt x="7824" y="38767"/>
                  </a:lnTo>
                  <a:lnTo>
                    <a:pt x="7824" y="39331"/>
                  </a:lnTo>
                  <a:lnTo>
                    <a:pt x="7824" y="39894"/>
                  </a:lnTo>
                  <a:lnTo>
                    <a:pt x="7683" y="40388"/>
                  </a:lnTo>
                  <a:lnTo>
                    <a:pt x="7613" y="40811"/>
                  </a:lnTo>
                  <a:lnTo>
                    <a:pt x="7331" y="41163"/>
                  </a:lnTo>
                  <a:lnTo>
                    <a:pt x="7260" y="41234"/>
                  </a:lnTo>
                  <a:lnTo>
                    <a:pt x="7190" y="41163"/>
                  </a:lnTo>
                  <a:lnTo>
                    <a:pt x="7120" y="40952"/>
                  </a:lnTo>
                  <a:lnTo>
                    <a:pt x="7120" y="40529"/>
                  </a:lnTo>
                  <a:lnTo>
                    <a:pt x="7260" y="39965"/>
                  </a:lnTo>
                  <a:lnTo>
                    <a:pt x="7542" y="38837"/>
                  </a:lnTo>
                  <a:lnTo>
                    <a:pt x="7754" y="38203"/>
                  </a:lnTo>
                  <a:close/>
                  <a:moveTo>
                    <a:pt x="22908" y="38203"/>
                  </a:moveTo>
                  <a:lnTo>
                    <a:pt x="23472" y="38555"/>
                  </a:lnTo>
                  <a:lnTo>
                    <a:pt x="23824" y="38908"/>
                  </a:lnTo>
                  <a:lnTo>
                    <a:pt x="24036" y="39260"/>
                  </a:lnTo>
                  <a:lnTo>
                    <a:pt x="24106" y="39612"/>
                  </a:lnTo>
                  <a:lnTo>
                    <a:pt x="24106" y="40035"/>
                  </a:lnTo>
                  <a:lnTo>
                    <a:pt x="23965" y="40317"/>
                  </a:lnTo>
                  <a:lnTo>
                    <a:pt x="23754" y="40670"/>
                  </a:lnTo>
                  <a:lnTo>
                    <a:pt x="23542" y="40952"/>
                  </a:lnTo>
                  <a:lnTo>
                    <a:pt x="23331" y="41163"/>
                  </a:lnTo>
                  <a:lnTo>
                    <a:pt x="23049" y="41304"/>
                  </a:lnTo>
                  <a:lnTo>
                    <a:pt x="22767" y="41375"/>
                  </a:lnTo>
                  <a:lnTo>
                    <a:pt x="22555" y="41375"/>
                  </a:lnTo>
                  <a:lnTo>
                    <a:pt x="22414" y="41234"/>
                  </a:lnTo>
                  <a:lnTo>
                    <a:pt x="22344" y="41022"/>
                  </a:lnTo>
                  <a:lnTo>
                    <a:pt x="22344" y="40670"/>
                  </a:lnTo>
                  <a:lnTo>
                    <a:pt x="22414" y="40247"/>
                  </a:lnTo>
                  <a:lnTo>
                    <a:pt x="22696" y="39190"/>
                  </a:lnTo>
                  <a:lnTo>
                    <a:pt x="22908" y="38203"/>
                  </a:lnTo>
                  <a:close/>
                  <a:moveTo>
                    <a:pt x="3102" y="42784"/>
                  </a:moveTo>
                  <a:lnTo>
                    <a:pt x="3172" y="42925"/>
                  </a:lnTo>
                  <a:lnTo>
                    <a:pt x="3172" y="43137"/>
                  </a:lnTo>
                  <a:lnTo>
                    <a:pt x="2961" y="43630"/>
                  </a:lnTo>
                  <a:lnTo>
                    <a:pt x="2538" y="44405"/>
                  </a:lnTo>
                  <a:lnTo>
                    <a:pt x="1904" y="44828"/>
                  </a:lnTo>
                  <a:lnTo>
                    <a:pt x="1481" y="44828"/>
                  </a:lnTo>
                  <a:lnTo>
                    <a:pt x="1481" y="44687"/>
                  </a:lnTo>
                  <a:lnTo>
                    <a:pt x="1622" y="44405"/>
                  </a:lnTo>
                  <a:lnTo>
                    <a:pt x="1904" y="43983"/>
                  </a:lnTo>
                  <a:lnTo>
                    <a:pt x="2256" y="43489"/>
                  </a:lnTo>
                  <a:lnTo>
                    <a:pt x="2679" y="43066"/>
                  </a:lnTo>
                  <a:lnTo>
                    <a:pt x="3102" y="42784"/>
                  </a:lnTo>
                  <a:close/>
                  <a:moveTo>
                    <a:pt x="4441" y="43419"/>
                  </a:moveTo>
                  <a:lnTo>
                    <a:pt x="4935" y="43771"/>
                  </a:lnTo>
                  <a:lnTo>
                    <a:pt x="5075" y="43912"/>
                  </a:lnTo>
                  <a:lnTo>
                    <a:pt x="5146" y="44194"/>
                  </a:lnTo>
                  <a:lnTo>
                    <a:pt x="5146" y="44405"/>
                  </a:lnTo>
                  <a:lnTo>
                    <a:pt x="5146" y="44617"/>
                  </a:lnTo>
                  <a:lnTo>
                    <a:pt x="5005" y="45110"/>
                  </a:lnTo>
                  <a:lnTo>
                    <a:pt x="4794" y="45392"/>
                  </a:lnTo>
                  <a:lnTo>
                    <a:pt x="4653" y="45463"/>
                  </a:lnTo>
                  <a:lnTo>
                    <a:pt x="4512" y="45463"/>
                  </a:lnTo>
                  <a:lnTo>
                    <a:pt x="4441" y="45392"/>
                  </a:lnTo>
                  <a:lnTo>
                    <a:pt x="4300" y="45251"/>
                  </a:lnTo>
                  <a:lnTo>
                    <a:pt x="4300" y="44969"/>
                  </a:lnTo>
                  <a:lnTo>
                    <a:pt x="4300" y="44617"/>
                  </a:lnTo>
                  <a:lnTo>
                    <a:pt x="4300" y="44053"/>
                  </a:lnTo>
                  <a:lnTo>
                    <a:pt x="4441" y="43419"/>
                  </a:lnTo>
                  <a:close/>
                  <a:moveTo>
                    <a:pt x="12688" y="43912"/>
                  </a:moveTo>
                  <a:lnTo>
                    <a:pt x="13322" y="44053"/>
                  </a:lnTo>
                  <a:lnTo>
                    <a:pt x="13956" y="44335"/>
                  </a:lnTo>
                  <a:lnTo>
                    <a:pt x="14450" y="44687"/>
                  </a:lnTo>
                  <a:lnTo>
                    <a:pt x="14661" y="44899"/>
                  </a:lnTo>
                  <a:lnTo>
                    <a:pt x="14873" y="45181"/>
                  </a:lnTo>
                  <a:lnTo>
                    <a:pt x="14943" y="45322"/>
                  </a:lnTo>
                  <a:lnTo>
                    <a:pt x="15014" y="45392"/>
                  </a:lnTo>
                  <a:lnTo>
                    <a:pt x="15014" y="45533"/>
                  </a:lnTo>
                  <a:lnTo>
                    <a:pt x="14873" y="45674"/>
                  </a:lnTo>
                  <a:lnTo>
                    <a:pt x="14661" y="45674"/>
                  </a:lnTo>
                  <a:lnTo>
                    <a:pt x="14379" y="45533"/>
                  </a:lnTo>
                  <a:lnTo>
                    <a:pt x="14027" y="45322"/>
                  </a:lnTo>
                  <a:lnTo>
                    <a:pt x="13674" y="45040"/>
                  </a:lnTo>
                  <a:lnTo>
                    <a:pt x="13040" y="44405"/>
                  </a:lnTo>
                  <a:lnTo>
                    <a:pt x="12688" y="43912"/>
                  </a:lnTo>
                  <a:close/>
                  <a:moveTo>
                    <a:pt x="12617" y="46168"/>
                  </a:moveTo>
                  <a:lnTo>
                    <a:pt x="12688" y="46238"/>
                  </a:lnTo>
                  <a:lnTo>
                    <a:pt x="12688" y="46520"/>
                  </a:lnTo>
                  <a:lnTo>
                    <a:pt x="12688" y="46872"/>
                  </a:lnTo>
                  <a:lnTo>
                    <a:pt x="12547" y="47859"/>
                  </a:lnTo>
                  <a:lnTo>
                    <a:pt x="12406" y="48353"/>
                  </a:lnTo>
                  <a:lnTo>
                    <a:pt x="12265" y="48705"/>
                  </a:lnTo>
                  <a:lnTo>
                    <a:pt x="12053" y="48987"/>
                  </a:lnTo>
                  <a:lnTo>
                    <a:pt x="11912" y="49057"/>
                  </a:lnTo>
                  <a:lnTo>
                    <a:pt x="11771" y="49057"/>
                  </a:lnTo>
                  <a:lnTo>
                    <a:pt x="11701" y="48987"/>
                  </a:lnTo>
                  <a:lnTo>
                    <a:pt x="11701" y="48916"/>
                  </a:lnTo>
                  <a:lnTo>
                    <a:pt x="11701" y="48494"/>
                  </a:lnTo>
                  <a:lnTo>
                    <a:pt x="11771" y="48000"/>
                  </a:lnTo>
                  <a:lnTo>
                    <a:pt x="11983" y="47436"/>
                  </a:lnTo>
                  <a:lnTo>
                    <a:pt x="12194" y="46872"/>
                  </a:lnTo>
                  <a:lnTo>
                    <a:pt x="12406" y="46449"/>
                  </a:lnTo>
                  <a:lnTo>
                    <a:pt x="12547" y="46238"/>
                  </a:lnTo>
                  <a:lnTo>
                    <a:pt x="12617" y="46168"/>
                  </a:lnTo>
                  <a:close/>
                  <a:moveTo>
                    <a:pt x="2186" y="49128"/>
                  </a:moveTo>
                  <a:lnTo>
                    <a:pt x="2256" y="49692"/>
                  </a:lnTo>
                  <a:lnTo>
                    <a:pt x="2186" y="49833"/>
                  </a:lnTo>
                  <a:lnTo>
                    <a:pt x="2115" y="49974"/>
                  </a:lnTo>
                  <a:lnTo>
                    <a:pt x="1904" y="50185"/>
                  </a:lnTo>
                  <a:lnTo>
                    <a:pt x="1622" y="50256"/>
                  </a:lnTo>
                  <a:lnTo>
                    <a:pt x="1340" y="50185"/>
                  </a:lnTo>
                  <a:lnTo>
                    <a:pt x="1128" y="49974"/>
                  </a:lnTo>
                  <a:lnTo>
                    <a:pt x="987" y="49762"/>
                  </a:lnTo>
                  <a:lnTo>
                    <a:pt x="987" y="49621"/>
                  </a:lnTo>
                  <a:lnTo>
                    <a:pt x="1058" y="49480"/>
                  </a:lnTo>
                  <a:lnTo>
                    <a:pt x="1269" y="49128"/>
                  </a:lnTo>
                  <a:lnTo>
                    <a:pt x="1481" y="49269"/>
                  </a:lnTo>
                  <a:lnTo>
                    <a:pt x="1692" y="49410"/>
                  </a:lnTo>
                  <a:lnTo>
                    <a:pt x="1904" y="49339"/>
                  </a:lnTo>
                  <a:lnTo>
                    <a:pt x="2186" y="49128"/>
                  </a:lnTo>
                  <a:close/>
                  <a:moveTo>
                    <a:pt x="14732" y="49551"/>
                  </a:moveTo>
                  <a:lnTo>
                    <a:pt x="16423" y="50185"/>
                  </a:lnTo>
                  <a:lnTo>
                    <a:pt x="16635" y="50185"/>
                  </a:lnTo>
                  <a:lnTo>
                    <a:pt x="16705" y="50256"/>
                  </a:lnTo>
                  <a:lnTo>
                    <a:pt x="16705" y="50397"/>
                  </a:lnTo>
                  <a:lnTo>
                    <a:pt x="16635" y="50538"/>
                  </a:lnTo>
                  <a:lnTo>
                    <a:pt x="16141" y="50538"/>
                  </a:lnTo>
                  <a:lnTo>
                    <a:pt x="15859" y="50467"/>
                  </a:lnTo>
                  <a:lnTo>
                    <a:pt x="15578" y="50256"/>
                  </a:lnTo>
                  <a:lnTo>
                    <a:pt x="15155" y="49903"/>
                  </a:lnTo>
                  <a:lnTo>
                    <a:pt x="14732" y="49551"/>
                  </a:lnTo>
                  <a:close/>
                  <a:moveTo>
                    <a:pt x="11208" y="42925"/>
                  </a:moveTo>
                  <a:lnTo>
                    <a:pt x="12194" y="45040"/>
                  </a:lnTo>
                  <a:lnTo>
                    <a:pt x="12194" y="45392"/>
                  </a:lnTo>
                  <a:lnTo>
                    <a:pt x="12194" y="45674"/>
                  </a:lnTo>
                  <a:lnTo>
                    <a:pt x="12265" y="46027"/>
                  </a:lnTo>
                  <a:lnTo>
                    <a:pt x="12194" y="46379"/>
                  </a:lnTo>
                  <a:lnTo>
                    <a:pt x="12124" y="46661"/>
                  </a:lnTo>
                  <a:lnTo>
                    <a:pt x="11912" y="46943"/>
                  </a:lnTo>
                  <a:lnTo>
                    <a:pt x="11419" y="47507"/>
                  </a:lnTo>
                  <a:lnTo>
                    <a:pt x="11208" y="47789"/>
                  </a:lnTo>
                  <a:lnTo>
                    <a:pt x="10996" y="48071"/>
                  </a:lnTo>
                  <a:lnTo>
                    <a:pt x="10855" y="48423"/>
                  </a:lnTo>
                  <a:lnTo>
                    <a:pt x="10785" y="48775"/>
                  </a:lnTo>
                  <a:lnTo>
                    <a:pt x="10855" y="49128"/>
                  </a:lnTo>
                  <a:lnTo>
                    <a:pt x="10926" y="49410"/>
                  </a:lnTo>
                  <a:lnTo>
                    <a:pt x="10996" y="49621"/>
                  </a:lnTo>
                  <a:lnTo>
                    <a:pt x="11137" y="49833"/>
                  </a:lnTo>
                  <a:lnTo>
                    <a:pt x="11278" y="49974"/>
                  </a:lnTo>
                  <a:lnTo>
                    <a:pt x="11419" y="50115"/>
                  </a:lnTo>
                  <a:lnTo>
                    <a:pt x="11560" y="50185"/>
                  </a:lnTo>
                  <a:lnTo>
                    <a:pt x="11771" y="50256"/>
                  </a:lnTo>
                  <a:lnTo>
                    <a:pt x="12194" y="50185"/>
                  </a:lnTo>
                  <a:lnTo>
                    <a:pt x="12617" y="49974"/>
                  </a:lnTo>
                  <a:lnTo>
                    <a:pt x="13040" y="49621"/>
                  </a:lnTo>
                  <a:lnTo>
                    <a:pt x="13322" y="49057"/>
                  </a:lnTo>
                  <a:lnTo>
                    <a:pt x="13674" y="50326"/>
                  </a:lnTo>
                  <a:lnTo>
                    <a:pt x="13815" y="51031"/>
                  </a:lnTo>
                  <a:lnTo>
                    <a:pt x="13886" y="51524"/>
                  </a:lnTo>
                  <a:lnTo>
                    <a:pt x="13745" y="51947"/>
                  </a:lnTo>
                  <a:lnTo>
                    <a:pt x="13393" y="52864"/>
                  </a:lnTo>
                  <a:lnTo>
                    <a:pt x="13252" y="53286"/>
                  </a:lnTo>
                  <a:lnTo>
                    <a:pt x="13040" y="53568"/>
                  </a:lnTo>
                  <a:lnTo>
                    <a:pt x="12899" y="53639"/>
                  </a:lnTo>
                  <a:lnTo>
                    <a:pt x="12829" y="53709"/>
                  </a:lnTo>
                  <a:lnTo>
                    <a:pt x="12758" y="53639"/>
                  </a:lnTo>
                  <a:lnTo>
                    <a:pt x="12688" y="53498"/>
                  </a:lnTo>
                  <a:lnTo>
                    <a:pt x="12617" y="53286"/>
                  </a:lnTo>
                  <a:lnTo>
                    <a:pt x="12688" y="52934"/>
                  </a:lnTo>
                  <a:lnTo>
                    <a:pt x="12899" y="52159"/>
                  </a:lnTo>
                  <a:lnTo>
                    <a:pt x="13181" y="51454"/>
                  </a:lnTo>
                  <a:lnTo>
                    <a:pt x="13393" y="51101"/>
                  </a:lnTo>
                  <a:lnTo>
                    <a:pt x="13040" y="51383"/>
                  </a:lnTo>
                  <a:lnTo>
                    <a:pt x="12688" y="51665"/>
                  </a:lnTo>
                  <a:lnTo>
                    <a:pt x="12335" y="52018"/>
                  </a:lnTo>
                  <a:lnTo>
                    <a:pt x="12053" y="52441"/>
                  </a:lnTo>
                  <a:lnTo>
                    <a:pt x="11912" y="52229"/>
                  </a:lnTo>
                  <a:lnTo>
                    <a:pt x="11701" y="52088"/>
                  </a:lnTo>
                  <a:lnTo>
                    <a:pt x="11278" y="51736"/>
                  </a:lnTo>
                  <a:lnTo>
                    <a:pt x="10855" y="51454"/>
                  </a:lnTo>
                  <a:lnTo>
                    <a:pt x="10714" y="51242"/>
                  </a:lnTo>
                  <a:lnTo>
                    <a:pt x="10573" y="51101"/>
                  </a:lnTo>
                  <a:lnTo>
                    <a:pt x="10503" y="50820"/>
                  </a:lnTo>
                  <a:lnTo>
                    <a:pt x="10432" y="50397"/>
                  </a:lnTo>
                  <a:lnTo>
                    <a:pt x="10432" y="49480"/>
                  </a:lnTo>
                  <a:lnTo>
                    <a:pt x="10644" y="47859"/>
                  </a:lnTo>
                  <a:lnTo>
                    <a:pt x="10855" y="45392"/>
                  </a:lnTo>
                  <a:lnTo>
                    <a:pt x="10996" y="44194"/>
                  </a:lnTo>
                  <a:lnTo>
                    <a:pt x="11208" y="42925"/>
                  </a:lnTo>
                  <a:close/>
                  <a:moveTo>
                    <a:pt x="10573" y="52441"/>
                  </a:moveTo>
                  <a:lnTo>
                    <a:pt x="11067" y="52934"/>
                  </a:lnTo>
                  <a:lnTo>
                    <a:pt x="11349" y="53498"/>
                  </a:lnTo>
                  <a:lnTo>
                    <a:pt x="11630" y="54062"/>
                  </a:lnTo>
                  <a:lnTo>
                    <a:pt x="11701" y="54696"/>
                  </a:lnTo>
                  <a:lnTo>
                    <a:pt x="10644" y="54273"/>
                  </a:lnTo>
                  <a:lnTo>
                    <a:pt x="10573" y="52441"/>
                  </a:lnTo>
                  <a:close/>
                  <a:moveTo>
                    <a:pt x="8655" y="54760"/>
                  </a:moveTo>
                  <a:lnTo>
                    <a:pt x="8600" y="55260"/>
                  </a:lnTo>
                  <a:lnTo>
                    <a:pt x="8388" y="56106"/>
                  </a:lnTo>
                  <a:lnTo>
                    <a:pt x="8177" y="56811"/>
                  </a:lnTo>
                  <a:lnTo>
                    <a:pt x="7965" y="57375"/>
                  </a:lnTo>
                  <a:lnTo>
                    <a:pt x="7824" y="57586"/>
                  </a:lnTo>
                  <a:lnTo>
                    <a:pt x="7683" y="57727"/>
                  </a:lnTo>
                  <a:lnTo>
                    <a:pt x="7472" y="57797"/>
                  </a:lnTo>
                  <a:lnTo>
                    <a:pt x="7331" y="57868"/>
                  </a:lnTo>
                  <a:lnTo>
                    <a:pt x="7120" y="57868"/>
                  </a:lnTo>
                  <a:lnTo>
                    <a:pt x="6908" y="57727"/>
                  </a:lnTo>
                  <a:lnTo>
                    <a:pt x="6838" y="57656"/>
                  </a:lnTo>
                  <a:lnTo>
                    <a:pt x="6908" y="57516"/>
                  </a:lnTo>
                  <a:lnTo>
                    <a:pt x="7049" y="57163"/>
                  </a:lnTo>
                  <a:lnTo>
                    <a:pt x="7683" y="56035"/>
                  </a:lnTo>
                  <a:lnTo>
                    <a:pt x="8655" y="54760"/>
                  </a:lnTo>
                  <a:close/>
                  <a:moveTo>
                    <a:pt x="10714" y="58361"/>
                  </a:moveTo>
                  <a:lnTo>
                    <a:pt x="10926" y="59066"/>
                  </a:lnTo>
                  <a:lnTo>
                    <a:pt x="10926" y="59771"/>
                  </a:lnTo>
                  <a:lnTo>
                    <a:pt x="10785" y="60476"/>
                  </a:lnTo>
                  <a:lnTo>
                    <a:pt x="10714" y="60828"/>
                  </a:lnTo>
                  <a:lnTo>
                    <a:pt x="10503" y="61181"/>
                  </a:lnTo>
                  <a:lnTo>
                    <a:pt x="10221" y="61533"/>
                  </a:lnTo>
                  <a:lnTo>
                    <a:pt x="10080" y="61604"/>
                  </a:lnTo>
                  <a:lnTo>
                    <a:pt x="10009" y="61674"/>
                  </a:lnTo>
                  <a:lnTo>
                    <a:pt x="9868" y="61674"/>
                  </a:lnTo>
                  <a:lnTo>
                    <a:pt x="9798" y="61604"/>
                  </a:lnTo>
                  <a:lnTo>
                    <a:pt x="9586" y="61392"/>
                  </a:lnTo>
                  <a:lnTo>
                    <a:pt x="9445" y="61040"/>
                  </a:lnTo>
                  <a:lnTo>
                    <a:pt x="9304" y="60687"/>
                  </a:lnTo>
                  <a:lnTo>
                    <a:pt x="9234" y="60053"/>
                  </a:lnTo>
                  <a:lnTo>
                    <a:pt x="9304" y="59419"/>
                  </a:lnTo>
                  <a:lnTo>
                    <a:pt x="9375" y="59066"/>
                  </a:lnTo>
                  <a:lnTo>
                    <a:pt x="9516" y="58855"/>
                  </a:lnTo>
                  <a:lnTo>
                    <a:pt x="9727" y="58784"/>
                  </a:lnTo>
                  <a:lnTo>
                    <a:pt x="10221" y="58714"/>
                  </a:lnTo>
                  <a:lnTo>
                    <a:pt x="10432" y="58643"/>
                  </a:lnTo>
                  <a:lnTo>
                    <a:pt x="10714" y="58361"/>
                  </a:lnTo>
                  <a:close/>
                  <a:moveTo>
                    <a:pt x="24458" y="0"/>
                  </a:moveTo>
                  <a:lnTo>
                    <a:pt x="24599" y="3736"/>
                  </a:lnTo>
                  <a:lnTo>
                    <a:pt x="24670" y="6485"/>
                  </a:lnTo>
                  <a:lnTo>
                    <a:pt x="24599" y="7965"/>
                  </a:lnTo>
                  <a:lnTo>
                    <a:pt x="24247" y="9727"/>
                  </a:lnTo>
                  <a:lnTo>
                    <a:pt x="24036" y="10573"/>
                  </a:lnTo>
                  <a:lnTo>
                    <a:pt x="23754" y="11278"/>
                  </a:lnTo>
                  <a:lnTo>
                    <a:pt x="23401" y="11983"/>
                  </a:lnTo>
                  <a:lnTo>
                    <a:pt x="22978" y="12617"/>
                  </a:lnTo>
                  <a:lnTo>
                    <a:pt x="22414" y="13251"/>
                  </a:lnTo>
                  <a:lnTo>
                    <a:pt x="21780" y="13886"/>
                  </a:lnTo>
                  <a:lnTo>
                    <a:pt x="21639" y="13674"/>
                  </a:lnTo>
                  <a:lnTo>
                    <a:pt x="21498" y="13463"/>
                  </a:lnTo>
                  <a:lnTo>
                    <a:pt x="21005" y="13110"/>
                  </a:lnTo>
                  <a:lnTo>
                    <a:pt x="20441" y="12899"/>
                  </a:lnTo>
                  <a:lnTo>
                    <a:pt x="19807" y="12758"/>
                  </a:lnTo>
                  <a:lnTo>
                    <a:pt x="19243" y="12758"/>
                  </a:lnTo>
                  <a:lnTo>
                    <a:pt x="18961" y="12828"/>
                  </a:lnTo>
                  <a:lnTo>
                    <a:pt x="18749" y="12969"/>
                  </a:lnTo>
                  <a:lnTo>
                    <a:pt x="18538" y="13110"/>
                  </a:lnTo>
                  <a:lnTo>
                    <a:pt x="18397" y="13322"/>
                  </a:lnTo>
                  <a:lnTo>
                    <a:pt x="18326" y="13533"/>
                  </a:lnTo>
                  <a:lnTo>
                    <a:pt x="18256" y="13886"/>
                  </a:lnTo>
                  <a:lnTo>
                    <a:pt x="18256" y="14027"/>
                  </a:lnTo>
                  <a:lnTo>
                    <a:pt x="18326" y="14238"/>
                  </a:lnTo>
                  <a:lnTo>
                    <a:pt x="18608" y="14450"/>
                  </a:lnTo>
                  <a:lnTo>
                    <a:pt x="18890" y="14661"/>
                  </a:lnTo>
                  <a:lnTo>
                    <a:pt x="19313" y="14802"/>
                  </a:lnTo>
                  <a:lnTo>
                    <a:pt x="20088" y="14802"/>
                  </a:lnTo>
                  <a:lnTo>
                    <a:pt x="20441" y="14732"/>
                  </a:lnTo>
                  <a:lnTo>
                    <a:pt x="20723" y="14520"/>
                  </a:lnTo>
                  <a:lnTo>
                    <a:pt x="20652" y="14661"/>
                  </a:lnTo>
                  <a:lnTo>
                    <a:pt x="20441" y="14872"/>
                  </a:lnTo>
                  <a:lnTo>
                    <a:pt x="19595" y="15436"/>
                  </a:lnTo>
                  <a:lnTo>
                    <a:pt x="18115" y="16141"/>
                  </a:lnTo>
                  <a:lnTo>
                    <a:pt x="18044" y="15718"/>
                  </a:lnTo>
                  <a:lnTo>
                    <a:pt x="17903" y="15436"/>
                  </a:lnTo>
                  <a:lnTo>
                    <a:pt x="17692" y="15084"/>
                  </a:lnTo>
                  <a:lnTo>
                    <a:pt x="17481" y="14872"/>
                  </a:lnTo>
                  <a:lnTo>
                    <a:pt x="17269" y="14732"/>
                  </a:lnTo>
                  <a:lnTo>
                    <a:pt x="16987" y="14591"/>
                  </a:lnTo>
                  <a:lnTo>
                    <a:pt x="16705" y="14450"/>
                  </a:lnTo>
                  <a:lnTo>
                    <a:pt x="15789" y="14450"/>
                  </a:lnTo>
                  <a:lnTo>
                    <a:pt x="15155" y="14591"/>
                  </a:lnTo>
                  <a:lnTo>
                    <a:pt x="14520" y="14872"/>
                  </a:lnTo>
                  <a:lnTo>
                    <a:pt x="13886" y="15225"/>
                  </a:lnTo>
                  <a:lnTo>
                    <a:pt x="13393" y="15648"/>
                  </a:lnTo>
                  <a:lnTo>
                    <a:pt x="12970" y="16071"/>
                  </a:lnTo>
                  <a:lnTo>
                    <a:pt x="12758" y="16494"/>
                  </a:lnTo>
                  <a:lnTo>
                    <a:pt x="12688" y="16776"/>
                  </a:lnTo>
                  <a:lnTo>
                    <a:pt x="12617" y="16987"/>
                  </a:lnTo>
                  <a:lnTo>
                    <a:pt x="12688" y="17198"/>
                  </a:lnTo>
                  <a:lnTo>
                    <a:pt x="12758" y="17339"/>
                  </a:lnTo>
                  <a:lnTo>
                    <a:pt x="12899" y="17551"/>
                  </a:lnTo>
                  <a:lnTo>
                    <a:pt x="13111" y="17692"/>
                  </a:lnTo>
                  <a:lnTo>
                    <a:pt x="13393" y="17833"/>
                  </a:lnTo>
                  <a:lnTo>
                    <a:pt x="13745" y="17974"/>
                  </a:lnTo>
                  <a:lnTo>
                    <a:pt x="14168" y="18044"/>
                  </a:lnTo>
                  <a:lnTo>
                    <a:pt x="14661" y="18115"/>
                  </a:lnTo>
                  <a:lnTo>
                    <a:pt x="14027" y="18467"/>
                  </a:lnTo>
                  <a:lnTo>
                    <a:pt x="13393" y="18820"/>
                  </a:lnTo>
                  <a:lnTo>
                    <a:pt x="12617" y="19172"/>
                  </a:lnTo>
                  <a:lnTo>
                    <a:pt x="11842" y="19454"/>
                  </a:lnTo>
                  <a:lnTo>
                    <a:pt x="11067" y="19665"/>
                  </a:lnTo>
                  <a:lnTo>
                    <a:pt x="10291" y="19806"/>
                  </a:lnTo>
                  <a:lnTo>
                    <a:pt x="9516" y="19877"/>
                  </a:lnTo>
                  <a:lnTo>
                    <a:pt x="8811" y="19736"/>
                  </a:lnTo>
                  <a:lnTo>
                    <a:pt x="9023" y="19383"/>
                  </a:lnTo>
                  <a:lnTo>
                    <a:pt x="9445" y="19031"/>
                  </a:lnTo>
                  <a:lnTo>
                    <a:pt x="9939" y="18679"/>
                  </a:lnTo>
                  <a:lnTo>
                    <a:pt x="10503" y="18397"/>
                  </a:lnTo>
                  <a:lnTo>
                    <a:pt x="11067" y="18256"/>
                  </a:lnTo>
                  <a:lnTo>
                    <a:pt x="11630" y="18115"/>
                  </a:lnTo>
                  <a:lnTo>
                    <a:pt x="11912" y="18185"/>
                  </a:lnTo>
                  <a:lnTo>
                    <a:pt x="12124" y="18185"/>
                  </a:lnTo>
                  <a:lnTo>
                    <a:pt x="12335" y="18326"/>
                  </a:lnTo>
                  <a:lnTo>
                    <a:pt x="12547" y="18467"/>
                  </a:lnTo>
                  <a:lnTo>
                    <a:pt x="12265" y="18185"/>
                  </a:lnTo>
                  <a:lnTo>
                    <a:pt x="11912" y="17974"/>
                  </a:lnTo>
                  <a:lnTo>
                    <a:pt x="11560" y="17833"/>
                  </a:lnTo>
                  <a:lnTo>
                    <a:pt x="11278" y="17692"/>
                  </a:lnTo>
                  <a:lnTo>
                    <a:pt x="10644" y="17621"/>
                  </a:lnTo>
                  <a:lnTo>
                    <a:pt x="10009" y="17692"/>
                  </a:lnTo>
                  <a:lnTo>
                    <a:pt x="9445" y="17903"/>
                  </a:lnTo>
                  <a:lnTo>
                    <a:pt x="8952" y="18185"/>
                  </a:lnTo>
                  <a:lnTo>
                    <a:pt x="8529" y="18538"/>
                  </a:lnTo>
                  <a:lnTo>
                    <a:pt x="8177" y="18961"/>
                  </a:lnTo>
                  <a:lnTo>
                    <a:pt x="7965" y="19383"/>
                  </a:lnTo>
                  <a:lnTo>
                    <a:pt x="7895" y="19877"/>
                  </a:lnTo>
                  <a:lnTo>
                    <a:pt x="7895" y="20229"/>
                  </a:lnTo>
                  <a:lnTo>
                    <a:pt x="8036" y="20441"/>
                  </a:lnTo>
                  <a:lnTo>
                    <a:pt x="8177" y="20582"/>
                  </a:lnTo>
                  <a:lnTo>
                    <a:pt x="8318" y="20793"/>
                  </a:lnTo>
                  <a:lnTo>
                    <a:pt x="8529" y="20864"/>
                  </a:lnTo>
                  <a:lnTo>
                    <a:pt x="8811" y="21005"/>
                  </a:lnTo>
                  <a:lnTo>
                    <a:pt x="9164" y="21075"/>
                  </a:lnTo>
                  <a:lnTo>
                    <a:pt x="10009" y="21075"/>
                  </a:lnTo>
                  <a:lnTo>
                    <a:pt x="11067" y="21005"/>
                  </a:lnTo>
                  <a:lnTo>
                    <a:pt x="10009" y="22062"/>
                  </a:lnTo>
                  <a:lnTo>
                    <a:pt x="9023" y="23260"/>
                  </a:lnTo>
                  <a:lnTo>
                    <a:pt x="8882" y="22908"/>
                  </a:lnTo>
                  <a:lnTo>
                    <a:pt x="8670" y="22626"/>
                  </a:lnTo>
                  <a:lnTo>
                    <a:pt x="8529" y="22414"/>
                  </a:lnTo>
                  <a:lnTo>
                    <a:pt x="8318" y="22203"/>
                  </a:lnTo>
                  <a:lnTo>
                    <a:pt x="8106" y="22062"/>
                  </a:lnTo>
                  <a:lnTo>
                    <a:pt x="7824" y="21991"/>
                  </a:lnTo>
                  <a:lnTo>
                    <a:pt x="7401" y="21921"/>
                  </a:lnTo>
                  <a:lnTo>
                    <a:pt x="6908" y="21991"/>
                  </a:lnTo>
                  <a:lnTo>
                    <a:pt x="6415" y="22132"/>
                  </a:lnTo>
                  <a:lnTo>
                    <a:pt x="5992" y="22414"/>
                  </a:lnTo>
                  <a:lnTo>
                    <a:pt x="5639" y="22767"/>
                  </a:lnTo>
                  <a:lnTo>
                    <a:pt x="5357" y="23119"/>
                  </a:lnTo>
                  <a:lnTo>
                    <a:pt x="5146" y="23542"/>
                  </a:lnTo>
                  <a:lnTo>
                    <a:pt x="5075" y="23965"/>
                  </a:lnTo>
                  <a:lnTo>
                    <a:pt x="5146" y="24388"/>
                  </a:lnTo>
                  <a:lnTo>
                    <a:pt x="5287" y="24599"/>
                  </a:lnTo>
                  <a:lnTo>
                    <a:pt x="5428" y="24811"/>
                  </a:lnTo>
                  <a:lnTo>
                    <a:pt x="5639" y="24952"/>
                  </a:lnTo>
                  <a:lnTo>
                    <a:pt x="5851" y="25093"/>
                  </a:lnTo>
                  <a:lnTo>
                    <a:pt x="6556" y="25375"/>
                  </a:lnTo>
                  <a:lnTo>
                    <a:pt x="7472" y="25516"/>
                  </a:lnTo>
                  <a:lnTo>
                    <a:pt x="7260" y="25868"/>
                  </a:lnTo>
                  <a:lnTo>
                    <a:pt x="7190" y="26291"/>
                  </a:lnTo>
                  <a:lnTo>
                    <a:pt x="7120" y="26643"/>
                  </a:lnTo>
                  <a:lnTo>
                    <a:pt x="7120" y="27066"/>
                  </a:lnTo>
                  <a:lnTo>
                    <a:pt x="7190" y="27278"/>
                  </a:lnTo>
                  <a:lnTo>
                    <a:pt x="7260" y="27348"/>
                  </a:lnTo>
                  <a:lnTo>
                    <a:pt x="7331" y="27419"/>
                  </a:lnTo>
                  <a:lnTo>
                    <a:pt x="7472" y="27419"/>
                  </a:lnTo>
                  <a:lnTo>
                    <a:pt x="7542" y="27278"/>
                  </a:lnTo>
                  <a:lnTo>
                    <a:pt x="7824" y="26996"/>
                  </a:lnTo>
                  <a:lnTo>
                    <a:pt x="7824" y="27419"/>
                  </a:lnTo>
                  <a:lnTo>
                    <a:pt x="7895" y="27771"/>
                  </a:lnTo>
                  <a:lnTo>
                    <a:pt x="7965" y="28124"/>
                  </a:lnTo>
                  <a:lnTo>
                    <a:pt x="8106" y="28405"/>
                  </a:lnTo>
                  <a:lnTo>
                    <a:pt x="8247" y="28617"/>
                  </a:lnTo>
                  <a:lnTo>
                    <a:pt x="8459" y="28828"/>
                  </a:lnTo>
                  <a:lnTo>
                    <a:pt x="8670" y="28899"/>
                  </a:lnTo>
                  <a:lnTo>
                    <a:pt x="8952" y="29040"/>
                  </a:lnTo>
                  <a:lnTo>
                    <a:pt x="9445" y="29040"/>
                  </a:lnTo>
                  <a:lnTo>
                    <a:pt x="9657" y="28969"/>
                  </a:lnTo>
                  <a:lnTo>
                    <a:pt x="9939" y="28828"/>
                  </a:lnTo>
                  <a:lnTo>
                    <a:pt x="10221" y="28687"/>
                  </a:lnTo>
                  <a:lnTo>
                    <a:pt x="10432" y="28476"/>
                  </a:lnTo>
                  <a:lnTo>
                    <a:pt x="10644" y="28194"/>
                  </a:lnTo>
                  <a:lnTo>
                    <a:pt x="10855" y="27842"/>
                  </a:lnTo>
                  <a:lnTo>
                    <a:pt x="10926" y="27489"/>
                  </a:lnTo>
                  <a:lnTo>
                    <a:pt x="10996" y="26855"/>
                  </a:lnTo>
                  <a:lnTo>
                    <a:pt x="10996" y="26079"/>
                  </a:lnTo>
                  <a:lnTo>
                    <a:pt x="10926" y="25304"/>
                  </a:lnTo>
                  <a:lnTo>
                    <a:pt x="10855" y="24599"/>
                  </a:lnTo>
                  <a:lnTo>
                    <a:pt x="10644" y="24035"/>
                  </a:lnTo>
                  <a:lnTo>
                    <a:pt x="10503" y="23824"/>
                  </a:lnTo>
                  <a:lnTo>
                    <a:pt x="10362" y="23754"/>
                  </a:lnTo>
                  <a:lnTo>
                    <a:pt x="10221" y="23754"/>
                  </a:lnTo>
                  <a:lnTo>
                    <a:pt x="10009" y="23824"/>
                  </a:lnTo>
                  <a:lnTo>
                    <a:pt x="10785" y="22978"/>
                  </a:lnTo>
                  <a:lnTo>
                    <a:pt x="11560" y="22132"/>
                  </a:lnTo>
                  <a:lnTo>
                    <a:pt x="11489" y="22555"/>
                  </a:lnTo>
                  <a:lnTo>
                    <a:pt x="11560" y="22908"/>
                  </a:lnTo>
                  <a:lnTo>
                    <a:pt x="11630" y="23190"/>
                  </a:lnTo>
                  <a:lnTo>
                    <a:pt x="11701" y="23472"/>
                  </a:lnTo>
                  <a:lnTo>
                    <a:pt x="11912" y="23613"/>
                  </a:lnTo>
                  <a:lnTo>
                    <a:pt x="12053" y="23754"/>
                  </a:lnTo>
                  <a:lnTo>
                    <a:pt x="12335" y="23894"/>
                  </a:lnTo>
                  <a:lnTo>
                    <a:pt x="12829" y="23894"/>
                  </a:lnTo>
                  <a:lnTo>
                    <a:pt x="13111" y="23824"/>
                  </a:lnTo>
                  <a:lnTo>
                    <a:pt x="13674" y="23613"/>
                  </a:lnTo>
                  <a:lnTo>
                    <a:pt x="14238" y="23260"/>
                  </a:lnTo>
                  <a:lnTo>
                    <a:pt x="14661" y="22767"/>
                  </a:lnTo>
                  <a:lnTo>
                    <a:pt x="14873" y="22344"/>
                  </a:lnTo>
                  <a:lnTo>
                    <a:pt x="15014" y="21991"/>
                  </a:lnTo>
                  <a:lnTo>
                    <a:pt x="15155" y="21639"/>
                  </a:lnTo>
                  <a:lnTo>
                    <a:pt x="15155" y="21357"/>
                  </a:lnTo>
                  <a:lnTo>
                    <a:pt x="15155" y="20793"/>
                  </a:lnTo>
                  <a:lnTo>
                    <a:pt x="15084" y="20300"/>
                  </a:lnTo>
                  <a:lnTo>
                    <a:pt x="15084" y="19806"/>
                  </a:lnTo>
                  <a:lnTo>
                    <a:pt x="15084" y="19595"/>
                  </a:lnTo>
                  <a:lnTo>
                    <a:pt x="15155" y="19383"/>
                  </a:lnTo>
                  <a:lnTo>
                    <a:pt x="15296" y="19172"/>
                  </a:lnTo>
                  <a:lnTo>
                    <a:pt x="15578" y="18890"/>
                  </a:lnTo>
                  <a:lnTo>
                    <a:pt x="15859" y="18608"/>
                  </a:lnTo>
                  <a:lnTo>
                    <a:pt x="16282" y="18397"/>
                  </a:lnTo>
                  <a:lnTo>
                    <a:pt x="16000" y="19243"/>
                  </a:lnTo>
                  <a:lnTo>
                    <a:pt x="15930" y="19524"/>
                  </a:lnTo>
                  <a:lnTo>
                    <a:pt x="15930" y="19877"/>
                  </a:lnTo>
                  <a:lnTo>
                    <a:pt x="15930" y="20088"/>
                  </a:lnTo>
                  <a:lnTo>
                    <a:pt x="16000" y="20300"/>
                  </a:lnTo>
                  <a:lnTo>
                    <a:pt x="16141" y="20441"/>
                  </a:lnTo>
                  <a:lnTo>
                    <a:pt x="16282" y="20511"/>
                  </a:lnTo>
                  <a:lnTo>
                    <a:pt x="16494" y="20582"/>
                  </a:lnTo>
                  <a:lnTo>
                    <a:pt x="17199" y="20582"/>
                  </a:lnTo>
                  <a:lnTo>
                    <a:pt x="17763" y="20370"/>
                  </a:lnTo>
                  <a:lnTo>
                    <a:pt x="18326" y="20088"/>
                  </a:lnTo>
                  <a:lnTo>
                    <a:pt x="18890" y="19736"/>
                  </a:lnTo>
                  <a:lnTo>
                    <a:pt x="19384" y="19313"/>
                  </a:lnTo>
                  <a:lnTo>
                    <a:pt x="19807" y="18820"/>
                  </a:lnTo>
                  <a:lnTo>
                    <a:pt x="20159" y="18326"/>
                  </a:lnTo>
                  <a:lnTo>
                    <a:pt x="20300" y="17833"/>
                  </a:lnTo>
                  <a:lnTo>
                    <a:pt x="20300" y="17621"/>
                  </a:lnTo>
                  <a:lnTo>
                    <a:pt x="20229" y="17410"/>
                  </a:lnTo>
                  <a:lnTo>
                    <a:pt x="20159" y="17128"/>
                  </a:lnTo>
                  <a:lnTo>
                    <a:pt x="20018" y="16917"/>
                  </a:lnTo>
                  <a:lnTo>
                    <a:pt x="19736" y="16705"/>
                  </a:lnTo>
                  <a:lnTo>
                    <a:pt x="19454" y="16564"/>
                  </a:lnTo>
                  <a:lnTo>
                    <a:pt x="20582" y="15930"/>
                  </a:lnTo>
                  <a:lnTo>
                    <a:pt x="21357" y="15436"/>
                  </a:lnTo>
                  <a:lnTo>
                    <a:pt x="21639" y="15154"/>
                  </a:lnTo>
                  <a:lnTo>
                    <a:pt x="21992" y="14802"/>
                  </a:lnTo>
                  <a:lnTo>
                    <a:pt x="22837" y="13745"/>
                  </a:lnTo>
                  <a:lnTo>
                    <a:pt x="22133" y="15366"/>
                  </a:lnTo>
                  <a:lnTo>
                    <a:pt x="21357" y="16987"/>
                  </a:lnTo>
                  <a:lnTo>
                    <a:pt x="19666" y="20088"/>
                  </a:lnTo>
                  <a:lnTo>
                    <a:pt x="16212" y="26220"/>
                  </a:lnTo>
                  <a:lnTo>
                    <a:pt x="15507" y="27630"/>
                  </a:lnTo>
                  <a:lnTo>
                    <a:pt x="14873" y="29040"/>
                  </a:lnTo>
                  <a:lnTo>
                    <a:pt x="14168" y="30450"/>
                  </a:lnTo>
                  <a:lnTo>
                    <a:pt x="13745" y="31154"/>
                  </a:lnTo>
                  <a:lnTo>
                    <a:pt x="13322" y="31789"/>
                  </a:lnTo>
                  <a:lnTo>
                    <a:pt x="12758" y="32494"/>
                  </a:lnTo>
                  <a:lnTo>
                    <a:pt x="12053" y="33128"/>
                  </a:lnTo>
                  <a:lnTo>
                    <a:pt x="11278" y="33833"/>
                  </a:lnTo>
                  <a:lnTo>
                    <a:pt x="10432" y="34467"/>
                  </a:lnTo>
                  <a:lnTo>
                    <a:pt x="9657" y="34961"/>
                  </a:lnTo>
                  <a:lnTo>
                    <a:pt x="9023" y="35313"/>
                  </a:lnTo>
                  <a:lnTo>
                    <a:pt x="8600" y="35524"/>
                  </a:lnTo>
                  <a:lnTo>
                    <a:pt x="8388" y="35524"/>
                  </a:lnTo>
                  <a:lnTo>
                    <a:pt x="8388" y="35383"/>
                  </a:lnTo>
                  <a:lnTo>
                    <a:pt x="8247" y="35313"/>
                  </a:lnTo>
                  <a:lnTo>
                    <a:pt x="7754" y="35383"/>
                  </a:lnTo>
                  <a:lnTo>
                    <a:pt x="6979" y="35524"/>
                  </a:lnTo>
                  <a:lnTo>
                    <a:pt x="6062" y="35877"/>
                  </a:lnTo>
                  <a:lnTo>
                    <a:pt x="5146" y="36300"/>
                  </a:lnTo>
                  <a:lnTo>
                    <a:pt x="4300" y="36793"/>
                  </a:lnTo>
                  <a:lnTo>
                    <a:pt x="3948" y="37005"/>
                  </a:lnTo>
                  <a:lnTo>
                    <a:pt x="3666" y="37287"/>
                  </a:lnTo>
                  <a:lnTo>
                    <a:pt x="3454" y="37568"/>
                  </a:lnTo>
                  <a:lnTo>
                    <a:pt x="3313" y="37780"/>
                  </a:lnTo>
                  <a:lnTo>
                    <a:pt x="3243" y="38203"/>
                  </a:lnTo>
                  <a:lnTo>
                    <a:pt x="3172" y="38555"/>
                  </a:lnTo>
                  <a:lnTo>
                    <a:pt x="3172" y="38837"/>
                  </a:lnTo>
                  <a:lnTo>
                    <a:pt x="3243" y="39049"/>
                  </a:lnTo>
                  <a:lnTo>
                    <a:pt x="3313" y="39260"/>
                  </a:lnTo>
                  <a:lnTo>
                    <a:pt x="3454" y="39401"/>
                  </a:lnTo>
                  <a:lnTo>
                    <a:pt x="3666" y="39472"/>
                  </a:lnTo>
                  <a:lnTo>
                    <a:pt x="3877" y="39542"/>
                  </a:lnTo>
                  <a:lnTo>
                    <a:pt x="4300" y="39612"/>
                  </a:lnTo>
                  <a:lnTo>
                    <a:pt x="4864" y="39472"/>
                  </a:lnTo>
                  <a:lnTo>
                    <a:pt x="5428" y="39260"/>
                  </a:lnTo>
                  <a:lnTo>
                    <a:pt x="5992" y="38978"/>
                  </a:lnTo>
                  <a:lnTo>
                    <a:pt x="4935" y="40176"/>
                  </a:lnTo>
                  <a:lnTo>
                    <a:pt x="4089" y="41093"/>
                  </a:lnTo>
                  <a:lnTo>
                    <a:pt x="3172" y="41868"/>
                  </a:lnTo>
                  <a:lnTo>
                    <a:pt x="1974" y="42714"/>
                  </a:lnTo>
                  <a:lnTo>
                    <a:pt x="1551" y="43066"/>
                  </a:lnTo>
                  <a:lnTo>
                    <a:pt x="1058" y="43630"/>
                  </a:lnTo>
                  <a:lnTo>
                    <a:pt x="705" y="44194"/>
                  </a:lnTo>
                  <a:lnTo>
                    <a:pt x="424" y="44758"/>
                  </a:lnTo>
                  <a:lnTo>
                    <a:pt x="353" y="45040"/>
                  </a:lnTo>
                  <a:lnTo>
                    <a:pt x="353" y="45322"/>
                  </a:lnTo>
                  <a:lnTo>
                    <a:pt x="424" y="45533"/>
                  </a:lnTo>
                  <a:lnTo>
                    <a:pt x="494" y="45745"/>
                  </a:lnTo>
                  <a:lnTo>
                    <a:pt x="705" y="45886"/>
                  </a:lnTo>
                  <a:lnTo>
                    <a:pt x="1058" y="45956"/>
                  </a:lnTo>
                  <a:lnTo>
                    <a:pt x="1410" y="45956"/>
                  </a:lnTo>
                  <a:lnTo>
                    <a:pt x="1974" y="45886"/>
                  </a:lnTo>
                  <a:lnTo>
                    <a:pt x="1622" y="47013"/>
                  </a:lnTo>
                  <a:lnTo>
                    <a:pt x="1340" y="48141"/>
                  </a:lnTo>
                  <a:lnTo>
                    <a:pt x="987" y="48282"/>
                  </a:lnTo>
                  <a:lnTo>
                    <a:pt x="705" y="48494"/>
                  </a:lnTo>
                  <a:lnTo>
                    <a:pt x="424" y="48705"/>
                  </a:lnTo>
                  <a:lnTo>
                    <a:pt x="212" y="48987"/>
                  </a:lnTo>
                  <a:lnTo>
                    <a:pt x="1" y="49833"/>
                  </a:lnTo>
                  <a:lnTo>
                    <a:pt x="1" y="50256"/>
                  </a:lnTo>
                  <a:lnTo>
                    <a:pt x="71" y="50679"/>
                  </a:lnTo>
                  <a:lnTo>
                    <a:pt x="212" y="51031"/>
                  </a:lnTo>
                  <a:lnTo>
                    <a:pt x="494" y="51313"/>
                  </a:lnTo>
                  <a:lnTo>
                    <a:pt x="917" y="51524"/>
                  </a:lnTo>
                  <a:lnTo>
                    <a:pt x="1481" y="51595"/>
                  </a:lnTo>
                  <a:lnTo>
                    <a:pt x="2045" y="51524"/>
                  </a:lnTo>
                  <a:lnTo>
                    <a:pt x="2468" y="51383"/>
                  </a:lnTo>
                  <a:lnTo>
                    <a:pt x="2820" y="51172"/>
                  </a:lnTo>
                  <a:lnTo>
                    <a:pt x="3031" y="50820"/>
                  </a:lnTo>
                  <a:lnTo>
                    <a:pt x="3243" y="50397"/>
                  </a:lnTo>
                  <a:lnTo>
                    <a:pt x="3384" y="49974"/>
                  </a:lnTo>
                  <a:lnTo>
                    <a:pt x="3454" y="49057"/>
                  </a:lnTo>
                  <a:lnTo>
                    <a:pt x="3313" y="48634"/>
                  </a:lnTo>
                  <a:lnTo>
                    <a:pt x="3102" y="48282"/>
                  </a:lnTo>
                  <a:lnTo>
                    <a:pt x="2820" y="48000"/>
                  </a:lnTo>
                  <a:lnTo>
                    <a:pt x="2468" y="47789"/>
                  </a:lnTo>
                  <a:lnTo>
                    <a:pt x="2750" y="46731"/>
                  </a:lnTo>
                  <a:lnTo>
                    <a:pt x="3102" y="45745"/>
                  </a:lnTo>
                  <a:lnTo>
                    <a:pt x="3243" y="46027"/>
                  </a:lnTo>
                  <a:lnTo>
                    <a:pt x="3454" y="46309"/>
                  </a:lnTo>
                  <a:lnTo>
                    <a:pt x="3666" y="46520"/>
                  </a:lnTo>
                  <a:lnTo>
                    <a:pt x="3877" y="46661"/>
                  </a:lnTo>
                  <a:lnTo>
                    <a:pt x="4159" y="46802"/>
                  </a:lnTo>
                  <a:lnTo>
                    <a:pt x="5005" y="46802"/>
                  </a:lnTo>
                  <a:lnTo>
                    <a:pt x="5569" y="46590"/>
                  </a:lnTo>
                  <a:lnTo>
                    <a:pt x="6062" y="46168"/>
                  </a:lnTo>
                  <a:lnTo>
                    <a:pt x="6274" y="45956"/>
                  </a:lnTo>
                  <a:lnTo>
                    <a:pt x="6485" y="45674"/>
                  </a:lnTo>
                  <a:lnTo>
                    <a:pt x="6556" y="45392"/>
                  </a:lnTo>
                  <a:lnTo>
                    <a:pt x="6626" y="45110"/>
                  </a:lnTo>
                  <a:lnTo>
                    <a:pt x="6697" y="44758"/>
                  </a:lnTo>
                  <a:lnTo>
                    <a:pt x="6626" y="44405"/>
                  </a:lnTo>
                  <a:lnTo>
                    <a:pt x="6485" y="44123"/>
                  </a:lnTo>
                  <a:lnTo>
                    <a:pt x="6274" y="43842"/>
                  </a:lnTo>
                  <a:lnTo>
                    <a:pt x="5851" y="43278"/>
                  </a:lnTo>
                  <a:lnTo>
                    <a:pt x="5710" y="43066"/>
                  </a:lnTo>
                  <a:lnTo>
                    <a:pt x="5569" y="42714"/>
                  </a:lnTo>
                  <a:lnTo>
                    <a:pt x="4864" y="42220"/>
                  </a:lnTo>
                  <a:lnTo>
                    <a:pt x="5569" y="41093"/>
                  </a:lnTo>
                  <a:lnTo>
                    <a:pt x="6344" y="40035"/>
                  </a:lnTo>
                  <a:lnTo>
                    <a:pt x="6203" y="40458"/>
                  </a:lnTo>
                  <a:lnTo>
                    <a:pt x="6133" y="40881"/>
                  </a:lnTo>
                  <a:lnTo>
                    <a:pt x="6133" y="41304"/>
                  </a:lnTo>
                  <a:lnTo>
                    <a:pt x="6133" y="41586"/>
                  </a:lnTo>
                  <a:lnTo>
                    <a:pt x="6274" y="41868"/>
                  </a:lnTo>
                  <a:lnTo>
                    <a:pt x="6415" y="42150"/>
                  </a:lnTo>
                  <a:lnTo>
                    <a:pt x="6556" y="42291"/>
                  </a:lnTo>
                  <a:lnTo>
                    <a:pt x="6767" y="42432"/>
                  </a:lnTo>
                  <a:lnTo>
                    <a:pt x="6979" y="42502"/>
                  </a:lnTo>
                  <a:lnTo>
                    <a:pt x="7190" y="42502"/>
                  </a:lnTo>
                  <a:lnTo>
                    <a:pt x="7472" y="42432"/>
                  </a:lnTo>
                  <a:lnTo>
                    <a:pt x="7683" y="42291"/>
                  </a:lnTo>
                  <a:lnTo>
                    <a:pt x="7965" y="42150"/>
                  </a:lnTo>
                  <a:lnTo>
                    <a:pt x="8177" y="41868"/>
                  </a:lnTo>
                  <a:lnTo>
                    <a:pt x="8459" y="41445"/>
                  </a:lnTo>
                  <a:lnTo>
                    <a:pt x="8670" y="41022"/>
                  </a:lnTo>
                  <a:lnTo>
                    <a:pt x="8811" y="40529"/>
                  </a:lnTo>
                  <a:lnTo>
                    <a:pt x="8811" y="40035"/>
                  </a:lnTo>
                  <a:lnTo>
                    <a:pt x="8811" y="39542"/>
                  </a:lnTo>
                  <a:lnTo>
                    <a:pt x="8741" y="39049"/>
                  </a:lnTo>
                  <a:lnTo>
                    <a:pt x="8600" y="38062"/>
                  </a:lnTo>
                  <a:lnTo>
                    <a:pt x="8600" y="37568"/>
                  </a:lnTo>
                  <a:lnTo>
                    <a:pt x="8670" y="37146"/>
                  </a:lnTo>
                  <a:lnTo>
                    <a:pt x="8952" y="36582"/>
                  </a:lnTo>
                  <a:lnTo>
                    <a:pt x="9375" y="36018"/>
                  </a:lnTo>
                  <a:lnTo>
                    <a:pt x="9939" y="35454"/>
                  </a:lnTo>
                  <a:lnTo>
                    <a:pt x="10573" y="34890"/>
                  </a:lnTo>
                  <a:lnTo>
                    <a:pt x="11842" y="33762"/>
                  </a:lnTo>
                  <a:lnTo>
                    <a:pt x="12829" y="32776"/>
                  </a:lnTo>
                  <a:lnTo>
                    <a:pt x="12124" y="34608"/>
                  </a:lnTo>
                  <a:lnTo>
                    <a:pt x="11419" y="36370"/>
                  </a:lnTo>
                  <a:lnTo>
                    <a:pt x="10785" y="38203"/>
                  </a:lnTo>
                  <a:lnTo>
                    <a:pt x="10221" y="40035"/>
                  </a:lnTo>
                  <a:lnTo>
                    <a:pt x="9798" y="41868"/>
                  </a:lnTo>
                  <a:lnTo>
                    <a:pt x="9445" y="43771"/>
                  </a:lnTo>
                  <a:lnTo>
                    <a:pt x="9164" y="45674"/>
                  </a:lnTo>
                  <a:lnTo>
                    <a:pt x="9023" y="47577"/>
                  </a:lnTo>
                  <a:lnTo>
                    <a:pt x="9023" y="49551"/>
                  </a:lnTo>
                  <a:lnTo>
                    <a:pt x="8952" y="51383"/>
                  </a:lnTo>
                  <a:lnTo>
                    <a:pt x="8811" y="53357"/>
                  </a:lnTo>
                  <a:lnTo>
                    <a:pt x="8685" y="54492"/>
                  </a:lnTo>
                  <a:lnTo>
                    <a:pt x="8670" y="54485"/>
                  </a:lnTo>
                  <a:lnTo>
                    <a:pt x="8529" y="54485"/>
                  </a:lnTo>
                  <a:lnTo>
                    <a:pt x="8318" y="54555"/>
                  </a:lnTo>
                  <a:lnTo>
                    <a:pt x="8106" y="54696"/>
                  </a:lnTo>
                  <a:lnTo>
                    <a:pt x="7683" y="55119"/>
                  </a:lnTo>
                  <a:lnTo>
                    <a:pt x="7190" y="55683"/>
                  </a:lnTo>
                  <a:lnTo>
                    <a:pt x="6697" y="56317"/>
                  </a:lnTo>
                  <a:lnTo>
                    <a:pt x="6344" y="56952"/>
                  </a:lnTo>
                  <a:lnTo>
                    <a:pt x="6133" y="57445"/>
                  </a:lnTo>
                  <a:lnTo>
                    <a:pt x="6062" y="57656"/>
                  </a:lnTo>
                  <a:lnTo>
                    <a:pt x="6062" y="57797"/>
                  </a:lnTo>
                  <a:lnTo>
                    <a:pt x="6133" y="58150"/>
                  </a:lnTo>
                  <a:lnTo>
                    <a:pt x="6274" y="58432"/>
                  </a:lnTo>
                  <a:lnTo>
                    <a:pt x="6415" y="58573"/>
                  </a:lnTo>
                  <a:lnTo>
                    <a:pt x="6556" y="58714"/>
                  </a:lnTo>
                  <a:lnTo>
                    <a:pt x="6767" y="58784"/>
                  </a:lnTo>
                  <a:lnTo>
                    <a:pt x="6979" y="58855"/>
                  </a:lnTo>
                  <a:lnTo>
                    <a:pt x="7472" y="58714"/>
                  </a:lnTo>
                  <a:lnTo>
                    <a:pt x="7965" y="58502"/>
                  </a:lnTo>
                  <a:lnTo>
                    <a:pt x="8459" y="58150"/>
                  </a:lnTo>
                  <a:lnTo>
                    <a:pt x="8882" y="57727"/>
                  </a:lnTo>
                  <a:lnTo>
                    <a:pt x="9234" y="57304"/>
                  </a:lnTo>
                  <a:lnTo>
                    <a:pt x="9164" y="57938"/>
                  </a:lnTo>
                  <a:lnTo>
                    <a:pt x="9023" y="58784"/>
                  </a:lnTo>
                  <a:lnTo>
                    <a:pt x="8811" y="59771"/>
                  </a:lnTo>
                  <a:lnTo>
                    <a:pt x="8670" y="60758"/>
                  </a:lnTo>
                  <a:lnTo>
                    <a:pt x="8670" y="61251"/>
                  </a:lnTo>
                  <a:lnTo>
                    <a:pt x="8741" y="61674"/>
                  </a:lnTo>
                  <a:lnTo>
                    <a:pt x="8811" y="62027"/>
                  </a:lnTo>
                  <a:lnTo>
                    <a:pt x="8952" y="62379"/>
                  </a:lnTo>
                  <a:lnTo>
                    <a:pt x="9234" y="62590"/>
                  </a:lnTo>
                  <a:lnTo>
                    <a:pt x="9586" y="62661"/>
                  </a:lnTo>
                  <a:lnTo>
                    <a:pt x="10009" y="62661"/>
                  </a:lnTo>
                  <a:lnTo>
                    <a:pt x="10573" y="62520"/>
                  </a:lnTo>
                  <a:lnTo>
                    <a:pt x="11067" y="62308"/>
                  </a:lnTo>
                  <a:lnTo>
                    <a:pt x="11489" y="61956"/>
                  </a:lnTo>
                  <a:lnTo>
                    <a:pt x="11771" y="61604"/>
                  </a:lnTo>
                  <a:lnTo>
                    <a:pt x="11912" y="61181"/>
                  </a:lnTo>
                  <a:lnTo>
                    <a:pt x="12053" y="60687"/>
                  </a:lnTo>
                  <a:lnTo>
                    <a:pt x="12053" y="60194"/>
                  </a:lnTo>
                  <a:lnTo>
                    <a:pt x="11983" y="59630"/>
                  </a:lnTo>
                  <a:lnTo>
                    <a:pt x="11842" y="59066"/>
                  </a:lnTo>
                  <a:lnTo>
                    <a:pt x="11560" y="57938"/>
                  </a:lnTo>
                  <a:lnTo>
                    <a:pt x="11208" y="56881"/>
                  </a:lnTo>
                  <a:lnTo>
                    <a:pt x="10855" y="55965"/>
                  </a:lnTo>
                  <a:lnTo>
                    <a:pt x="10785" y="55542"/>
                  </a:lnTo>
                  <a:lnTo>
                    <a:pt x="10714" y="55190"/>
                  </a:lnTo>
                  <a:lnTo>
                    <a:pt x="10714" y="55190"/>
                  </a:lnTo>
                  <a:lnTo>
                    <a:pt x="10996" y="55331"/>
                  </a:lnTo>
                  <a:lnTo>
                    <a:pt x="11349" y="55471"/>
                  </a:lnTo>
                  <a:lnTo>
                    <a:pt x="12335" y="55471"/>
                  </a:lnTo>
                  <a:lnTo>
                    <a:pt x="12617" y="55401"/>
                  </a:lnTo>
                  <a:lnTo>
                    <a:pt x="13252" y="55119"/>
                  </a:lnTo>
                  <a:lnTo>
                    <a:pt x="13815" y="54696"/>
                  </a:lnTo>
                  <a:lnTo>
                    <a:pt x="14309" y="54203"/>
                  </a:lnTo>
                  <a:lnTo>
                    <a:pt x="14732" y="53639"/>
                  </a:lnTo>
                  <a:lnTo>
                    <a:pt x="15084" y="53005"/>
                  </a:lnTo>
                  <a:lnTo>
                    <a:pt x="15296" y="53357"/>
                  </a:lnTo>
                  <a:lnTo>
                    <a:pt x="15437" y="53568"/>
                  </a:lnTo>
                  <a:lnTo>
                    <a:pt x="15648" y="53709"/>
                  </a:lnTo>
                  <a:lnTo>
                    <a:pt x="15789" y="53709"/>
                  </a:lnTo>
                  <a:lnTo>
                    <a:pt x="15930" y="53639"/>
                  </a:lnTo>
                  <a:lnTo>
                    <a:pt x="16000" y="53498"/>
                  </a:lnTo>
                  <a:lnTo>
                    <a:pt x="16071" y="53145"/>
                  </a:lnTo>
                  <a:lnTo>
                    <a:pt x="16141" y="52652"/>
                  </a:lnTo>
                  <a:lnTo>
                    <a:pt x="16071" y="52229"/>
                  </a:lnTo>
                  <a:lnTo>
                    <a:pt x="16000" y="52159"/>
                  </a:lnTo>
                  <a:lnTo>
                    <a:pt x="15859" y="52088"/>
                  </a:lnTo>
                  <a:lnTo>
                    <a:pt x="15718" y="52159"/>
                  </a:lnTo>
                  <a:lnTo>
                    <a:pt x="15578" y="52300"/>
                  </a:lnTo>
                  <a:lnTo>
                    <a:pt x="15507" y="52018"/>
                  </a:lnTo>
                  <a:lnTo>
                    <a:pt x="15366" y="51665"/>
                  </a:lnTo>
                  <a:lnTo>
                    <a:pt x="15789" y="51806"/>
                  </a:lnTo>
                  <a:lnTo>
                    <a:pt x="16635" y="51806"/>
                  </a:lnTo>
                  <a:lnTo>
                    <a:pt x="17058" y="51665"/>
                  </a:lnTo>
                  <a:lnTo>
                    <a:pt x="17481" y="51454"/>
                  </a:lnTo>
                  <a:lnTo>
                    <a:pt x="17763" y="51172"/>
                  </a:lnTo>
                  <a:lnTo>
                    <a:pt x="17833" y="51031"/>
                  </a:lnTo>
                  <a:lnTo>
                    <a:pt x="17903" y="50820"/>
                  </a:lnTo>
                  <a:lnTo>
                    <a:pt x="17903" y="50538"/>
                  </a:lnTo>
                  <a:lnTo>
                    <a:pt x="17903" y="50326"/>
                  </a:lnTo>
                  <a:lnTo>
                    <a:pt x="17833" y="50115"/>
                  </a:lnTo>
                  <a:lnTo>
                    <a:pt x="17692" y="49903"/>
                  </a:lnTo>
                  <a:lnTo>
                    <a:pt x="17551" y="49762"/>
                  </a:lnTo>
                  <a:lnTo>
                    <a:pt x="17340" y="49621"/>
                  </a:lnTo>
                  <a:lnTo>
                    <a:pt x="16776" y="49480"/>
                  </a:lnTo>
                  <a:lnTo>
                    <a:pt x="16212" y="49410"/>
                  </a:lnTo>
                  <a:lnTo>
                    <a:pt x="15155" y="49480"/>
                  </a:lnTo>
                  <a:lnTo>
                    <a:pt x="14661" y="49551"/>
                  </a:lnTo>
                  <a:lnTo>
                    <a:pt x="14520" y="49410"/>
                  </a:lnTo>
                  <a:lnTo>
                    <a:pt x="14450" y="49057"/>
                  </a:lnTo>
                  <a:lnTo>
                    <a:pt x="14238" y="48212"/>
                  </a:lnTo>
                  <a:lnTo>
                    <a:pt x="13956" y="46943"/>
                  </a:lnTo>
                  <a:lnTo>
                    <a:pt x="14450" y="47084"/>
                  </a:lnTo>
                  <a:lnTo>
                    <a:pt x="14873" y="47154"/>
                  </a:lnTo>
                  <a:lnTo>
                    <a:pt x="15225" y="47154"/>
                  </a:lnTo>
                  <a:lnTo>
                    <a:pt x="15578" y="47013"/>
                  </a:lnTo>
                  <a:lnTo>
                    <a:pt x="15789" y="46872"/>
                  </a:lnTo>
                  <a:lnTo>
                    <a:pt x="16000" y="46590"/>
                  </a:lnTo>
                  <a:lnTo>
                    <a:pt x="16141" y="46309"/>
                  </a:lnTo>
                  <a:lnTo>
                    <a:pt x="16212" y="46027"/>
                  </a:lnTo>
                  <a:lnTo>
                    <a:pt x="16212" y="45674"/>
                  </a:lnTo>
                  <a:lnTo>
                    <a:pt x="16141" y="45322"/>
                  </a:lnTo>
                  <a:lnTo>
                    <a:pt x="16071" y="44969"/>
                  </a:lnTo>
                  <a:lnTo>
                    <a:pt x="15859" y="44617"/>
                  </a:lnTo>
                  <a:lnTo>
                    <a:pt x="15648" y="44264"/>
                  </a:lnTo>
                  <a:lnTo>
                    <a:pt x="15366" y="43912"/>
                  </a:lnTo>
                  <a:lnTo>
                    <a:pt x="15084" y="43630"/>
                  </a:lnTo>
                  <a:lnTo>
                    <a:pt x="14661" y="43419"/>
                  </a:lnTo>
                  <a:lnTo>
                    <a:pt x="14238" y="43278"/>
                  </a:lnTo>
                  <a:lnTo>
                    <a:pt x="13886" y="43207"/>
                  </a:lnTo>
                  <a:lnTo>
                    <a:pt x="13111" y="43207"/>
                  </a:lnTo>
                  <a:lnTo>
                    <a:pt x="12829" y="43137"/>
                  </a:lnTo>
                  <a:lnTo>
                    <a:pt x="12476" y="43066"/>
                  </a:lnTo>
                  <a:lnTo>
                    <a:pt x="12194" y="42855"/>
                  </a:lnTo>
                  <a:lnTo>
                    <a:pt x="11912" y="42502"/>
                  </a:lnTo>
                  <a:lnTo>
                    <a:pt x="11701" y="42150"/>
                  </a:lnTo>
                  <a:lnTo>
                    <a:pt x="11630" y="41727"/>
                  </a:lnTo>
                  <a:lnTo>
                    <a:pt x="11560" y="41375"/>
                  </a:lnTo>
                  <a:lnTo>
                    <a:pt x="11630" y="40952"/>
                  </a:lnTo>
                  <a:lnTo>
                    <a:pt x="11842" y="40176"/>
                  </a:lnTo>
                  <a:lnTo>
                    <a:pt x="12124" y="39331"/>
                  </a:lnTo>
                  <a:lnTo>
                    <a:pt x="12829" y="37146"/>
                  </a:lnTo>
                  <a:lnTo>
                    <a:pt x="13674" y="35031"/>
                  </a:lnTo>
                  <a:lnTo>
                    <a:pt x="14591" y="32987"/>
                  </a:lnTo>
                  <a:lnTo>
                    <a:pt x="15648" y="30943"/>
                  </a:lnTo>
                  <a:lnTo>
                    <a:pt x="16705" y="28899"/>
                  </a:lnTo>
                  <a:lnTo>
                    <a:pt x="17763" y="26925"/>
                  </a:lnTo>
                  <a:lnTo>
                    <a:pt x="20018" y="22908"/>
                  </a:lnTo>
                  <a:lnTo>
                    <a:pt x="19877" y="23542"/>
                  </a:lnTo>
                  <a:lnTo>
                    <a:pt x="19807" y="24247"/>
                  </a:lnTo>
                  <a:lnTo>
                    <a:pt x="19736" y="25657"/>
                  </a:lnTo>
                  <a:lnTo>
                    <a:pt x="19736" y="26361"/>
                  </a:lnTo>
                  <a:lnTo>
                    <a:pt x="19595" y="26996"/>
                  </a:lnTo>
                  <a:lnTo>
                    <a:pt x="19525" y="27560"/>
                  </a:lnTo>
                  <a:lnTo>
                    <a:pt x="19313" y="28053"/>
                  </a:lnTo>
                  <a:lnTo>
                    <a:pt x="19031" y="28405"/>
                  </a:lnTo>
                  <a:lnTo>
                    <a:pt x="18608" y="28828"/>
                  </a:lnTo>
                  <a:lnTo>
                    <a:pt x="18256" y="29181"/>
                  </a:lnTo>
                  <a:lnTo>
                    <a:pt x="17833" y="29533"/>
                  </a:lnTo>
                  <a:lnTo>
                    <a:pt x="17481" y="29956"/>
                  </a:lnTo>
                  <a:lnTo>
                    <a:pt x="17410" y="30238"/>
                  </a:lnTo>
                  <a:lnTo>
                    <a:pt x="17340" y="30450"/>
                  </a:lnTo>
                  <a:lnTo>
                    <a:pt x="17340" y="30731"/>
                  </a:lnTo>
                  <a:lnTo>
                    <a:pt x="17340" y="31013"/>
                  </a:lnTo>
                  <a:lnTo>
                    <a:pt x="17481" y="31295"/>
                  </a:lnTo>
                  <a:lnTo>
                    <a:pt x="17622" y="31577"/>
                  </a:lnTo>
                  <a:lnTo>
                    <a:pt x="17833" y="31789"/>
                  </a:lnTo>
                  <a:lnTo>
                    <a:pt x="17974" y="32000"/>
                  </a:lnTo>
                  <a:lnTo>
                    <a:pt x="18185" y="32071"/>
                  </a:lnTo>
                  <a:lnTo>
                    <a:pt x="18397" y="32141"/>
                  </a:lnTo>
                  <a:lnTo>
                    <a:pt x="18608" y="32141"/>
                  </a:lnTo>
                  <a:lnTo>
                    <a:pt x="18749" y="32071"/>
                  </a:lnTo>
                  <a:lnTo>
                    <a:pt x="19172" y="31859"/>
                  </a:lnTo>
                  <a:lnTo>
                    <a:pt x="19525" y="31577"/>
                  </a:lnTo>
                  <a:lnTo>
                    <a:pt x="19807" y="31225"/>
                  </a:lnTo>
                  <a:lnTo>
                    <a:pt x="20370" y="30450"/>
                  </a:lnTo>
                  <a:lnTo>
                    <a:pt x="21146" y="32564"/>
                  </a:lnTo>
                  <a:lnTo>
                    <a:pt x="20511" y="32705"/>
                  </a:lnTo>
                  <a:lnTo>
                    <a:pt x="20088" y="32916"/>
                  </a:lnTo>
                  <a:lnTo>
                    <a:pt x="19666" y="33198"/>
                  </a:lnTo>
                  <a:lnTo>
                    <a:pt x="19384" y="33551"/>
                  </a:lnTo>
                  <a:lnTo>
                    <a:pt x="19172" y="33903"/>
                  </a:lnTo>
                  <a:lnTo>
                    <a:pt x="19031" y="34256"/>
                  </a:lnTo>
                  <a:lnTo>
                    <a:pt x="19031" y="34608"/>
                  </a:lnTo>
                  <a:lnTo>
                    <a:pt x="19102" y="34961"/>
                  </a:lnTo>
                  <a:lnTo>
                    <a:pt x="19172" y="35242"/>
                  </a:lnTo>
                  <a:lnTo>
                    <a:pt x="19384" y="35454"/>
                  </a:lnTo>
                  <a:lnTo>
                    <a:pt x="19595" y="35665"/>
                  </a:lnTo>
                  <a:lnTo>
                    <a:pt x="19948" y="35806"/>
                  </a:lnTo>
                  <a:lnTo>
                    <a:pt x="20300" y="35806"/>
                  </a:lnTo>
                  <a:lnTo>
                    <a:pt x="20723" y="35736"/>
                  </a:lnTo>
                  <a:lnTo>
                    <a:pt x="21216" y="35595"/>
                  </a:lnTo>
                  <a:lnTo>
                    <a:pt x="21780" y="35242"/>
                  </a:lnTo>
                  <a:lnTo>
                    <a:pt x="21780" y="35736"/>
                  </a:lnTo>
                  <a:lnTo>
                    <a:pt x="21780" y="36159"/>
                  </a:lnTo>
                  <a:lnTo>
                    <a:pt x="21639" y="36441"/>
                  </a:lnTo>
                  <a:lnTo>
                    <a:pt x="21498" y="36723"/>
                  </a:lnTo>
                  <a:lnTo>
                    <a:pt x="21287" y="36934"/>
                  </a:lnTo>
                  <a:lnTo>
                    <a:pt x="21075" y="37075"/>
                  </a:lnTo>
                  <a:lnTo>
                    <a:pt x="20511" y="37427"/>
                  </a:lnTo>
                  <a:lnTo>
                    <a:pt x="19877" y="37709"/>
                  </a:lnTo>
                  <a:lnTo>
                    <a:pt x="19595" y="37850"/>
                  </a:lnTo>
                  <a:lnTo>
                    <a:pt x="19384" y="38062"/>
                  </a:lnTo>
                  <a:lnTo>
                    <a:pt x="19172" y="38344"/>
                  </a:lnTo>
                  <a:lnTo>
                    <a:pt x="18961" y="38626"/>
                  </a:lnTo>
                  <a:lnTo>
                    <a:pt x="18890" y="39049"/>
                  </a:lnTo>
                  <a:lnTo>
                    <a:pt x="18820" y="39542"/>
                  </a:lnTo>
                  <a:lnTo>
                    <a:pt x="18820" y="40106"/>
                  </a:lnTo>
                  <a:lnTo>
                    <a:pt x="18890" y="40388"/>
                  </a:lnTo>
                  <a:lnTo>
                    <a:pt x="19031" y="40599"/>
                  </a:lnTo>
                  <a:lnTo>
                    <a:pt x="19172" y="40740"/>
                  </a:lnTo>
                  <a:lnTo>
                    <a:pt x="19313" y="40881"/>
                  </a:lnTo>
                  <a:lnTo>
                    <a:pt x="19666" y="41022"/>
                  </a:lnTo>
                  <a:lnTo>
                    <a:pt x="20088" y="41022"/>
                  </a:lnTo>
                  <a:lnTo>
                    <a:pt x="20511" y="40881"/>
                  </a:lnTo>
                  <a:lnTo>
                    <a:pt x="20934" y="40599"/>
                  </a:lnTo>
                  <a:lnTo>
                    <a:pt x="21357" y="40176"/>
                  </a:lnTo>
                  <a:lnTo>
                    <a:pt x="21428" y="40599"/>
                  </a:lnTo>
                  <a:lnTo>
                    <a:pt x="21569" y="41022"/>
                  </a:lnTo>
                  <a:lnTo>
                    <a:pt x="21710" y="41375"/>
                  </a:lnTo>
                  <a:lnTo>
                    <a:pt x="21851" y="41657"/>
                  </a:lnTo>
                  <a:lnTo>
                    <a:pt x="22062" y="41938"/>
                  </a:lnTo>
                  <a:lnTo>
                    <a:pt x="22344" y="42220"/>
                  </a:lnTo>
                  <a:lnTo>
                    <a:pt x="22626" y="42361"/>
                  </a:lnTo>
                  <a:lnTo>
                    <a:pt x="22908" y="42502"/>
                  </a:lnTo>
                  <a:lnTo>
                    <a:pt x="23190" y="42573"/>
                  </a:lnTo>
                  <a:lnTo>
                    <a:pt x="23472" y="42643"/>
                  </a:lnTo>
                  <a:lnTo>
                    <a:pt x="23754" y="42573"/>
                  </a:lnTo>
                  <a:lnTo>
                    <a:pt x="24036" y="42432"/>
                  </a:lnTo>
                  <a:lnTo>
                    <a:pt x="24317" y="42220"/>
                  </a:lnTo>
                  <a:lnTo>
                    <a:pt x="24529" y="41938"/>
                  </a:lnTo>
                  <a:lnTo>
                    <a:pt x="24811" y="41586"/>
                  </a:lnTo>
                  <a:lnTo>
                    <a:pt x="25022" y="41163"/>
                  </a:lnTo>
                  <a:lnTo>
                    <a:pt x="25163" y="40670"/>
                  </a:lnTo>
                  <a:lnTo>
                    <a:pt x="25234" y="40317"/>
                  </a:lnTo>
                  <a:lnTo>
                    <a:pt x="25163" y="39894"/>
                  </a:lnTo>
                  <a:lnTo>
                    <a:pt x="25093" y="39542"/>
                  </a:lnTo>
                  <a:lnTo>
                    <a:pt x="25022" y="39190"/>
                  </a:lnTo>
                  <a:lnTo>
                    <a:pt x="24811" y="38837"/>
                  </a:lnTo>
                  <a:lnTo>
                    <a:pt x="24388" y="38203"/>
                  </a:lnTo>
                  <a:lnTo>
                    <a:pt x="23542" y="37005"/>
                  </a:lnTo>
                  <a:lnTo>
                    <a:pt x="23190" y="36370"/>
                  </a:lnTo>
                  <a:lnTo>
                    <a:pt x="23049" y="36088"/>
                  </a:lnTo>
                  <a:lnTo>
                    <a:pt x="22978" y="35736"/>
                  </a:lnTo>
                  <a:lnTo>
                    <a:pt x="23260" y="35947"/>
                  </a:lnTo>
                  <a:lnTo>
                    <a:pt x="23542" y="36159"/>
                  </a:lnTo>
                  <a:lnTo>
                    <a:pt x="23824" y="36300"/>
                  </a:lnTo>
                  <a:lnTo>
                    <a:pt x="24177" y="36370"/>
                  </a:lnTo>
                  <a:lnTo>
                    <a:pt x="24811" y="36441"/>
                  </a:lnTo>
                  <a:lnTo>
                    <a:pt x="25093" y="36370"/>
                  </a:lnTo>
                  <a:lnTo>
                    <a:pt x="25375" y="36300"/>
                  </a:lnTo>
                  <a:lnTo>
                    <a:pt x="25586" y="36229"/>
                  </a:lnTo>
                  <a:lnTo>
                    <a:pt x="25798" y="36088"/>
                  </a:lnTo>
                  <a:lnTo>
                    <a:pt x="25939" y="35877"/>
                  </a:lnTo>
                  <a:lnTo>
                    <a:pt x="26080" y="35665"/>
                  </a:lnTo>
                  <a:lnTo>
                    <a:pt x="26080" y="35383"/>
                  </a:lnTo>
                  <a:lnTo>
                    <a:pt x="26080" y="35101"/>
                  </a:lnTo>
                  <a:lnTo>
                    <a:pt x="26009" y="34749"/>
                  </a:lnTo>
                  <a:lnTo>
                    <a:pt x="25798" y="34326"/>
                  </a:lnTo>
                  <a:lnTo>
                    <a:pt x="25586" y="34044"/>
                  </a:lnTo>
                  <a:lnTo>
                    <a:pt x="25375" y="33762"/>
                  </a:lnTo>
                  <a:lnTo>
                    <a:pt x="25163" y="33551"/>
                  </a:lnTo>
                  <a:lnTo>
                    <a:pt x="24881" y="33410"/>
                  </a:lnTo>
                  <a:lnTo>
                    <a:pt x="24388" y="33198"/>
                  </a:lnTo>
                  <a:lnTo>
                    <a:pt x="23824" y="33057"/>
                  </a:lnTo>
                  <a:lnTo>
                    <a:pt x="23260" y="32916"/>
                  </a:lnTo>
                  <a:lnTo>
                    <a:pt x="22767" y="32705"/>
                  </a:lnTo>
                  <a:lnTo>
                    <a:pt x="22555" y="32564"/>
                  </a:lnTo>
                  <a:lnTo>
                    <a:pt x="22344" y="32353"/>
                  </a:lnTo>
                  <a:lnTo>
                    <a:pt x="22133" y="32141"/>
                  </a:lnTo>
                  <a:lnTo>
                    <a:pt x="21992" y="31789"/>
                  </a:lnTo>
                  <a:lnTo>
                    <a:pt x="22273" y="32000"/>
                  </a:lnTo>
                  <a:lnTo>
                    <a:pt x="22626" y="32141"/>
                  </a:lnTo>
                  <a:lnTo>
                    <a:pt x="22908" y="32212"/>
                  </a:lnTo>
                  <a:lnTo>
                    <a:pt x="23190" y="32282"/>
                  </a:lnTo>
                  <a:lnTo>
                    <a:pt x="23472" y="32212"/>
                  </a:lnTo>
                  <a:lnTo>
                    <a:pt x="23754" y="32141"/>
                  </a:lnTo>
                  <a:lnTo>
                    <a:pt x="24036" y="32071"/>
                  </a:lnTo>
                  <a:lnTo>
                    <a:pt x="24247" y="31859"/>
                  </a:lnTo>
                  <a:lnTo>
                    <a:pt x="24458" y="31718"/>
                  </a:lnTo>
                  <a:lnTo>
                    <a:pt x="24599" y="31507"/>
                  </a:lnTo>
                  <a:lnTo>
                    <a:pt x="24740" y="31225"/>
                  </a:lnTo>
                  <a:lnTo>
                    <a:pt x="24881" y="30943"/>
                  </a:lnTo>
                  <a:lnTo>
                    <a:pt x="24881" y="30661"/>
                  </a:lnTo>
                  <a:lnTo>
                    <a:pt x="24881" y="30309"/>
                  </a:lnTo>
                  <a:lnTo>
                    <a:pt x="24881" y="30027"/>
                  </a:lnTo>
                  <a:lnTo>
                    <a:pt x="24811" y="29674"/>
                  </a:lnTo>
                  <a:lnTo>
                    <a:pt x="24529" y="29110"/>
                  </a:lnTo>
                  <a:lnTo>
                    <a:pt x="24106" y="28687"/>
                  </a:lnTo>
                  <a:lnTo>
                    <a:pt x="23542" y="28265"/>
                  </a:lnTo>
                  <a:lnTo>
                    <a:pt x="22978" y="27912"/>
                  </a:lnTo>
                  <a:lnTo>
                    <a:pt x="22344" y="27630"/>
                  </a:lnTo>
                  <a:lnTo>
                    <a:pt x="21710" y="27489"/>
                  </a:lnTo>
                  <a:lnTo>
                    <a:pt x="21075" y="27419"/>
                  </a:lnTo>
                  <a:lnTo>
                    <a:pt x="20511" y="27489"/>
                  </a:lnTo>
                  <a:lnTo>
                    <a:pt x="20229" y="25727"/>
                  </a:lnTo>
                  <a:lnTo>
                    <a:pt x="20229" y="24881"/>
                  </a:lnTo>
                  <a:lnTo>
                    <a:pt x="20229" y="24035"/>
                  </a:lnTo>
                  <a:lnTo>
                    <a:pt x="20300" y="23260"/>
                  </a:lnTo>
                  <a:lnTo>
                    <a:pt x="20441" y="22485"/>
                  </a:lnTo>
                  <a:lnTo>
                    <a:pt x="20723" y="21709"/>
                  </a:lnTo>
                  <a:lnTo>
                    <a:pt x="21075" y="20934"/>
                  </a:lnTo>
                  <a:lnTo>
                    <a:pt x="21992" y="19172"/>
                  </a:lnTo>
                  <a:lnTo>
                    <a:pt x="22908" y="17410"/>
                  </a:lnTo>
                  <a:lnTo>
                    <a:pt x="23683" y="15648"/>
                  </a:lnTo>
                  <a:lnTo>
                    <a:pt x="24458" y="13815"/>
                  </a:lnTo>
                  <a:lnTo>
                    <a:pt x="25022" y="12124"/>
                  </a:lnTo>
                  <a:lnTo>
                    <a:pt x="25516" y="10432"/>
                  </a:lnTo>
                  <a:lnTo>
                    <a:pt x="25868" y="8670"/>
                  </a:lnTo>
                  <a:lnTo>
                    <a:pt x="26009" y="7824"/>
                  </a:lnTo>
                  <a:lnTo>
                    <a:pt x="26080" y="6908"/>
                  </a:lnTo>
                  <a:lnTo>
                    <a:pt x="26009" y="5498"/>
                  </a:lnTo>
                  <a:lnTo>
                    <a:pt x="25868" y="4300"/>
                  </a:lnTo>
                  <a:lnTo>
                    <a:pt x="25727" y="3031"/>
                  </a:lnTo>
                  <a:lnTo>
                    <a:pt x="25516" y="1762"/>
                  </a:lnTo>
                  <a:lnTo>
                    <a:pt x="25234" y="776"/>
                  </a:lnTo>
                  <a:lnTo>
                    <a:pt x="25022" y="423"/>
                  </a:lnTo>
                  <a:lnTo>
                    <a:pt x="24881" y="141"/>
                  </a:lnTo>
                  <a:lnTo>
                    <a:pt x="24670" y="0"/>
                  </a:lnTo>
                  <a:close/>
                </a:path>
              </a:pathLst>
            </a:custGeom>
            <a:solidFill>
              <a:srgbClr val="BDCC6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1" name="Google Shape;621;p12"/>
            <p:cNvSpPr/>
            <p:nvPr/>
          </p:nvSpPr>
          <p:spPr>
            <a:xfrm rot="2120693">
              <a:off x="2569733" y="4367036"/>
              <a:ext cx="228484" cy="301260"/>
            </a:xfrm>
            <a:custGeom>
              <a:avLst/>
              <a:gdLst/>
              <a:ahLst/>
              <a:cxnLst/>
              <a:rect l="l" t="t" r="r" b="b"/>
              <a:pathLst>
                <a:path w="9516" h="12547" extrusionOk="0">
                  <a:moveTo>
                    <a:pt x="9516" y="0"/>
                  </a:moveTo>
                  <a:lnTo>
                    <a:pt x="9420" y="385"/>
                  </a:lnTo>
                  <a:lnTo>
                    <a:pt x="9445" y="353"/>
                  </a:lnTo>
                  <a:lnTo>
                    <a:pt x="9516" y="0"/>
                  </a:lnTo>
                  <a:close/>
                  <a:moveTo>
                    <a:pt x="5357" y="3947"/>
                  </a:moveTo>
                  <a:lnTo>
                    <a:pt x="4793" y="4582"/>
                  </a:lnTo>
                  <a:lnTo>
                    <a:pt x="3595" y="5921"/>
                  </a:lnTo>
                  <a:lnTo>
                    <a:pt x="2256" y="7471"/>
                  </a:lnTo>
                  <a:lnTo>
                    <a:pt x="1763" y="8106"/>
                  </a:lnTo>
                  <a:lnTo>
                    <a:pt x="1410" y="8599"/>
                  </a:lnTo>
                  <a:lnTo>
                    <a:pt x="1692" y="7894"/>
                  </a:lnTo>
                  <a:lnTo>
                    <a:pt x="2045" y="7190"/>
                  </a:lnTo>
                  <a:lnTo>
                    <a:pt x="2467" y="6485"/>
                  </a:lnTo>
                  <a:lnTo>
                    <a:pt x="2961" y="5921"/>
                  </a:lnTo>
                  <a:lnTo>
                    <a:pt x="3525" y="5357"/>
                  </a:lnTo>
                  <a:lnTo>
                    <a:pt x="4089" y="4864"/>
                  </a:lnTo>
                  <a:lnTo>
                    <a:pt x="4723" y="4370"/>
                  </a:lnTo>
                  <a:lnTo>
                    <a:pt x="5357" y="3947"/>
                  </a:lnTo>
                  <a:close/>
                  <a:moveTo>
                    <a:pt x="6696" y="3242"/>
                  </a:moveTo>
                  <a:lnTo>
                    <a:pt x="6626" y="3806"/>
                  </a:lnTo>
                  <a:lnTo>
                    <a:pt x="6626" y="4300"/>
                  </a:lnTo>
                  <a:lnTo>
                    <a:pt x="6555" y="5357"/>
                  </a:lnTo>
                  <a:lnTo>
                    <a:pt x="6485" y="5850"/>
                  </a:lnTo>
                  <a:lnTo>
                    <a:pt x="6415" y="6344"/>
                  </a:lnTo>
                  <a:lnTo>
                    <a:pt x="6203" y="6837"/>
                  </a:lnTo>
                  <a:lnTo>
                    <a:pt x="5921" y="7331"/>
                  </a:lnTo>
                  <a:lnTo>
                    <a:pt x="5569" y="7753"/>
                  </a:lnTo>
                  <a:lnTo>
                    <a:pt x="5075" y="8176"/>
                  </a:lnTo>
                  <a:lnTo>
                    <a:pt x="4652" y="8529"/>
                  </a:lnTo>
                  <a:lnTo>
                    <a:pt x="4089" y="8811"/>
                  </a:lnTo>
                  <a:lnTo>
                    <a:pt x="3031" y="9375"/>
                  </a:lnTo>
                  <a:lnTo>
                    <a:pt x="2045" y="10009"/>
                  </a:lnTo>
                  <a:lnTo>
                    <a:pt x="2256" y="9445"/>
                  </a:lnTo>
                  <a:lnTo>
                    <a:pt x="2538" y="9022"/>
                  </a:lnTo>
                  <a:lnTo>
                    <a:pt x="3243" y="8106"/>
                  </a:lnTo>
                  <a:lnTo>
                    <a:pt x="3948" y="7260"/>
                  </a:lnTo>
                  <a:lnTo>
                    <a:pt x="4723" y="6414"/>
                  </a:lnTo>
                  <a:lnTo>
                    <a:pt x="4934" y="6062"/>
                  </a:lnTo>
                  <a:lnTo>
                    <a:pt x="5216" y="5639"/>
                  </a:lnTo>
                  <a:lnTo>
                    <a:pt x="5639" y="4652"/>
                  </a:lnTo>
                  <a:lnTo>
                    <a:pt x="6203" y="3806"/>
                  </a:lnTo>
                  <a:lnTo>
                    <a:pt x="6415" y="3454"/>
                  </a:lnTo>
                  <a:lnTo>
                    <a:pt x="6696" y="3242"/>
                  </a:lnTo>
                  <a:close/>
                  <a:moveTo>
                    <a:pt x="9420" y="385"/>
                  </a:moveTo>
                  <a:lnTo>
                    <a:pt x="9163" y="705"/>
                  </a:lnTo>
                  <a:lnTo>
                    <a:pt x="8811" y="1057"/>
                  </a:lnTo>
                  <a:lnTo>
                    <a:pt x="8388" y="1410"/>
                  </a:lnTo>
                  <a:lnTo>
                    <a:pt x="7260" y="2115"/>
                  </a:lnTo>
                  <a:lnTo>
                    <a:pt x="5992" y="2820"/>
                  </a:lnTo>
                  <a:lnTo>
                    <a:pt x="4652" y="3595"/>
                  </a:lnTo>
                  <a:lnTo>
                    <a:pt x="3384" y="4300"/>
                  </a:lnTo>
                  <a:lnTo>
                    <a:pt x="2326" y="5005"/>
                  </a:lnTo>
                  <a:lnTo>
                    <a:pt x="1904" y="5357"/>
                  </a:lnTo>
                  <a:lnTo>
                    <a:pt x="1622" y="5709"/>
                  </a:lnTo>
                  <a:lnTo>
                    <a:pt x="1269" y="6203"/>
                  </a:lnTo>
                  <a:lnTo>
                    <a:pt x="917" y="6696"/>
                  </a:lnTo>
                  <a:lnTo>
                    <a:pt x="705" y="7190"/>
                  </a:lnTo>
                  <a:lnTo>
                    <a:pt x="494" y="7683"/>
                  </a:lnTo>
                  <a:lnTo>
                    <a:pt x="212" y="8811"/>
                  </a:lnTo>
                  <a:lnTo>
                    <a:pt x="1" y="9938"/>
                  </a:lnTo>
                  <a:lnTo>
                    <a:pt x="1" y="10502"/>
                  </a:lnTo>
                  <a:lnTo>
                    <a:pt x="71" y="11560"/>
                  </a:lnTo>
                  <a:lnTo>
                    <a:pt x="141" y="12053"/>
                  </a:lnTo>
                  <a:lnTo>
                    <a:pt x="282" y="12405"/>
                  </a:lnTo>
                  <a:lnTo>
                    <a:pt x="353" y="12476"/>
                  </a:lnTo>
                  <a:lnTo>
                    <a:pt x="423" y="12546"/>
                  </a:lnTo>
                  <a:lnTo>
                    <a:pt x="564" y="12476"/>
                  </a:lnTo>
                  <a:lnTo>
                    <a:pt x="705" y="12405"/>
                  </a:lnTo>
                  <a:lnTo>
                    <a:pt x="987" y="11982"/>
                  </a:lnTo>
                  <a:lnTo>
                    <a:pt x="1410" y="11630"/>
                  </a:lnTo>
                  <a:lnTo>
                    <a:pt x="2256" y="10996"/>
                  </a:lnTo>
                  <a:lnTo>
                    <a:pt x="3172" y="10432"/>
                  </a:lnTo>
                  <a:lnTo>
                    <a:pt x="4159" y="9938"/>
                  </a:lnTo>
                  <a:lnTo>
                    <a:pt x="5075" y="9445"/>
                  </a:lnTo>
                  <a:lnTo>
                    <a:pt x="5921" y="8811"/>
                  </a:lnTo>
                  <a:lnTo>
                    <a:pt x="6344" y="8458"/>
                  </a:lnTo>
                  <a:lnTo>
                    <a:pt x="6696" y="8106"/>
                  </a:lnTo>
                  <a:lnTo>
                    <a:pt x="6978" y="7683"/>
                  </a:lnTo>
                  <a:lnTo>
                    <a:pt x="7260" y="7190"/>
                  </a:lnTo>
                  <a:lnTo>
                    <a:pt x="7401" y="6696"/>
                  </a:lnTo>
                  <a:lnTo>
                    <a:pt x="7472" y="6203"/>
                  </a:lnTo>
                  <a:lnTo>
                    <a:pt x="7472" y="5709"/>
                  </a:lnTo>
                  <a:lnTo>
                    <a:pt x="7401" y="5216"/>
                  </a:lnTo>
                  <a:lnTo>
                    <a:pt x="7331" y="4300"/>
                  </a:lnTo>
                  <a:lnTo>
                    <a:pt x="7331" y="3806"/>
                  </a:lnTo>
                  <a:lnTo>
                    <a:pt x="7401" y="3313"/>
                  </a:lnTo>
                  <a:lnTo>
                    <a:pt x="7542" y="2890"/>
                  </a:lnTo>
                  <a:lnTo>
                    <a:pt x="7824" y="2538"/>
                  </a:lnTo>
                  <a:lnTo>
                    <a:pt x="8459" y="1762"/>
                  </a:lnTo>
                  <a:lnTo>
                    <a:pt x="8811" y="1410"/>
                  </a:lnTo>
                  <a:lnTo>
                    <a:pt x="9163" y="987"/>
                  </a:lnTo>
                  <a:lnTo>
                    <a:pt x="9375" y="564"/>
                  </a:lnTo>
                  <a:lnTo>
                    <a:pt x="9420" y="385"/>
                  </a:lnTo>
                  <a:close/>
                </a:path>
              </a:pathLst>
            </a:custGeom>
            <a:solidFill>
              <a:srgbClr val="93B7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22" name="Google Shape;622;p12"/>
            <p:cNvGrpSpPr/>
            <p:nvPr/>
          </p:nvGrpSpPr>
          <p:grpSpPr>
            <a:xfrm rot="-4499919">
              <a:off x="5164310" y="3568657"/>
              <a:ext cx="736195" cy="1394547"/>
              <a:chOff x="3487525" y="3986125"/>
              <a:chExt cx="766525" cy="1452000"/>
            </a:xfrm>
          </p:grpSpPr>
          <p:sp>
            <p:nvSpPr>
              <p:cNvPr id="623" name="Google Shape;623;p12"/>
              <p:cNvSpPr/>
              <p:nvPr/>
            </p:nvSpPr>
            <p:spPr>
              <a:xfrm>
                <a:off x="3506900" y="3986125"/>
                <a:ext cx="747150" cy="1452000"/>
              </a:xfrm>
              <a:custGeom>
                <a:avLst/>
                <a:gdLst/>
                <a:ahLst/>
                <a:cxnLst/>
                <a:rect l="l" t="t" r="r" b="b"/>
                <a:pathLst>
                  <a:path w="29886" h="58080" extrusionOk="0">
                    <a:moveTo>
                      <a:pt x="20441" y="33974"/>
                    </a:moveTo>
                    <a:lnTo>
                      <a:pt x="21568" y="34608"/>
                    </a:lnTo>
                    <a:lnTo>
                      <a:pt x="23189" y="35665"/>
                    </a:lnTo>
                    <a:lnTo>
                      <a:pt x="24035" y="36229"/>
                    </a:lnTo>
                    <a:lnTo>
                      <a:pt x="24670" y="36793"/>
                    </a:lnTo>
                    <a:lnTo>
                      <a:pt x="25092" y="37216"/>
                    </a:lnTo>
                    <a:lnTo>
                      <a:pt x="25233" y="37427"/>
                    </a:lnTo>
                    <a:lnTo>
                      <a:pt x="25233" y="37568"/>
                    </a:lnTo>
                    <a:lnTo>
                      <a:pt x="23048" y="35947"/>
                    </a:lnTo>
                    <a:lnTo>
                      <a:pt x="20441" y="33974"/>
                    </a:lnTo>
                    <a:close/>
                    <a:moveTo>
                      <a:pt x="917" y="0"/>
                    </a:moveTo>
                    <a:lnTo>
                      <a:pt x="776" y="141"/>
                    </a:lnTo>
                    <a:lnTo>
                      <a:pt x="635" y="282"/>
                    </a:lnTo>
                    <a:lnTo>
                      <a:pt x="564" y="564"/>
                    </a:lnTo>
                    <a:lnTo>
                      <a:pt x="353" y="1198"/>
                    </a:lnTo>
                    <a:lnTo>
                      <a:pt x="212" y="2044"/>
                    </a:lnTo>
                    <a:lnTo>
                      <a:pt x="0" y="3595"/>
                    </a:lnTo>
                    <a:lnTo>
                      <a:pt x="0" y="4511"/>
                    </a:lnTo>
                    <a:lnTo>
                      <a:pt x="71" y="5216"/>
                    </a:lnTo>
                    <a:lnTo>
                      <a:pt x="141" y="5921"/>
                    </a:lnTo>
                    <a:lnTo>
                      <a:pt x="494" y="7331"/>
                    </a:lnTo>
                    <a:lnTo>
                      <a:pt x="987" y="8740"/>
                    </a:lnTo>
                    <a:lnTo>
                      <a:pt x="1551" y="10009"/>
                    </a:lnTo>
                    <a:lnTo>
                      <a:pt x="2326" y="11419"/>
                    </a:lnTo>
                    <a:lnTo>
                      <a:pt x="3243" y="12758"/>
                    </a:lnTo>
                    <a:lnTo>
                      <a:pt x="4159" y="14097"/>
                    </a:lnTo>
                    <a:lnTo>
                      <a:pt x="5216" y="15366"/>
                    </a:lnTo>
                    <a:lnTo>
                      <a:pt x="5710" y="15930"/>
                    </a:lnTo>
                    <a:lnTo>
                      <a:pt x="6344" y="16635"/>
                    </a:lnTo>
                    <a:lnTo>
                      <a:pt x="7683" y="18115"/>
                    </a:lnTo>
                    <a:lnTo>
                      <a:pt x="8388" y="18890"/>
                    </a:lnTo>
                    <a:lnTo>
                      <a:pt x="8952" y="19665"/>
                    </a:lnTo>
                    <a:lnTo>
                      <a:pt x="9375" y="20370"/>
                    </a:lnTo>
                    <a:lnTo>
                      <a:pt x="9586" y="20723"/>
                    </a:lnTo>
                    <a:lnTo>
                      <a:pt x="9657" y="21146"/>
                    </a:lnTo>
                    <a:lnTo>
                      <a:pt x="9727" y="21568"/>
                    </a:lnTo>
                    <a:lnTo>
                      <a:pt x="9657" y="21991"/>
                    </a:lnTo>
                    <a:lnTo>
                      <a:pt x="9586" y="22485"/>
                    </a:lnTo>
                    <a:lnTo>
                      <a:pt x="9375" y="22978"/>
                    </a:lnTo>
                    <a:lnTo>
                      <a:pt x="9022" y="24035"/>
                    </a:lnTo>
                    <a:lnTo>
                      <a:pt x="8811" y="24599"/>
                    </a:lnTo>
                    <a:lnTo>
                      <a:pt x="8670" y="25163"/>
                    </a:lnTo>
                    <a:lnTo>
                      <a:pt x="8599" y="25798"/>
                    </a:lnTo>
                    <a:lnTo>
                      <a:pt x="8599" y="26432"/>
                    </a:lnTo>
                    <a:lnTo>
                      <a:pt x="8599" y="27912"/>
                    </a:lnTo>
                    <a:lnTo>
                      <a:pt x="8599" y="29251"/>
                    </a:lnTo>
                    <a:lnTo>
                      <a:pt x="8529" y="29886"/>
                    </a:lnTo>
                    <a:lnTo>
                      <a:pt x="8317" y="30449"/>
                    </a:lnTo>
                    <a:lnTo>
                      <a:pt x="8247" y="30590"/>
                    </a:lnTo>
                    <a:lnTo>
                      <a:pt x="8106" y="30802"/>
                    </a:lnTo>
                    <a:lnTo>
                      <a:pt x="7683" y="31084"/>
                    </a:lnTo>
                    <a:lnTo>
                      <a:pt x="6626" y="31859"/>
                    </a:lnTo>
                    <a:lnTo>
                      <a:pt x="6132" y="32212"/>
                    </a:lnTo>
                    <a:lnTo>
                      <a:pt x="5780" y="32634"/>
                    </a:lnTo>
                    <a:lnTo>
                      <a:pt x="5639" y="32846"/>
                    </a:lnTo>
                    <a:lnTo>
                      <a:pt x="5639" y="33128"/>
                    </a:lnTo>
                    <a:lnTo>
                      <a:pt x="5639" y="33339"/>
                    </a:lnTo>
                    <a:lnTo>
                      <a:pt x="5710" y="33621"/>
                    </a:lnTo>
                    <a:lnTo>
                      <a:pt x="5850" y="33762"/>
                    </a:lnTo>
                    <a:lnTo>
                      <a:pt x="6132" y="33762"/>
                    </a:lnTo>
                    <a:lnTo>
                      <a:pt x="6344" y="33692"/>
                    </a:lnTo>
                    <a:lnTo>
                      <a:pt x="6696" y="33480"/>
                    </a:lnTo>
                    <a:lnTo>
                      <a:pt x="7119" y="33057"/>
                    </a:lnTo>
                    <a:lnTo>
                      <a:pt x="7894" y="32141"/>
                    </a:lnTo>
                    <a:lnTo>
                      <a:pt x="8388" y="31507"/>
                    </a:lnTo>
                    <a:lnTo>
                      <a:pt x="8388" y="31859"/>
                    </a:lnTo>
                    <a:lnTo>
                      <a:pt x="8176" y="32353"/>
                    </a:lnTo>
                    <a:lnTo>
                      <a:pt x="7754" y="33480"/>
                    </a:lnTo>
                    <a:lnTo>
                      <a:pt x="7542" y="34115"/>
                    </a:lnTo>
                    <a:lnTo>
                      <a:pt x="7401" y="34608"/>
                    </a:lnTo>
                    <a:lnTo>
                      <a:pt x="7401" y="34820"/>
                    </a:lnTo>
                    <a:lnTo>
                      <a:pt x="7401" y="35031"/>
                    </a:lnTo>
                    <a:lnTo>
                      <a:pt x="7472" y="35172"/>
                    </a:lnTo>
                    <a:lnTo>
                      <a:pt x="7613" y="35242"/>
                    </a:lnTo>
                    <a:lnTo>
                      <a:pt x="7965" y="35242"/>
                    </a:lnTo>
                    <a:lnTo>
                      <a:pt x="8106" y="35172"/>
                    </a:lnTo>
                    <a:lnTo>
                      <a:pt x="8176" y="35031"/>
                    </a:lnTo>
                    <a:lnTo>
                      <a:pt x="8388" y="34749"/>
                    </a:lnTo>
                    <a:lnTo>
                      <a:pt x="8458" y="34326"/>
                    </a:lnTo>
                    <a:lnTo>
                      <a:pt x="8529" y="33410"/>
                    </a:lnTo>
                    <a:lnTo>
                      <a:pt x="8599" y="32705"/>
                    </a:lnTo>
                    <a:lnTo>
                      <a:pt x="8740" y="33410"/>
                    </a:lnTo>
                    <a:lnTo>
                      <a:pt x="8952" y="33903"/>
                    </a:lnTo>
                    <a:lnTo>
                      <a:pt x="9163" y="34256"/>
                    </a:lnTo>
                    <a:lnTo>
                      <a:pt x="9375" y="34397"/>
                    </a:lnTo>
                    <a:lnTo>
                      <a:pt x="9516" y="34397"/>
                    </a:lnTo>
                    <a:lnTo>
                      <a:pt x="9586" y="34326"/>
                    </a:lnTo>
                    <a:lnTo>
                      <a:pt x="9657" y="34256"/>
                    </a:lnTo>
                    <a:lnTo>
                      <a:pt x="9727" y="34044"/>
                    </a:lnTo>
                    <a:lnTo>
                      <a:pt x="9798" y="33551"/>
                    </a:lnTo>
                    <a:lnTo>
                      <a:pt x="9657" y="32775"/>
                    </a:lnTo>
                    <a:lnTo>
                      <a:pt x="10079" y="33410"/>
                    </a:lnTo>
                    <a:lnTo>
                      <a:pt x="10643" y="34256"/>
                    </a:lnTo>
                    <a:lnTo>
                      <a:pt x="10925" y="34608"/>
                    </a:lnTo>
                    <a:lnTo>
                      <a:pt x="11207" y="34890"/>
                    </a:lnTo>
                    <a:lnTo>
                      <a:pt x="11419" y="34960"/>
                    </a:lnTo>
                    <a:lnTo>
                      <a:pt x="11701" y="34960"/>
                    </a:lnTo>
                    <a:lnTo>
                      <a:pt x="11842" y="34890"/>
                    </a:lnTo>
                    <a:lnTo>
                      <a:pt x="11912" y="34749"/>
                    </a:lnTo>
                    <a:lnTo>
                      <a:pt x="11983" y="34538"/>
                    </a:lnTo>
                    <a:lnTo>
                      <a:pt x="11983" y="34397"/>
                    </a:lnTo>
                    <a:lnTo>
                      <a:pt x="11842" y="34185"/>
                    </a:lnTo>
                    <a:lnTo>
                      <a:pt x="11560" y="33762"/>
                    </a:lnTo>
                    <a:lnTo>
                      <a:pt x="11207" y="33269"/>
                    </a:lnTo>
                    <a:lnTo>
                      <a:pt x="10291" y="32494"/>
                    </a:lnTo>
                    <a:lnTo>
                      <a:pt x="9657" y="31930"/>
                    </a:lnTo>
                    <a:lnTo>
                      <a:pt x="10643" y="32494"/>
                    </a:lnTo>
                    <a:lnTo>
                      <a:pt x="11771" y="33198"/>
                    </a:lnTo>
                    <a:lnTo>
                      <a:pt x="12194" y="33339"/>
                    </a:lnTo>
                    <a:lnTo>
                      <a:pt x="12335" y="33339"/>
                    </a:lnTo>
                    <a:lnTo>
                      <a:pt x="12335" y="33269"/>
                    </a:lnTo>
                    <a:lnTo>
                      <a:pt x="12335" y="33128"/>
                    </a:lnTo>
                    <a:lnTo>
                      <a:pt x="12124" y="32916"/>
                    </a:lnTo>
                    <a:lnTo>
                      <a:pt x="11489" y="32141"/>
                    </a:lnTo>
                    <a:lnTo>
                      <a:pt x="11137" y="31789"/>
                    </a:lnTo>
                    <a:lnTo>
                      <a:pt x="10784" y="31577"/>
                    </a:lnTo>
                    <a:lnTo>
                      <a:pt x="10220" y="31295"/>
                    </a:lnTo>
                    <a:lnTo>
                      <a:pt x="10009" y="31154"/>
                    </a:lnTo>
                    <a:lnTo>
                      <a:pt x="9727" y="30943"/>
                    </a:lnTo>
                    <a:lnTo>
                      <a:pt x="9516" y="30590"/>
                    </a:lnTo>
                    <a:lnTo>
                      <a:pt x="9304" y="30027"/>
                    </a:lnTo>
                    <a:lnTo>
                      <a:pt x="9234" y="29604"/>
                    </a:lnTo>
                    <a:lnTo>
                      <a:pt x="9163" y="29181"/>
                    </a:lnTo>
                    <a:lnTo>
                      <a:pt x="9234" y="28123"/>
                    </a:lnTo>
                    <a:lnTo>
                      <a:pt x="9445" y="26291"/>
                    </a:lnTo>
                    <a:lnTo>
                      <a:pt x="10079" y="27348"/>
                    </a:lnTo>
                    <a:lnTo>
                      <a:pt x="10573" y="28123"/>
                    </a:lnTo>
                    <a:lnTo>
                      <a:pt x="11066" y="28899"/>
                    </a:lnTo>
                    <a:lnTo>
                      <a:pt x="11560" y="29392"/>
                    </a:lnTo>
                    <a:lnTo>
                      <a:pt x="11771" y="29533"/>
                    </a:lnTo>
                    <a:lnTo>
                      <a:pt x="11983" y="29604"/>
                    </a:lnTo>
                    <a:lnTo>
                      <a:pt x="12194" y="29533"/>
                    </a:lnTo>
                    <a:lnTo>
                      <a:pt x="12335" y="29322"/>
                    </a:lnTo>
                    <a:lnTo>
                      <a:pt x="12405" y="28969"/>
                    </a:lnTo>
                    <a:lnTo>
                      <a:pt x="12405" y="28476"/>
                    </a:lnTo>
                    <a:lnTo>
                      <a:pt x="12335" y="28194"/>
                    </a:lnTo>
                    <a:lnTo>
                      <a:pt x="12194" y="27842"/>
                    </a:lnTo>
                    <a:lnTo>
                      <a:pt x="11560" y="27066"/>
                    </a:lnTo>
                    <a:lnTo>
                      <a:pt x="10855" y="26361"/>
                    </a:lnTo>
                    <a:lnTo>
                      <a:pt x="10573" y="26009"/>
                    </a:lnTo>
                    <a:lnTo>
                      <a:pt x="10361" y="25798"/>
                    </a:lnTo>
                    <a:lnTo>
                      <a:pt x="9939" y="25586"/>
                    </a:lnTo>
                    <a:lnTo>
                      <a:pt x="9727" y="25516"/>
                    </a:lnTo>
                    <a:lnTo>
                      <a:pt x="9657" y="25375"/>
                    </a:lnTo>
                    <a:lnTo>
                      <a:pt x="9586" y="25234"/>
                    </a:lnTo>
                    <a:lnTo>
                      <a:pt x="9516" y="25022"/>
                    </a:lnTo>
                    <a:lnTo>
                      <a:pt x="9657" y="24670"/>
                    </a:lnTo>
                    <a:lnTo>
                      <a:pt x="9939" y="23260"/>
                    </a:lnTo>
                    <a:lnTo>
                      <a:pt x="10150" y="21850"/>
                    </a:lnTo>
                    <a:lnTo>
                      <a:pt x="11842" y="24388"/>
                    </a:lnTo>
                    <a:lnTo>
                      <a:pt x="12899" y="25938"/>
                    </a:lnTo>
                    <a:lnTo>
                      <a:pt x="13886" y="27630"/>
                    </a:lnTo>
                    <a:lnTo>
                      <a:pt x="14731" y="29322"/>
                    </a:lnTo>
                    <a:lnTo>
                      <a:pt x="15154" y="30168"/>
                    </a:lnTo>
                    <a:lnTo>
                      <a:pt x="15436" y="30943"/>
                    </a:lnTo>
                    <a:lnTo>
                      <a:pt x="15648" y="31718"/>
                    </a:lnTo>
                    <a:lnTo>
                      <a:pt x="15718" y="32353"/>
                    </a:lnTo>
                    <a:lnTo>
                      <a:pt x="15718" y="32987"/>
                    </a:lnTo>
                    <a:lnTo>
                      <a:pt x="15577" y="33551"/>
                    </a:lnTo>
                    <a:lnTo>
                      <a:pt x="15507" y="33762"/>
                    </a:lnTo>
                    <a:lnTo>
                      <a:pt x="15225" y="33974"/>
                    </a:lnTo>
                    <a:lnTo>
                      <a:pt x="14520" y="34679"/>
                    </a:lnTo>
                    <a:lnTo>
                      <a:pt x="12405" y="36229"/>
                    </a:lnTo>
                    <a:lnTo>
                      <a:pt x="11348" y="37075"/>
                    </a:lnTo>
                    <a:lnTo>
                      <a:pt x="10502" y="37780"/>
                    </a:lnTo>
                    <a:lnTo>
                      <a:pt x="10220" y="38132"/>
                    </a:lnTo>
                    <a:lnTo>
                      <a:pt x="9939" y="38414"/>
                    </a:lnTo>
                    <a:lnTo>
                      <a:pt x="9868" y="38626"/>
                    </a:lnTo>
                    <a:lnTo>
                      <a:pt x="9868" y="38767"/>
                    </a:lnTo>
                    <a:lnTo>
                      <a:pt x="9939" y="38837"/>
                    </a:lnTo>
                    <a:lnTo>
                      <a:pt x="10079" y="38908"/>
                    </a:lnTo>
                    <a:lnTo>
                      <a:pt x="10432" y="38837"/>
                    </a:lnTo>
                    <a:lnTo>
                      <a:pt x="10855" y="38696"/>
                    </a:lnTo>
                    <a:lnTo>
                      <a:pt x="11278" y="38485"/>
                    </a:lnTo>
                    <a:lnTo>
                      <a:pt x="12687" y="37709"/>
                    </a:lnTo>
                    <a:lnTo>
                      <a:pt x="12687" y="37709"/>
                    </a:lnTo>
                    <a:lnTo>
                      <a:pt x="12264" y="38767"/>
                    </a:lnTo>
                    <a:lnTo>
                      <a:pt x="11912" y="39542"/>
                    </a:lnTo>
                    <a:lnTo>
                      <a:pt x="11560" y="40247"/>
                    </a:lnTo>
                    <a:lnTo>
                      <a:pt x="10996" y="41163"/>
                    </a:lnTo>
                    <a:lnTo>
                      <a:pt x="10643" y="41586"/>
                    </a:lnTo>
                    <a:lnTo>
                      <a:pt x="10291" y="41938"/>
                    </a:lnTo>
                    <a:lnTo>
                      <a:pt x="10150" y="42150"/>
                    </a:lnTo>
                    <a:lnTo>
                      <a:pt x="10009" y="42361"/>
                    </a:lnTo>
                    <a:lnTo>
                      <a:pt x="10009" y="42573"/>
                    </a:lnTo>
                    <a:lnTo>
                      <a:pt x="10150" y="42855"/>
                    </a:lnTo>
                    <a:lnTo>
                      <a:pt x="10291" y="43066"/>
                    </a:lnTo>
                    <a:lnTo>
                      <a:pt x="10502" y="43137"/>
                    </a:lnTo>
                    <a:lnTo>
                      <a:pt x="10643" y="43207"/>
                    </a:lnTo>
                    <a:lnTo>
                      <a:pt x="10784" y="43137"/>
                    </a:lnTo>
                    <a:lnTo>
                      <a:pt x="11066" y="42925"/>
                    </a:lnTo>
                    <a:lnTo>
                      <a:pt x="11348" y="42502"/>
                    </a:lnTo>
                    <a:lnTo>
                      <a:pt x="11912" y="41656"/>
                    </a:lnTo>
                    <a:lnTo>
                      <a:pt x="12124" y="41445"/>
                    </a:lnTo>
                    <a:lnTo>
                      <a:pt x="12194" y="41375"/>
                    </a:lnTo>
                    <a:lnTo>
                      <a:pt x="12264" y="41375"/>
                    </a:lnTo>
                    <a:lnTo>
                      <a:pt x="12124" y="41656"/>
                    </a:lnTo>
                    <a:lnTo>
                      <a:pt x="12053" y="42079"/>
                    </a:lnTo>
                    <a:lnTo>
                      <a:pt x="12053" y="42432"/>
                    </a:lnTo>
                    <a:lnTo>
                      <a:pt x="12124" y="42855"/>
                    </a:lnTo>
                    <a:lnTo>
                      <a:pt x="12194" y="43137"/>
                    </a:lnTo>
                    <a:lnTo>
                      <a:pt x="12335" y="43348"/>
                    </a:lnTo>
                    <a:lnTo>
                      <a:pt x="12476" y="43419"/>
                    </a:lnTo>
                    <a:lnTo>
                      <a:pt x="12546" y="43348"/>
                    </a:lnTo>
                    <a:lnTo>
                      <a:pt x="12617" y="43137"/>
                    </a:lnTo>
                    <a:lnTo>
                      <a:pt x="12617" y="42855"/>
                    </a:lnTo>
                    <a:lnTo>
                      <a:pt x="12617" y="42220"/>
                    </a:lnTo>
                    <a:lnTo>
                      <a:pt x="12617" y="41656"/>
                    </a:lnTo>
                    <a:lnTo>
                      <a:pt x="12687" y="41445"/>
                    </a:lnTo>
                    <a:lnTo>
                      <a:pt x="12758" y="41375"/>
                    </a:lnTo>
                    <a:lnTo>
                      <a:pt x="12969" y="41938"/>
                    </a:lnTo>
                    <a:lnTo>
                      <a:pt x="13322" y="42573"/>
                    </a:lnTo>
                    <a:lnTo>
                      <a:pt x="13463" y="42855"/>
                    </a:lnTo>
                    <a:lnTo>
                      <a:pt x="13745" y="43066"/>
                    </a:lnTo>
                    <a:lnTo>
                      <a:pt x="14027" y="43137"/>
                    </a:lnTo>
                    <a:lnTo>
                      <a:pt x="14379" y="43066"/>
                    </a:lnTo>
                    <a:lnTo>
                      <a:pt x="14661" y="42855"/>
                    </a:lnTo>
                    <a:lnTo>
                      <a:pt x="14802" y="42714"/>
                    </a:lnTo>
                    <a:lnTo>
                      <a:pt x="14802" y="42502"/>
                    </a:lnTo>
                    <a:lnTo>
                      <a:pt x="14731" y="42361"/>
                    </a:lnTo>
                    <a:lnTo>
                      <a:pt x="14308" y="41938"/>
                    </a:lnTo>
                    <a:lnTo>
                      <a:pt x="14168" y="41797"/>
                    </a:lnTo>
                    <a:lnTo>
                      <a:pt x="14097" y="41656"/>
                    </a:lnTo>
                    <a:lnTo>
                      <a:pt x="13674" y="40529"/>
                    </a:lnTo>
                    <a:lnTo>
                      <a:pt x="13392" y="39824"/>
                    </a:lnTo>
                    <a:lnTo>
                      <a:pt x="13251" y="39119"/>
                    </a:lnTo>
                    <a:lnTo>
                      <a:pt x="13181" y="38837"/>
                    </a:lnTo>
                    <a:lnTo>
                      <a:pt x="13181" y="38485"/>
                    </a:lnTo>
                    <a:lnTo>
                      <a:pt x="13251" y="38203"/>
                    </a:lnTo>
                    <a:lnTo>
                      <a:pt x="13322" y="37921"/>
                    </a:lnTo>
                    <a:lnTo>
                      <a:pt x="13533" y="37639"/>
                    </a:lnTo>
                    <a:lnTo>
                      <a:pt x="13745" y="37427"/>
                    </a:lnTo>
                    <a:lnTo>
                      <a:pt x="14097" y="37216"/>
                    </a:lnTo>
                    <a:lnTo>
                      <a:pt x="14520" y="37075"/>
                    </a:lnTo>
                    <a:lnTo>
                      <a:pt x="14872" y="38273"/>
                    </a:lnTo>
                    <a:lnTo>
                      <a:pt x="15154" y="39049"/>
                    </a:lnTo>
                    <a:lnTo>
                      <a:pt x="15436" y="39824"/>
                    </a:lnTo>
                    <a:lnTo>
                      <a:pt x="15789" y="40458"/>
                    </a:lnTo>
                    <a:lnTo>
                      <a:pt x="16000" y="40599"/>
                    </a:lnTo>
                    <a:lnTo>
                      <a:pt x="16141" y="40670"/>
                    </a:lnTo>
                    <a:lnTo>
                      <a:pt x="16353" y="40599"/>
                    </a:lnTo>
                    <a:lnTo>
                      <a:pt x="16493" y="40458"/>
                    </a:lnTo>
                    <a:lnTo>
                      <a:pt x="16705" y="40106"/>
                    </a:lnTo>
                    <a:lnTo>
                      <a:pt x="16846" y="39612"/>
                    </a:lnTo>
                    <a:lnTo>
                      <a:pt x="16846" y="39260"/>
                    </a:lnTo>
                    <a:lnTo>
                      <a:pt x="16705" y="38908"/>
                    </a:lnTo>
                    <a:lnTo>
                      <a:pt x="16493" y="38414"/>
                    </a:lnTo>
                    <a:lnTo>
                      <a:pt x="16282" y="37991"/>
                    </a:lnTo>
                    <a:lnTo>
                      <a:pt x="15718" y="37075"/>
                    </a:lnTo>
                    <a:lnTo>
                      <a:pt x="15507" y="36723"/>
                    </a:lnTo>
                    <a:lnTo>
                      <a:pt x="15366" y="36370"/>
                    </a:lnTo>
                    <a:lnTo>
                      <a:pt x="15154" y="35454"/>
                    </a:lnTo>
                    <a:lnTo>
                      <a:pt x="15154" y="35172"/>
                    </a:lnTo>
                    <a:lnTo>
                      <a:pt x="15154" y="34890"/>
                    </a:lnTo>
                    <a:lnTo>
                      <a:pt x="15295" y="34608"/>
                    </a:lnTo>
                    <a:lnTo>
                      <a:pt x="15436" y="34256"/>
                    </a:lnTo>
                    <a:lnTo>
                      <a:pt x="16071" y="33269"/>
                    </a:lnTo>
                    <a:lnTo>
                      <a:pt x="16775" y="35031"/>
                    </a:lnTo>
                    <a:lnTo>
                      <a:pt x="17410" y="36793"/>
                    </a:lnTo>
                    <a:lnTo>
                      <a:pt x="17903" y="38626"/>
                    </a:lnTo>
                    <a:lnTo>
                      <a:pt x="18115" y="39542"/>
                    </a:lnTo>
                    <a:lnTo>
                      <a:pt x="18256" y="40458"/>
                    </a:lnTo>
                    <a:lnTo>
                      <a:pt x="18326" y="41445"/>
                    </a:lnTo>
                    <a:lnTo>
                      <a:pt x="18326" y="41656"/>
                    </a:lnTo>
                    <a:lnTo>
                      <a:pt x="18326" y="41868"/>
                    </a:lnTo>
                    <a:lnTo>
                      <a:pt x="18185" y="41938"/>
                    </a:lnTo>
                    <a:lnTo>
                      <a:pt x="18044" y="42079"/>
                    </a:lnTo>
                    <a:lnTo>
                      <a:pt x="17551" y="42643"/>
                    </a:lnTo>
                    <a:lnTo>
                      <a:pt x="17198" y="42996"/>
                    </a:lnTo>
                    <a:lnTo>
                      <a:pt x="16634" y="43419"/>
                    </a:lnTo>
                    <a:lnTo>
                      <a:pt x="16071" y="43842"/>
                    </a:lnTo>
                    <a:lnTo>
                      <a:pt x="15648" y="44123"/>
                    </a:lnTo>
                    <a:lnTo>
                      <a:pt x="15225" y="44194"/>
                    </a:lnTo>
                    <a:lnTo>
                      <a:pt x="14661" y="44335"/>
                    </a:lnTo>
                    <a:lnTo>
                      <a:pt x="13322" y="44687"/>
                    </a:lnTo>
                    <a:lnTo>
                      <a:pt x="12687" y="44899"/>
                    </a:lnTo>
                    <a:lnTo>
                      <a:pt x="12124" y="45181"/>
                    </a:lnTo>
                    <a:lnTo>
                      <a:pt x="11912" y="45392"/>
                    </a:lnTo>
                    <a:lnTo>
                      <a:pt x="11771" y="45604"/>
                    </a:lnTo>
                    <a:lnTo>
                      <a:pt x="11630" y="45815"/>
                    </a:lnTo>
                    <a:lnTo>
                      <a:pt x="11630" y="46097"/>
                    </a:lnTo>
                    <a:lnTo>
                      <a:pt x="11630" y="46238"/>
                    </a:lnTo>
                    <a:lnTo>
                      <a:pt x="11701" y="46308"/>
                    </a:lnTo>
                    <a:lnTo>
                      <a:pt x="12053" y="46308"/>
                    </a:lnTo>
                    <a:lnTo>
                      <a:pt x="12476" y="46238"/>
                    </a:lnTo>
                    <a:lnTo>
                      <a:pt x="12969" y="46097"/>
                    </a:lnTo>
                    <a:lnTo>
                      <a:pt x="14027" y="45745"/>
                    </a:lnTo>
                    <a:lnTo>
                      <a:pt x="14661" y="45533"/>
                    </a:lnTo>
                    <a:lnTo>
                      <a:pt x="14379" y="46097"/>
                    </a:lnTo>
                    <a:lnTo>
                      <a:pt x="14027" y="46802"/>
                    </a:lnTo>
                    <a:lnTo>
                      <a:pt x="13674" y="47436"/>
                    </a:lnTo>
                    <a:lnTo>
                      <a:pt x="13463" y="47718"/>
                    </a:lnTo>
                    <a:lnTo>
                      <a:pt x="13251" y="47930"/>
                    </a:lnTo>
                    <a:lnTo>
                      <a:pt x="13040" y="48141"/>
                    </a:lnTo>
                    <a:lnTo>
                      <a:pt x="12758" y="48212"/>
                    </a:lnTo>
                    <a:lnTo>
                      <a:pt x="12194" y="48353"/>
                    </a:lnTo>
                    <a:lnTo>
                      <a:pt x="11912" y="48493"/>
                    </a:lnTo>
                    <a:lnTo>
                      <a:pt x="11701" y="48634"/>
                    </a:lnTo>
                    <a:lnTo>
                      <a:pt x="11489" y="48846"/>
                    </a:lnTo>
                    <a:lnTo>
                      <a:pt x="11348" y="49128"/>
                    </a:lnTo>
                    <a:lnTo>
                      <a:pt x="11278" y="49692"/>
                    </a:lnTo>
                    <a:lnTo>
                      <a:pt x="11278" y="49903"/>
                    </a:lnTo>
                    <a:lnTo>
                      <a:pt x="11348" y="49974"/>
                    </a:lnTo>
                    <a:lnTo>
                      <a:pt x="11419" y="50044"/>
                    </a:lnTo>
                    <a:lnTo>
                      <a:pt x="11560" y="50044"/>
                    </a:lnTo>
                    <a:lnTo>
                      <a:pt x="11842" y="49974"/>
                    </a:lnTo>
                    <a:lnTo>
                      <a:pt x="12124" y="49762"/>
                    </a:lnTo>
                    <a:lnTo>
                      <a:pt x="12476" y="49480"/>
                    </a:lnTo>
                    <a:lnTo>
                      <a:pt x="12969" y="48916"/>
                    </a:lnTo>
                    <a:lnTo>
                      <a:pt x="12969" y="49551"/>
                    </a:lnTo>
                    <a:lnTo>
                      <a:pt x="13040" y="49903"/>
                    </a:lnTo>
                    <a:lnTo>
                      <a:pt x="13181" y="50185"/>
                    </a:lnTo>
                    <a:lnTo>
                      <a:pt x="13322" y="50467"/>
                    </a:lnTo>
                    <a:lnTo>
                      <a:pt x="13533" y="50608"/>
                    </a:lnTo>
                    <a:lnTo>
                      <a:pt x="13815" y="50608"/>
                    </a:lnTo>
                    <a:lnTo>
                      <a:pt x="14097" y="50397"/>
                    </a:lnTo>
                    <a:lnTo>
                      <a:pt x="14238" y="50256"/>
                    </a:lnTo>
                    <a:lnTo>
                      <a:pt x="14308" y="50044"/>
                    </a:lnTo>
                    <a:lnTo>
                      <a:pt x="14308" y="49480"/>
                    </a:lnTo>
                    <a:lnTo>
                      <a:pt x="14238" y="48916"/>
                    </a:lnTo>
                    <a:lnTo>
                      <a:pt x="14238" y="48634"/>
                    </a:lnTo>
                    <a:lnTo>
                      <a:pt x="14308" y="48423"/>
                    </a:lnTo>
                    <a:lnTo>
                      <a:pt x="14520" y="48987"/>
                    </a:lnTo>
                    <a:lnTo>
                      <a:pt x="14872" y="49833"/>
                    </a:lnTo>
                    <a:lnTo>
                      <a:pt x="15084" y="50256"/>
                    </a:lnTo>
                    <a:lnTo>
                      <a:pt x="15366" y="50608"/>
                    </a:lnTo>
                    <a:lnTo>
                      <a:pt x="15648" y="50890"/>
                    </a:lnTo>
                    <a:lnTo>
                      <a:pt x="15930" y="50890"/>
                    </a:lnTo>
                    <a:lnTo>
                      <a:pt x="16141" y="50819"/>
                    </a:lnTo>
                    <a:lnTo>
                      <a:pt x="16282" y="50749"/>
                    </a:lnTo>
                    <a:lnTo>
                      <a:pt x="16423" y="50608"/>
                    </a:lnTo>
                    <a:lnTo>
                      <a:pt x="16423" y="50467"/>
                    </a:lnTo>
                    <a:lnTo>
                      <a:pt x="16423" y="50115"/>
                    </a:lnTo>
                    <a:lnTo>
                      <a:pt x="16212" y="49762"/>
                    </a:lnTo>
                    <a:lnTo>
                      <a:pt x="15718" y="49128"/>
                    </a:lnTo>
                    <a:lnTo>
                      <a:pt x="15436" y="48705"/>
                    </a:lnTo>
                    <a:lnTo>
                      <a:pt x="15084" y="47789"/>
                    </a:lnTo>
                    <a:lnTo>
                      <a:pt x="15013" y="47436"/>
                    </a:lnTo>
                    <a:lnTo>
                      <a:pt x="14943" y="47084"/>
                    </a:lnTo>
                    <a:lnTo>
                      <a:pt x="14943" y="46731"/>
                    </a:lnTo>
                    <a:lnTo>
                      <a:pt x="15084" y="46379"/>
                    </a:lnTo>
                    <a:lnTo>
                      <a:pt x="15295" y="45956"/>
                    </a:lnTo>
                    <a:lnTo>
                      <a:pt x="15648" y="45392"/>
                    </a:lnTo>
                    <a:lnTo>
                      <a:pt x="16071" y="44758"/>
                    </a:lnTo>
                    <a:lnTo>
                      <a:pt x="16634" y="44123"/>
                    </a:lnTo>
                    <a:lnTo>
                      <a:pt x="16634" y="44123"/>
                    </a:lnTo>
                    <a:lnTo>
                      <a:pt x="16282" y="45745"/>
                    </a:lnTo>
                    <a:lnTo>
                      <a:pt x="16212" y="46520"/>
                    </a:lnTo>
                    <a:lnTo>
                      <a:pt x="16141" y="47366"/>
                    </a:lnTo>
                    <a:lnTo>
                      <a:pt x="16212" y="46943"/>
                    </a:lnTo>
                    <a:lnTo>
                      <a:pt x="16423" y="46379"/>
                    </a:lnTo>
                    <a:lnTo>
                      <a:pt x="17128" y="44899"/>
                    </a:lnTo>
                    <a:lnTo>
                      <a:pt x="17551" y="44123"/>
                    </a:lnTo>
                    <a:lnTo>
                      <a:pt x="17974" y="43419"/>
                    </a:lnTo>
                    <a:lnTo>
                      <a:pt x="18326" y="42925"/>
                    </a:lnTo>
                    <a:lnTo>
                      <a:pt x="18678" y="42643"/>
                    </a:lnTo>
                    <a:lnTo>
                      <a:pt x="18960" y="44123"/>
                    </a:lnTo>
                    <a:lnTo>
                      <a:pt x="19172" y="45745"/>
                    </a:lnTo>
                    <a:lnTo>
                      <a:pt x="19313" y="46520"/>
                    </a:lnTo>
                    <a:lnTo>
                      <a:pt x="19313" y="47295"/>
                    </a:lnTo>
                    <a:lnTo>
                      <a:pt x="19242" y="48000"/>
                    </a:lnTo>
                    <a:lnTo>
                      <a:pt x="19031" y="48634"/>
                    </a:lnTo>
                    <a:lnTo>
                      <a:pt x="18256" y="50185"/>
                    </a:lnTo>
                    <a:lnTo>
                      <a:pt x="17762" y="51101"/>
                    </a:lnTo>
                    <a:lnTo>
                      <a:pt x="17621" y="51383"/>
                    </a:lnTo>
                    <a:lnTo>
                      <a:pt x="17621" y="51454"/>
                    </a:lnTo>
                    <a:lnTo>
                      <a:pt x="18044" y="51031"/>
                    </a:lnTo>
                    <a:lnTo>
                      <a:pt x="18538" y="50538"/>
                    </a:lnTo>
                    <a:lnTo>
                      <a:pt x="18960" y="50115"/>
                    </a:lnTo>
                    <a:lnTo>
                      <a:pt x="19383" y="49621"/>
                    </a:lnTo>
                    <a:lnTo>
                      <a:pt x="19383" y="50890"/>
                    </a:lnTo>
                    <a:lnTo>
                      <a:pt x="19313" y="51313"/>
                    </a:lnTo>
                    <a:lnTo>
                      <a:pt x="19172" y="51524"/>
                    </a:lnTo>
                    <a:lnTo>
                      <a:pt x="19031" y="51736"/>
                    </a:lnTo>
                    <a:lnTo>
                      <a:pt x="18749" y="52018"/>
                    </a:lnTo>
                    <a:lnTo>
                      <a:pt x="18397" y="52300"/>
                    </a:lnTo>
                    <a:lnTo>
                      <a:pt x="17974" y="52793"/>
                    </a:lnTo>
                    <a:lnTo>
                      <a:pt x="17480" y="53286"/>
                    </a:lnTo>
                    <a:lnTo>
                      <a:pt x="16846" y="53780"/>
                    </a:lnTo>
                    <a:lnTo>
                      <a:pt x="16564" y="54062"/>
                    </a:lnTo>
                    <a:lnTo>
                      <a:pt x="16423" y="54344"/>
                    </a:lnTo>
                    <a:lnTo>
                      <a:pt x="16282" y="54696"/>
                    </a:lnTo>
                    <a:lnTo>
                      <a:pt x="16282" y="55119"/>
                    </a:lnTo>
                    <a:lnTo>
                      <a:pt x="16705" y="54837"/>
                    </a:lnTo>
                    <a:lnTo>
                      <a:pt x="17692" y="54273"/>
                    </a:lnTo>
                    <a:lnTo>
                      <a:pt x="19172" y="53498"/>
                    </a:lnTo>
                    <a:lnTo>
                      <a:pt x="18678" y="54203"/>
                    </a:lnTo>
                    <a:lnTo>
                      <a:pt x="18044" y="55260"/>
                    </a:lnTo>
                    <a:lnTo>
                      <a:pt x="17762" y="55824"/>
                    </a:lnTo>
                    <a:lnTo>
                      <a:pt x="17692" y="56317"/>
                    </a:lnTo>
                    <a:lnTo>
                      <a:pt x="17621" y="56529"/>
                    </a:lnTo>
                    <a:lnTo>
                      <a:pt x="17692" y="56670"/>
                    </a:lnTo>
                    <a:lnTo>
                      <a:pt x="17762" y="56881"/>
                    </a:lnTo>
                    <a:lnTo>
                      <a:pt x="17903" y="56952"/>
                    </a:lnTo>
                    <a:lnTo>
                      <a:pt x="18044" y="57022"/>
                    </a:lnTo>
                    <a:lnTo>
                      <a:pt x="18185" y="56952"/>
                    </a:lnTo>
                    <a:lnTo>
                      <a:pt x="18397" y="56670"/>
                    </a:lnTo>
                    <a:lnTo>
                      <a:pt x="18608" y="56247"/>
                    </a:lnTo>
                    <a:lnTo>
                      <a:pt x="18819" y="55683"/>
                    </a:lnTo>
                    <a:lnTo>
                      <a:pt x="19172" y="54485"/>
                    </a:lnTo>
                    <a:lnTo>
                      <a:pt x="19313" y="53991"/>
                    </a:lnTo>
                    <a:lnTo>
                      <a:pt x="19454" y="53709"/>
                    </a:lnTo>
                    <a:lnTo>
                      <a:pt x="19383" y="54696"/>
                    </a:lnTo>
                    <a:lnTo>
                      <a:pt x="19313" y="55965"/>
                    </a:lnTo>
                    <a:lnTo>
                      <a:pt x="19383" y="56529"/>
                    </a:lnTo>
                    <a:lnTo>
                      <a:pt x="19524" y="57022"/>
                    </a:lnTo>
                    <a:lnTo>
                      <a:pt x="19665" y="57234"/>
                    </a:lnTo>
                    <a:lnTo>
                      <a:pt x="19806" y="57375"/>
                    </a:lnTo>
                    <a:lnTo>
                      <a:pt x="20018" y="57445"/>
                    </a:lnTo>
                    <a:lnTo>
                      <a:pt x="20229" y="57515"/>
                    </a:lnTo>
                    <a:lnTo>
                      <a:pt x="20441" y="57515"/>
                    </a:lnTo>
                    <a:lnTo>
                      <a:pt x="20582" y="57445"/>
                    </a:lnTo>
                    <a:lnTo>
                      <a:pt x="20723" y="57304"/>
                    </a:lnTo>
                    <a:lnTo>
                      <a:pt x="20793" y="57093"/>
                    </a:lnTo>
                    <a:lnTo>
                      <a:pt x="20863" y="56670"/>
                    </a:lnTo>
                    <a:lnTo>
                      <a:pt x="20793" y="56106"/>
                    </a:lnTo>
                    <a:lnTo>
                      <a:pt x="20652" y="55542"/>
                    </a:lnTo>
                    <a:lnTo>
                      <a:pt x="20793" y="55965"/>
                    </a:lnTo>
                    <a:lnTo>
                      <a:pt x="21075" y="56670"/>
                    </a:lnTo>
                    <a:lnTo>
                      <a:pt x="21427" y="57304"/>
                    </a:lnTo>
                    <a:lnTo>
                      <a:pt x="21780" y="57797"/>
                    </a:lnTo>
                    <a:lnTo>
                      <a:pt x="21921" y="57938"/>
                    </a:lnTo>
                    <a:lnTo>
                      <a:pt x="22132" y="58009"/>
                    </a:lnTo>
                    <a:lnTo>
                      <a:pt x="22344" y="58079"/>
                    </a:lnTo>
                    <a:lnTo>
                      <a:pt x="22626" y="58009"/>
                    </a:lnTo>
                    <a:lnTo>
                      <a:pt x="22767" y="57868"/>
                    </a:lnTo>
                    <a:lnTo>
                      <a:pt x="22907" y="57727"/>
                    </a:lnTo>
                    <a:lnTo>
                      <a:pt x="22978" y="57515"/>
                    </a:lnTo>
                    <a:lnTo>
                      <a:pt x="22978" y="57304"/>
                    </a:lnTo>
                    <a:lnTo>
                      <a:pt x="22907" y="56811"/>
                    </a:lnTo>
                    <a:lnTo>
                      <a:pt x="22696" y="56247"/>
                    </a:lnTo>
                    <a:lnTo>
                      <a:pt x="22414" y="55683"/>
                    </a:lnTo>
                    <a:lnTo>
                      <a:pt x="22062" y="55189"/>
                    </a:lnTo>
                    <a:lnTo>
                      <a:pt x="21568" y="54344"/>
                    </a:lnTo>
                    <a:lnTo>
                      <a:pt x="22626" y="54837"/>
                    </a:lnTo>
                    <a:lnTo>
                      <a:pt x="23330" y="55049"/>
                    </a:lnTo>
                    <a:lnTo>
                      <a:pt x="23894" y="55049"/>
                    </a:lnTo>
                    <a:lnTo>
                      <a:pt x="23894" y="54908"/>
                    </a:lnTo>
                    <a:lnTo>
                      <a:pt x="23894" y="54767"/>
                    </a:lnTo>
                    <a:lnTo>
                      <a:pt x="23824" y="54626"/>
                    </a:lnTo>
                    <a:lnTo>
                      <a:pt x="23471" y="54132"/>
                    </a:lnTo>
                    <a:lnTo>
                      <a:pt x="22907" y="53568"/>
                    </a:lnTo>
                    <a:lnTo>
                      <a:pt x="22132" y="52864"/>
                    </a:lnTo>
                    <a:lnTo>
                      <a:pt x="21639" y="52370"/>
                    </a:lnTo>
                    <a:lnTo>
                      <a:pt x="21286" y="51947"/>
                    </a:lnTo>
                    <a:lnTo>
                      <a:pt x="21075" y="51454"/>
                    </a:lnTo>
                    <a:lnTo>
                      <a:pt x="20934" y="51031"/>
                    </a:lnTo>
                    <a:lnTo>
                      <a:pt x="20934" y="50538"/>
                    </a:lnTo>
                    <a:lnTo>
                      <a:pt x="20863" y="49974"/>
                    </a:lnTo>
                    <a:lnTo>
                      <a:pt x="20863" y="48564"/>
                    </a:lnTo>
                    <a:lnTo>
                      <a:pt x="20793" y="47013"/>
                    </a:lnTo>
                    <a:lnTo>
                      <a:pt x="20652" y="45463"/>
                    </a:lnTo>
                    <a:lnTo>
                      <a:pt x="20441" y="43912"/>
                    </a:lnTo>
                    <a:lnTo>
                      <a:pt x="20159" y="42361"/>
                    </a:lnTo>
                    <a:lnTo>
                      <a:pt x="20159" y="42361"/>
                    </a:lnTo>
                    <a:lnTo>
                      <a:pt x="20652" y="42502"/>
                    </a:lnTo>
                    <a:lnTo>
                      <a:pt x="21004" y="42714"/>
                    </a:lnTo>
                    <a:lnTo>
                      <a:pt x="21216" y="42925"/>
                    </a:lnTo>
                    <a:lnTo>
                      <a:pt x="21357" y="43137"/>
                    </a:lnTo>
                    <a:lnTo>
                      <a:pt x="21568" y="43348"/>
                    </a:lnTo>
                    <a:lnTo>
                      <a:pt x="21780" y="43489"/>
                    </a:lnTo>
                    <a:lnTo>
                      <a:pt x="22132" y="43630"/>
                    </a:lnTo>
                    <a:lnTo>
                      <a:pt x="22626" y="43701"/>
                    </a:lnTo>
                    <a:lnTo>
                      <a:pt x="22414" y="45181"/>
                    </a:lnTo>
                    <a:lnTo>
                      <a:pt x="22344" y="45886"/>
                    </a:lnTo>
                    <a:lnTo>
                      <a:pt x="22344" y="46308"/>
                    </a:lnTo>
                    <a:lnTo>
                      <a:pt x="22414" y="46661"/>
                    </a:lnTo>
                    <a:lnTo>
                      <a:pt x="23048" y="45604"/>
                    </a:lnTo>
                    <a:lnTo>
                      <a:pt x="23683" y="44335"/>
                    </a:lnTo>
                    <a:lnTo>
                      <a:pt x="24176" y="44828"/>
                    </a:lnTo>
                    <a:lnTo>
                      <a:pt x="24599" y="45392"/>
                    </a:lnTo>
                    <a:lnTo>
                      <a:pt x="25022" y="45956"/>
                    </a:lnTo>
                    <a:lnTo>
                      <a:pt x="25445" y="46520"/>
                    </a:lnTo>
                    <a:lnTo>
                      <a:pt x="25092" y="46520"/>
                    </a:lnTo>
                    <a:lnTo>
                      <a:pt x="24881" y="46590"/>
                    </a:lnTo>
                    <a:lnTo>
                      <a:pt x="24740" y="46731"/>
                    </a:lnTo>
                    <a:lnTo>
                      <a:pt x="24458" y="47084"/>
                    </a:lnTo>
                    <a:lnTo>
                      <a:pt x="24176" y="47577"/>
                    </a:lnTo>
                    <a:lnTo>
                      <a:pt x="23965" y="48071"/>
                    </a:lnTo>
                    <a:lnTo>
                      <a:pt x="23965" y="48493"/>
                    </a:lnTo>
                    <a:lnTo>
                      <a:pt x="23965" y="48634"/>
                    </a:lnTo>
                    <a:lnTo>
                      <a:pt x="24035" y="48705"/>
                    </a:lnTo>
                    <a:lnTo>
                      <a:pt x="24106" y="48775"/>
                    </a:lnTo>
                    <a:lnTo>
                      <a:pt x="24247" y="48775"/>
                    </a:lnTo>
                    <a:lnTo>
                      <a:pt x="24458" y="48705"/>
                    </a:lnTo>
                    <a:lnTo>
                      <a:pt x="24599" y="48493"/>
                    </a:lnTo>
                    <a:lnTo>
                      <a:pt x="25022" y="47930"/>
                    </a:lnTo>
                    <a:lnTo>
                      <a:pt x="25374" y="47295"/>
                    </a:lnTo>
                    <a:lnTo>
                      <a:pt x="25515" y="46802"/>
                    </a:lnTo>
                    <a:lnTo>
                      <a:pt x="25656" y="47013"/>
                    </a:lnTo>
                    <a:lnTo>
                      <a:pt x="25656" y="47225"/>
                    </a:lnTo>
                    <a:lnTo>
                      <a:pt x="25656" y="47648"/>
                    </a:lnTo>
                    <a:lnTo>
                      <a:pt x="25586" y="48071"/>
                    </a:lnTo>
                    <a:lnTo>
                      <a:pt x="25374" y="48493"/>
                    </a:lnTo>
                    <a:lnTo>
                      <a:pt x="25304" y="48916"/>
                    </a:lnTo>
                    <a:lnTo>
                      <a:pt x="25233" y="49269"/>
                    </a:lnTo>
                    <a:lnTo>
                      <a:pt x="25233" y="49621"/>
                    </a:lnTo>
                    <a:lnTo>
                      <a:pt x="25374" y="49833"/>
                    </a:lnTo>
                    <a:lnTo>
                      <a:pt x="25515" y="49974"/>
                    </a:lnTo>
                    <a:lnTo>
                      <a:pt x="25656" y="50044"/>
                    </a:lnTo>
                    <a:lnTo>
                      <a:pt x="25868" y="50115"/>
                    </a:lnTo>
                    <a:lnTo>
                      <a:pt x="25938" y="50115"/>
                    </a:lnTo>
                    <a:lnTo>
                      <a:pt x="26079" y="50044"/>
                    </a:lnTo>
                    <a:lnTo>
                      <a:pt x="26291" y="49833"/>
                    </a:lnTo>
                    <a:lnTo>
                      <a:pt x="26432" y="49410"/>
                    </a:lnTo>
                    <a:lnTo>
                      <a:pt x="26643" y="48564"/>
                    </a:lnTo>
                    <a:lnTo>
                      <a:pt x="26784" y="48212"/>
                    </a:lnTo>
                    <a:lnTo>
                      <a:pt x="26925" y="48071"/>
                    </a:lnTo>
                    <a:lnTo>
                      <a:pt x="27137" y="48775"/>
                    </a:lnTo>
                    <a:lnTo>
                      <a:pt x="27559" y="49903"/>
                    </a:lnTo>
                    <a:lnTo>
                      <a:pt x="27771" y="50326"/>
                    </a:lnTo>
                    <a:lnTo>
                      <a:pt x="27912" y="50467"/>
                    </a:lnTo>
                    <a:lnTo>
                      <a:pt x="28053" y="50608"/>
                    </a:lnTo>
                    <a:lnTo>
                      <a:pt x="28123" y="50608"/>
                    </a:lnTo>
                    <a:lnTo>
                      <a:pt x="28264" y="50538"/>
                    </a:lnTo>
                    <a:lnTo>
                      <a:pt x="28335" y="50326"/>
                    </a:lnTo>
                    <a:lnTo>
                      <a:pt x="28476" y="50044"/>
                    </a:lnTo>
                    <a:lnTo>
                      <a:pt x="28476" y="49692"/>
                    </a:lnTo>
                    <a:lnTo>
                      <a:pt x="28335" y="49410"/>
                    </a:lnTo>
                    <a:lnTo>
                      <a:pt x="28123" y="48987"/>
                    </a:lnTo>
                    <a:lnTo>
                      <a:pt x="27912" y="48634"/>
                    </a:lnTo>
                    <a:lnTo>
                      <a:pt x="27348" y="47930"/>
                    </a:lnTo>
                    <a:lnTo>
                      <a:pt x="27137" y="47577"/>
                    </a:lnTo>
                    <a:lnTo>
                      <a:pt x="26996" y="47295"/>
                    </a:lnTo>
                    <a:lnTo>
                      <a:pt x="26996" y="47295"/>
                    </a:lnTo>
                    <a:lnTo>
                      <a:pt x="27841" y="48071"/>
                    </a:lnTo>
                    <a:lnTo>
                      <a:pt x="28335" y="48493"/>
                    </a:lnTo>
                    <a:lnTo>
                      <a:pt x="28828" y="48916"/>
                    </a:lnTo>
                    <a:lnTo>
                      <a:pt x="29251" y="49198"/>
                    </a:lnTo>
                    <a:lnTo>
                      <a:pt x="29533" y="49198"/>
                    </a:lnTo>
                    <a:lnTo>
                      <a:pt x="29533" y="48987"/>
                    </a:lnTo>
                    <a:lnTo>
                      <a:pt x="29533" y="48775"/>
                    </a:lnTo>
                    <a:lnTo>
                      <a:pt x="29251" y="47859"/>
                    </a:lnTo>
                    <a:lnTo>
                      <a:pt x="29040" y="47507"/>
                    </a:lnTo>
                    <a:lnTo>
                      <a:pt x="28828" y="47295"/>
                    </a:lnTo>
                    <a:lnTo>
                      <a:pt x="28546" y="47084"/>
                    </a:lnTo>
                    <a:lnTo>
                      <a:pt x="28194" y="46872"/>
                    </a:lnTo>
                    <a:lnTo>
                      <a:pt x="27559" y="46590"/>
                    </a:lnTo>
                    <a:lnTo>
                      <a:pt x="27207" y="46449"/>
                    </a:lnTo>
                    <a:lnTo>
                      <a:pt x="26925" y="46308"/>
                    </a:lnTo>
                    <a:lnTo>
                      <a:pt x="26361" y="45745"/>
                    </a:lnTo>
                    <a:lnTo>
                      <a:pt x="25797" y="45040"/>
                    </a:lnTo>
                    <a:lnTo>
                      <a:pt x="25233" y="44335"/>
                    </a:lnTo>
                    <a:lnTo>
                      <a:pt x="24599" y="43701"/>
                    </a:lnTo>
                    <a:lnTo>
                      <a:pt x="25586" y="43842"/>
                    </a:lnTo>
                    <a:lnTo>
                      <a:pt x="26996" y="44053"/>
                    </a:lnTo>
                    <a:lnTo>
                      <a:pt x="28264" y="44053"/>
                    </a:lnTo>
                    <a:lnTo>
                      <a:pt x="28687" y="43982"/>
                    </a:lnTo>
                    <a:lnTo>
                      <a:pt x="28828" y="43912"/>
                    </a:lnTo>
                    <a:lnTo>
                      <a:pt x="28899" y="43771"/>
                    </a:lnTo>
                    <a:lnTo>
                      <a:pt x="28899" y="43630"/>
                    </a:lnTo>
                    <a:lnTo>
                      <a:pt x="28828" y="43489"/>
                    </a:lnTo>
                    <a:lnTo>
                      <a:pt x="28617" y="43278"/>
                    </a:lnTo>
                    <a:lnTo>
                      <a:pt x="28405" y="43137"/>
                    </a:lnTo>
                    <a:lnTo>
                      <a:pt x="27700" y="42925"/>
                    </a:lnTo>
                    <a:lnTo>
                      <a:pt x="26996" y="42714"/>
                    </a:lnTo>
                    <a:lnTo>
                      <a:pt x="25374" y="42432"/>
                    </a:lnTo>
                    <a:lnTo>
                      <a:pt x="24388" y="42361"/>
                    </a:lnTo>
                    <a:lnTo>
                      <a:pt x="23048" y="42220"/>
                    </a:lnTo>
                    <a:lnTo>
                      <a:pt x="22414" y="42150"/>
                    </a:lnTo>
                    <a:lnTo>
                      <a:pt x="21850" y="42079"/>
                    </a:lnTo>
                    <a:lnTo>
                      <a:pt x="21216" y="41938"/>
                    </a:lnTo>
                    <a:lnTo>
                      <a:pt x="20723" y="41727"/>
                    </a:lnTo>
                    <a:lnTo>
                      <a:pt x="20300" y="41375"/>
                    </a:lnTo>
                    <a:lnTo>
                      <a:pt x="19877" y="40952"/>
                    </a:lnTo>
                    <a:lnTo>
                      <a:pt x="19524" y="40176"/>
                    </a:lnTo>
                    <a:lnTo>
                      <a:pt x="19172" y="39260"/>
                    </a:lnTo>
                    <a:lnTo>
                      <a:pt x="18890" y="38273"/>
                    </a:lnTo>
                    <a:lnTo>
                      <a:pt x="18678" y="37216"/>
                    </a:lnTo>
                    <a:lnTo>
                      <a:pt x="18185" y="35172"/>
                    </a:lnTo>
                    <a:lnTo>
                      <a:pt x="17974" y="34185"/>
                    </a:lnTo>
                    <a:lnTo>
                      <a:pt x="17692" y="33339"/>
                    </a:lnTo>
                    <a:lnTo>
                      <a:pt x="18185" y="33410"/>
                    </a:lnTo>
                    <a:lnTo>
                      <a:pt x="18678" y="33621"/>
                    </a:lnTo>
                    <a:lnTo>
                      <a:pt x="19101" y="33903"/>
                    </a:lnTo>
                    <a:lnTo>
                      <a:pt x="19454" y="34256"/>
                    </a:lnTo>
                    <a:lnTo>
                      <a:pt x="20229" y="35101"/>
                    </a:lnTo>
                    <a:lnTo>
                      <a:pt x="20582" y="35524"/>
                    </a:lnTo>
                    <a:lnTo>
                      <a:pt x="21004" y="35947"/>
                    </a:lnTo>
                    <a:lnTo>
                      <a:pt x="21780" y="36723"/>
                    </a:lnTo>
                    <a:lnTo>
                      <a:pt x="22344" y="37286"/>
                    </a:lnTo>
                    <a:lnTo>
                      <a:pt x="22978" y="37780"/>
                    </a:lnTo>
                    <a:lnTo>
                      <a:pt x="23542" y="38203"/>
                    </a:lnTo>
                    <a:lnTo>
                      <a:pt x="24176" y="38485"/>
                    </a:lnTo>
                    <a:lnTo>
                      <a:pt x="24388" y="38555"/>
                    </a:lnTo>
                    <a:lnTo>
                      <a:pt x="24670" y="38555"/>
                    </a:lnTo>
                    <a:lnTo>
                      <a:pt x="24881" y="38485"/>
                    </a:lnTo>
                    <a:lnTo>
                      <a:pt x="25092" y="38344"/>
                    </a:lnTo>
                    <a:lnTo>
                      <a:pt x="25022" y="38767"/>
                    </a:lnTo>
                    <a:lnTo>
                      <a:pt x="25092" y="39119"/>
                    </a:lnTo>
                    <a:lnTo>
                      <a:pt x="25304" y="39260"/>
                    </a:lnTo>
                    <a:lnTo>
                      <a:pt x="25515" y="39331"/>
                    </a:lnTo>
                    <a:lnTo>
                      <a:pt x="25727" y="39260"/>
                    </a:lnTo>
                    <a:lnTo>
                      <a:pt x="25868" y="38978"/>
                    </a:lnTo>
                    <a:lnTo>
                      <a:pt x="26009" y="38555"/>
                    </a:lnTo>
                    <a:lnTo>
                      <a:pt x="26009" y="37921"/>
                    </a:lnTo>
                    <a:lnTo>
                      <a:pt x="26291" y="38344"/>
                    </a:lnTo>
                    <a:lnTo>
                      <a:pt x="26855" y="38978"/>
                    </a:lnTo>
                    <a:lnTo>
                      <a:pt x="27137" y="39260"/>
                    </a:lnTo>
                    <a:lnTo>
                      <a:pt x="27418" y="39401"/>
                    </a:lnTo>
                    <a:lnTo>
                      <a:pt x="27559" y="39401"/>
                    </a:lnTo>
                    <a:lnTo>
                      <a:pt x="27630" y="39331"/>
                    </a:lnTo>
                    <a:lnTo>
                      <a:pt x="27700" y="39260"/>
                    </a:lnTo>
                    <a:lnTo>
                      <a:pt x="27771" y="39049"/>
                    </a:lnTo>
                    <a:lnTo>
                      <a:pt x="27771" y="38837"/>
                    </a:lnTo>
                    <a:lnTo>
                      <a:pt x="27771" y="38696"/>
                    </a:lnTo>
                    <a:lnTo>
                      <a:pt x="27630" y="38414"/>
                    </a:lnTo>
                    <a:lnTo>
                      <a:pt x="27348" y="38132"/>
                    </a:lnTo>
                    <a:lnTo>
                      <a:pt x="27066" y="37921"/>
                    </a:lnTo>
                    <a:lnTo>
                      <a:pt x="26784" y="37709"/>
                    </a:lnTo>
                    <a:lnTo>
                      <a:pt x="26502" y="37498"/>
                    </a:lnTo>
                    <a:lnTo>
                      <a:pt x="26432" y="37216"/>
                    </a:lnTo>
                    <a:lnTo>
                      <a:pt x="26361" y="37075"/>
                    </a:lnTo>
                    <a:lnTo>
                      <a:pt x="26432" y="36864"/>
                    </a:lnTo>
                    <a:lnTo>
                      <a:pt x="26996" y="37286"/>
                    </a:lnTo>
                    <a:lnTo>
                      <a:pt x="27489" y="37568"/>
                    </a:lnTo>
                    <a:lnTo>
                      <a:pt x="27982" y="37780"/>
                    </a:lnTo>
                    <a:lnTo>
                      <a:pt x="28476" y="37921"/>
                    </a:lnTo>
                    <a:lnTo>
                      <a:pt x="28899" y="37991"/>
                    </a:lnTo>
                    <a:lnTo>
                      <a:pt x="29110" y="37991"/>
                    </a:lnTo>
                    <a:lnTo>
                      <a:pt x="29322" y="37921"/>
                    </a:lnTo>
                    <a:lnTo>
                      <a:pt x="29462" y="37850"/>
                    </a:lnTo>
                    <a:lnTo>
                      <a:pt x="29603" y="37709"/>
                    </a:lnTo>
                    <a:lnTo>
                      <a:pt x="29674" y="37498"/>
                    </a:lnTo>
                    <a:lnTo>
                      <a:pt x="29674" y="37357"/>
                    </a:lnTo>
                    <a:lnTo>
                      <a:pt x="29603" y="37216"/>
                    </a:lnTo>
                    <a:lnTo>
                      <a:pt x="29462" y="37075"/>
                    </a:lnTo>
                    <a:lnTo>
                      <a:pt x="29110" y="36793"/>
                    </a:lnTo>
                    <a:lnTo>
                      <a:pt x="28617" y="36652"/>
                    </a:lnTo>
                    <a:lnTo>
                      <a:pt x="27489" y="36441"/>
                    </a:lnTo>
                    <a:lnTo>
                      <a:pt x="26714" y="36229"/>
                    </a:lnTo>
                    <a:lnTo>
                      <a:pt x="27277" y="36229"/>
                    </a:lnTo>
                    <a:lnTo>
                      <a:pt x="28194" y="36159"/>
                    </a:lnTo>
                    <a:lnTo>
                      <a:pt x="29040" y="36018"/>
                    </a:lnTo>
                    <a:lnTo>
                      <a:pt x="29322" y="35877"/>
                    </a:lnTo>
                    <a:lnTo>
                      <a:pt x="29533" y="35736"/>
                    </a:lnTo>
                    <a:lnTo>
                      <a:pt x="29744" y="35313"/>
                    </a:lnTo>
                    <a:lnTo>
                      <a:pt x="29815" y="35031"/>
                    </a:lnTo>
                    <a:lnTo>
                      <a:pt x="29885" y="34820"/>
                    </a:lnTo>
                    <a:lnTo>
                      <a:pt x="29815" y="34608"/>
                    </a:lnTo>
                    <a:lnTo>
                      <a:pt x="29744" y="34467"/>
                    </a:lnTo>
                    <a:lnTo>
                      <a:pt x="29462" y="34397"/>
                    </a:lnTo>
                    <a:lnTo>
                      <a:pt x="29110" y="34397"/>
                    </a:lnTo>
                    <a:lnTo>
                      <a:pt x="28335" y="34679"/>
                    </a:lnTo>
                    <a:lnTo>
                      <a:pt x="27066" y="35101"/>
                    </a:lnTo>
                    <a:lnTo>
                      <a:pt x="26432" y="35383"/>
                    </a:lnTo>
                    <a:lnTo>
                      <a:pt x="26009" y="35665"/>
                    </a:lnTo>
                    <a:lnTo>
                      <a:pt x="25868" y="35806"/>
                    </a:lnTo>
                    <a:lnTo>
                      <a:pt x="25797" y="35877"/>
                    </a:lnTo>
                    <a:lnTo>
                      <a:pt x="25797" y="36008"/>
                    </a:lnTo>
                    <a:lnTo>
                      <a:pt x="25797" y="36008"/>
                    </a:lnTo>
                    <a:lnTo>
                      <a:pt x="24952" y="35524"/>
                    </a:lnTo>
                    <a:lnTo>
                      <a:pt x="23965" y="34890"/>
                    </a:lnTo>
                    <a:lnTo>
                      <a:pt x="22978" y="34185"/>
                    </a:lnTo>
                    <a:lnTo>
                      <a:pt x="21991" y="33621"/>
                    </a:lnTo>
                    <a:lnTo>
                      <a:pt x="23260" y="33621"/>
                    </a:lnTo>
                    <a:lnTo>
                      <a:pt x="24106" y="33692"/>
                    </a:lnTo>
                    <a:lnTo>
                      <a:pt x="24952" y="33692"/>
                    </a:lnTo>
                    <a:lnTo>
                      <a:pt x="25727" y="33621"/>
                    </a:lnTo>
                    <a:lnTo>
                      <a:pt x="26079" y="33551"/>
                    </a:lnTo>
                    <a:lnTo>
                      <a:pt x="26432" y="33480"/>
                    </a:lnTo>
                    <a:lnTo>
                      <a:pt x="26643" y="33339"/>
                    </a:lnTo>
                    <a:lnTo>
                      <a:pt x="26855" y="33198"/>
                    </a:lnTo>
                    <a:lnTo>
                      <a:pt x="26996" y="32916"/>
                    </a:lnTo>
                    <a:lnTo>
                      <a:pt x="26996" y="32705"/>
                    </a:lnTo>
                    <a:lnTo>
                      <a:pt x="26925" y="32423"/>
                    </a:lnTo>
                    <a:lnTo>
                      <a:pt x="26784" y="32282"/>
                    </a:lnTo>
                    <a:lnTo>
                      <a:pt x="26502" y="32141"/>
                    </a:lnTo>
                    <a:lnTo>
                      <a:pt x="25233" y="32141"/>
                    </a:lnTo>
                    <a:lnTo>
                      <a:pt x="24247" y="32353"/>
                    </a:lnTo>
                    <a:lnTo>
                      <a:pt x="22203" y="32775"/>
                    </a:lnTo>
                    <a:lnTo>
                      <a:pt x="21427" y="32987"/>
                    </a:lnTo>
                    <a:lnTo>
                      <a:pt x="20934" y="33057"/>
                    </a:lnTo>
                    <a:lnTo>
                      <a:pt x="19172" y="32775"/>
                    </a:lnTo>
                    <a:lnTo>
                      <a:pt x="17903" y="32634"/>
                    </a:lnTo>
                    <a:lnTo>
                      <a:pt x="17480" y="32564"/>
                    </a:lnTo>
                    <a:lnTo>
                      <a:pt x="17410" y="32564"/>
                    </a:lnTo>
                    <a:lnTo>
                      <a:pt x="17410" y="32634"/>
                    </a:lnTo>
                    <a:lnTo>
                      <a:pt x="17269" y="32423"/>
                    </a:lnTo>
                    <a:lnTo>
                      <a:pt x="17057" y="32141"/>
                    </a:lnTo>
                    <a:lnTo>
                      <a:pt x="16775" y="31295"/>
                    </a:lnTo>
                    <a:lnTo>
                      <a:pt x="16493" y="30449"/>
                    </a:lnTo>
                    <a:lnTo>
                      <a:pt x="16212" y="29745"/>
                    </a:lnTo>
                    <a:lnTo>
                      <a:pt x="15225" y="27630"/>
                    </a:lnTo>
                    <a:lnTo>
                      <a:pt x="14097" y="25586"/>
                    </a:lnTo>
                    <a:lnTo>
                      <a:pt x="12899" y="23542"/>
                    </a:lnTo>
                    <a:lnTo>
                      <a:pt x="11630" y="21568"/>
                    </a:lnTo>
                    <a:lnTo>
                      <a:pt x="14379" y="21568"/>
                    </a:lnTo>
                    <a:lnTo>
                      <a:pt x="14802" y="21639"/>
                    </a:lnTo>
                    <a:lnTo>
                      <a:pt x="15154" y="21850"/>
                    </a:lnTo>
                    <a:lnTo>
                      <a:pt x="15366" y="21991"/>
                    </a:lnTo>
                    <a:lnTo>
                      <a:pt x="15577" y="22203"/>
                    </a:lnTo>
                    <a:lnTo>
                      <a:pt x="15930" y="22767"/>
                    </a:lnTo>
                    <a:lnTo>
                      <a:pt x="16282" y="23472"/>
                    </a:lnTo>
                    <a:lnTo>
                      <a:pt x="16564" y="24176"/>
                    </a:lnTo>
                    <a:lnTo>
                      <a:pt x="16846" y="24952"/>
                    </a:lnTo>
                    <a:lnTo>
                      <a:pt x="17198" y="25586"/>
                    </a:lnTo>
                    <a:lnTo>
                      <a:pt x="17551" y="26079"/>
                    </a:lnTo>
                    <a:lnTo>
                      <a:pt x="17762" y="26291"/>
                    </a:lnTo>
                    <a:lnTo>
                      <a:pt x="17974" y="26432"/>
                    </a:lnTo>
                    <a:lnTo>
                      <a:pt x="18397" y="26502"/>
                    </a:lnTo>
                    <a:lnTo>
                      <a:pt x="18608" y="26502"/>
                    </a:lnTo>
                    <a:lnTo>
                      <a:pt x="18749" y="26432"/>
                    </a:lnTo>
                    <a:lnTo>
                      <a:pt x="18819" y="26220"/>
                    </a:lnTo>
                    <a:lnTo>
                      <a:pt x="18749" y="25938"/>
                    </a:lnTo>
                    <a:lnTo>
                      <a:pt x="18608" y="25586"/>
                    </a:lnTo>
                    <a:lnTo>
                      <a:pt x="18115" y="24740"/>
                    </a:lnTo>
                    <a:lnTo>
                      <a:pt x="17480" y="23894"/>
                    </a:lnTo>
                    <a:lnTo>
                      <a:pt x="16775" y="23049"/>
                    </a:lnTo>
                    <a:lnTo>
                      <a:pt x="16141" y="22344"/>
                    </a:lnTo>
                    <a:lnTo>
                      <a:pt x="15789" y="21991"/>
                    </a:lnTo>
                    <a:lnTo>
                      <a:pt x="16634" y="22203"/>
                    </a:lnTo>
                    <a:lnTo>
                      <a:pt x="17551" y="22485"/>
                    </a:lnTo>
                    <a:lnTo>
                      <a:pt x="18467" y="22908"/>
                    </a:lnTo>
                    <a:lnTo>
                      <a:pt x="18819" y="23190"/>
                    </a:lnTo>
                    <a:lnTo>
                      <a:pt x="19172" y="23401"/>
                    </a:lnTo>
                    <a:lnTo>
                      <a:pt x="19665" y="23965"/>
                    </a:lnTo>
                    <a:lnTo>
                      <a:pt x="19806" y="24176"/>
                    </a:lnTo>
                    <a:lnTo>
                      <a:pt x="19806" y="24388"/>
                    </a:lnTo>
                    <a:lnTo>
                      <a:pt x="19877" y="24599"/>
                    </a:lnTo>
                    <a:lnTo>
                      <a:pt x="20018" y="24881"/>
                    </a:lnTo>
                    <a:lnTo>
                      <a:pt x="20088" y="25375"/>
                    </a:lnTo>
                    <a:lnTo>
                      <a:pt x="20229" y="25938"/>
                    </a:lnTo>
                    <a:lnTo>
                      <a:pt x="20300" y="26220"/>
                    </a:lnTo>
                    <a:lnTo>
                      <a:pt x="20370" y="26502"/>
                    </a:lnTo>
                    <a:lnTo>
                      <a:pt x="20582" y="26643"/>
                    </a:lnTo>
                    <a:lnTo>
                      <a:pt x="20863" y="26784"/>
                    </a:lnTo>
                    <a:lnTo>
                      <a:pt x="21004" y="26714"/>
                    </a:lnTo>
                    <a:lnTo>
                      <a:pt x="21145" y="26714"/>
                    </a:lnTo>
                    <a:lnTo>
                      <a:pt x="21286" y="26573"/>
                    </a:lnTo>
                    <a:lnTo>
                      <a:pt x="21357" y="26502"/>
                    </a:lnTo>
                    <a:lnTo>
                      <a:pt x="21357" y="26220"/>
                    </a:lnTo>
                    <a:lnTo>
                      <a:pt x="21357" y="25868"/>
                    </a:lnTo>
                    <a:lnTo>
                      <a:pt x="21075" y="25163"/>
                    </a:lnTo>
                    <a:lnTo>
                      <a:pt x="20863" y="24670"/>
                    </a:lnTo>
                    <a:lnTo>
                      <a:pt x="21004" y="24811"/>
                    </a:lnTo>
                    <a:lnTo>
                      <a:pt x="21216" y="25022"/>
                    </a:lnTo>
                    <a:lnTo>
                      <a:pt x="21568" y="25657"/>
                    </a:lnTo>
                    <a:lnTo>
                      <a:pt x="21850" y="25938"/>
                    </a:lnTo>
                    <a:lnTo>
                      <a:pt x="22062" y="26079"/>
                    </a:lnTo>
                    <a:lnTo>
                      <a:pt x="22344" y="26220"/>
                    </a:lnTo>
                    <a:lnTo>
                      <a:pt x="22485" y="26150"/>
                    </a:lnTo>
                    <a:lnTo>
                      <a:pt x="22555" y="26079"/>
                    </a:lnTo>
                    <a:lnTo>
                      <a:pt x="22696" y="25938"/>
                    </a:lnTo>
                    <a:lnTo>
                      <a:pt x="22767" y="25868"/>
                    </a:lnTo>
                    <a:lnTo>
                      <a:pt x="22767" y="25727"/>
                    </a:lnTo>
                    <a:lnTo>
                      <a:pt x="22696" y="25657"/>
                    </a:lnTo>
                    <a:lnTo>
                      <a:pt x="22555" y="25445"/>
                    </a:lnTo>
                    <a:lnTo>
                      <a:pt x="22273" y="25234"/>
                    </a:lnTo>
                    <a:lnTo>
                      <a:pt x="21709" y="24811"/>
                    </a:lnTo>
                    <a:lnTo>
                      <a:pt x="21568" y="24599"/>
                    </a:lnTo>
                    <a:lnTo>
                      <a:pt x="21568" y="24529"/>
                    </a:lnTo>
                    <a:lnTo>
                      <a:pt x="21568" y="24388"/>
                    </a:lnTo>
                    <a:lnTo>
                      <a:pt x="21991" y="24670"/>
                    </a:lnTo>
                    <a:lnTo>
                      <a:pt x="22837" y="25093"/>
                    </a:lnTo>
                    <a:lnTo>
                      <a:pt x="23189" y="25234"/>
                    </a:lnTo>
                    <a:lnTo>
                      <a:pt x="23542" y="25234"/>
                    </a:lnTo>
                    <a:lnTo>
                      <a:pt x="23612" y="25163"/>
                    </a:lnTo>
                    <a:lnTo>
                      <a:pt x="23683" y="25093"/>
                    </a:lnTo>
                    <a:lnTo>
                      <a:pt x="23683" y="24881"/>
                    </a:lnTo>
                    <a:lnTo>
                      <a:pt x="23683" y="24670"/>
                    </a:lnTo>
                    <a:lnTo>
                      <a:pt x="23471" y="24317"/>
                    </a:lnTo>
                    <a:lnTo>
                      <a:pt x="23260" y="24106"/>
                    </a:lnTo>
                    <a:lnTo>
                      <a:pt x="22907" y="24035"/>
                    </a:lnTo>
                    <a:lnTo>
                      <a:pt x="22555" y="23965"/>
                    </a:lnTo>
                    <a:lnTo>
                      <a:pt x="21780" y="23965"/>
                    </a:lnTo>
                    <a:lnTo>
                      <a:pt x="21498" y="23894"/>
                    </a:lnTo>
                    <a:lnTo>
                      <a:pt x="21216" y="23753"/>
                    </a:lnTo>
                    <a:lnTo>
                      <a:pt x="22203" y="23472"/>
                    </a:lnTo>
                    <a:lnTo>
                      <a:pt x="22907" y="23260"/>
                    </a:lnTo>
                    <a:lnTo>
                      <a:pt x="23542" y="23049"/>
                    </a:lnTo>
                    <a:lnTo>
                      <a:pt x="24035" y="22767"/>
                    </a:lnTo>
                    <a:lnTo>
                      <a:pt x="24176" y="22626"/>
                    </a:lnTo>
                    <a:lnTo>
                      <a:pt x="24247" y="22555"/>
                    </a:lnTo>
                    <a:lnTo>
                      <a:pt x="24176" y="22414"/>
                    </a:lnTo>
                    <a:lnTo>
                      <a:pt x="23965" y="22344"/>
                    </a:lnTo>
                    <a:lnTo>
                      <a:pt x="23612" y="22273"/>
                    </a:lnTo>
                    <a:lnTo>
                      <a:pt x="23119" y="22203"/>
                    </a:lnTo>
                    <a:lnTo>
                      <a:pt x="22837" y="22203"/>
                    </a:lnTo>
                    <a:lnTo>
                      <a:pt x="22485" y="22344"/>
                    </a:lnTo>
                    <a:lnTo>
                      <a:pt x="22132" y="22555"/>
                    </a:lnTo>
                    <a:lnTo>
                      <a:pt x="21850" y="22767"/>
                    </a:lnTo>
                    <a:lnTo>
                      <a:pt x="21286" y="23190"/>
                    </a:lnTo>
                    <a:lnTo>
                      <a:pt x="21004" y="23331"/>
                    </a:lnTo>
                    <a:lnTo>
                      <a:pt x="20723" y="23331"/>
                    </a:lnTo>
                    <a:lnTo>
                      <a:pt x="20300" y="23260"/>
                    </a:lnTo>
                    <a:lnTo>
                      <a:pt x="19806" y="23049"/>
                    </a:lnTo>
                    <a:lnTo>
                      <a:pt x="18749" y="22485"/>
                    </a:lnTo>
                    <a:lnTo>
                      <a:pt x="17692" y="21921"/>
                    </a:lnTo>
                    <a:lnTo>
                      <a:pt x="17198" y="21639"/>
                    </a:lnTo>
                    <a:lnTo>
                      <a:pt x="16775" y="21498"/>
                    </a:lnTo>
                    <a:lnTo>
                      <a:pt x="17833" y="21568"/>
                    </a:lnTo>
                    <a:lnTo>
                      <a:pt x="19313" y="21639"/>
                    </a:lnTo>
                    <a:lnTo>
                      <a:pt x="20088" y="21568"/>
                    </a:lnTo>
                    <a:lnTo>
                      <a:pt x="20723" y="21498"/>
                    </a:lnTo>
                    <a:lnTo>
                      <a:pt x="20934" y="21357"/>
                    </a:lnTo>
                    <a:lnTo>
                      <a:pt x="21145" y="21216"/>
                    </a:lnTo>
                    <a:lnTo>
                      <a:pt x="21216" y="21075"/>
                    </a:lnTo>
                    <a:lnTo>
                      <a:pt x="21286" y="20864"/>
                    </a:lnTo>
                    <a:lnTo>
                      <a:pt x="21216" y="20582"/>
                    </a:lnTo>
                    <a:lnTo>
                      <a:pt x="21075" y="20441"/>
                    </a:lnTo>
                    <a:lnTo>
                      <a:pt x="20863" y="20300"/>
                    </a:lnTo>
                    <a:lnTo>
                      <a:pt x="20582" y="20159"/>
                    </a:lnTo>
                    <a:lnTo>
                      <a:pt x="19806" y="20088"/>
                    </a:lnTo>
                    <a:lnTo>
                      <a:pt x="18890" y="20159"/>
                    </a:lnTo>
                    <a:lnTo>
                      <a:pt x="17974" y="20229"/>
                    </a:lnTo>
                    <a:lnTo>
                      <a:pt x="17128" y="20370"/>
                    </a:lnTo>
                    <a:lnTo>
                      <a:pt x="16000" y="20582"/>
                    </a:lnTo>
                    <a:lnTo>
                      <a:pt x="14731" y="20864"/>
                    </a:lnTo>
                    <a:lnTo>
                      <a:pt x="13463" y="21075"/>
                    </a:lnTo>
                    <a:lnTo>
                      <a:pt x="12758" y="21146"/>
                    </a:lnTo>
                    <a:lnTo>
                      <a:pt x="12194" y="21146"/>
                    </a:lnTo>
                    <a:lnTo>
                      <a:pt x="11630" y="21005"/>
                    </a:lnTo>
                    <a:lnTo>
                      <a:pt x="11066" y="20723"/>
                    </a:lnTo>
                    <a:lnTo>
                      <a:pt x="10361" y="20159"/>
                    </a:lnTo>
                    <a:lnTo>
                      <a:pt x="9657" y="19383"/>
                    </a:lnTo>
                    <a:lnTo>
                      <a:pt x="8952" y="18538"/>
                    </a:lnTo>
                    <a:lnTo>
                      <a:pt x="8317" y="17621"/>
                    </a:lnTo>
                    <a:lnTo>
                      <a:pt x="6978" y="15718"/>
                    </a:lnTo>
                    <a:lnTo>
                      <a:pt x="6344" y="14872"/>
                    </a:lnTo>
                    <a:lnTo>
                      <a:pt x="5780" y="14097"/>
                    </a:lnTo>
                    <a:lnTo>
                      <a:pt x="5780" y="14097"/>
                    </a:lnTo>
                    <a:lnTo>
                      <a:pt x="6203" y="14168"/>
                    </a:lnTo>
                    <a:lnTo>
                      <a:pt x="6696" y="14238"/>
                    </a:lnTo>
                    <a:lnTo>
                      <a:pt x="7613" y="14238"/>
                    </a:lnTo>
                    <a:lnTo>
                      <a:pt x="8529" y="14309"/>
                    </a:lnTo>
                    <a:lnTo>
                      <a:pt x="8952" y="14379"/>
                    </a:lnTo>
                    <a:lnTo>
                      <a:pt x="9375" y="14450"/>
                    </a:lnTo>
                    <a:lnTo>
                      <a:pt x="9798" y="14731"/>
                    </a:lnTo>
                    <a:lnTo>
                      <a:pt x="10291" y="14943"/>
                    </a:lnTo>
                    <a:lnTo>
                      <a:pt x="11207" y="15648"/>
                    </a:lnTo>
                    <a:lnTo>
                      <a:pt x="12053" y="16282"/>
                    </a:lnTo>
                    <a:lnTo>
                      <a:pt x="12546" y="16564"/>
                    </a:lnTo>
                    <a:lnTo>
                      <a:pt x="13040" y="16846"/>
                    </a:lnTo>
                    <a:lnTo>
                      <a:pt x="13745" y="17128"/>
                    </a:lnTo>
                    <a:lnTo>
                      <a:pt x="14238" y="17339"/>
                    </a:lnTo>
                    <a:lnTo>
                      <a:pt x="14731" y="17410"/>
                    </a:lnTo>
                    <a:lnTo>
                      <a:pt x="15154" y="17480"/>
                    </a:lnTo>
                    <a:lnTo>
                      <a:pt x="15295" y="17410"/>
                    </a:lnTo>
                    <a:lnTo>
                      <a:pt x="15436" y="17339"/>
                    </a:lnTo>
                    <a:lnTo>
                      <a:pt x="15507" y="17198"/>
                    </a:lnTo>
                    <a:lnTo>
                      <a:pt x="15507" y="17057"/>
                    </a:lnTo>
                    <a:lnTo>
                      <a:pt x="15507" y="16846"/>
                    </a:lnTo>
                    <a:lnTo>
                      <a:pt x="15436" y="16564"/>
                    </a:lnTo>
                    <a:lnTo>
                      <a:pt x="15295" y="16353"/>
                    </a:lnTo>
                    <a:lnTo>
                      <a:pt x="15154" y="16212"/>
                    </a:lnTo>
                    <a:lnTo>
                      <a:pt x="14731" y="15930"/>
                    </a:lnTo>
                    <a:lnTo>
                      <a:pt x="14238" y="15648"/>
                    </a:lnTo>
                    <a:lnTo>
                      <a:pt x="13604" y="15436"/>
                    </a:lnTo>
                    <a:lnTo>
                      <a:pt x="12335" y="14943"/>
                    </a:lnTo>
                    <a:lnTo>
                      <a:pt x="11419" y="14591"/>
                    </a:lnTo>
                    <a:lnTo>
                      <a:pt x="14238" y="14802"/>
                    </a:lnTo>
                    <a:lnTo>
                      <a:pt x="14661" y="15577"/>
                    </a:lnTo>
                    <a:lnTo>
                      <a:pt x="15295" y="15930"/>
                    </a:lnTo>
                    <a:lnTo>
                      <a:pt x="16000" y="16353"/>
                    </a:lnTo>
                    <a:lnTo>
                      <a:pt x="16423" y="16494"/>
                    </a:lnTo>
                    <a:lnTo>
                      <a:pt x="16775" y="16635"/>
                    </a:lnTo>
                    <a:lnTo>
                      <a:pt x="17198" y="16635"/>
                    </a:lnTo>
                    <a:lnTo>
                      <a:pt x="17551" y="16564"/>
                    </a:lnTo>
                    <a:lnTo>
                      <a:pt x="18044" y="16423"/>
                    </a:lnTo>
                    <a:lnTo>
                      <a:pt x="18326" y="16212"/>
                    </a:lnTo>
                    <a:lnTo>
                      <a:pt x="18538" y="16071"/>
                    </a:lnTo>
                    <a:lnTo>
                      <a:pt x="18538" y="15930"/>
                    </a:lnTo>
                    <a:lnTo>
                      <a:pt x="18467" y="15859"/>
                    </a:lnTo>
                    <a:lnTo>
                      <a:pt x="18326" y="15718"/>
                    </a:lnTo>
                    <a:lnTo>
                      <a:pt x="17833" y="15577"/>
                    </a:lnTo>
                    <a:lnTo>
                      <a:pt x="16423" y="15225"/>
                    </a:lnTo>
                    <a:lnTo>
                      <a:pt x="15859" y="15013"/>
                    </a:lnTo>
                    <a:lnTo>
                      <a:pt x="15648" y="14943"/>
                    </a:lnTo>
                    <a:lnTo>
                      <a:pt x="15507" y="14802"/>
                    </a:lnTo>
                    <a:lnTo>
                      <a:pt x="16212" y="14802"/>
                    </a:lnTo>
                    <a:lnTo>
                      <a:pt x="16775" y="14731"/>
                    </a:lnTo>
                    <a:lnTo>
                      <a:pt x="17057" y="14591"/>
                    </a:lnTo>
                    <a:lnTo>
                      <a:pt x="17128" y="14520"/>
                    </a:lnTo>
                    <a:lnTo>
                      <a:pt x="17198" y="14379"/>
                    </a:lnTo>
                    <a:lnTo>
                      <a:pt x="17128" y="14309"/>
                    </a:lnTo>
                    <a:lnTo>
                      <a:pt x="17057" y="14168"/>
                    </a:lnTo>
                    <a:lnTo>
                      <a:pt x="16705" y="14027"/>
                    </a:lnTo>
                    <a:lnTo>
                      <a:pt x="16141" y="13886"/>
                    </a:lnTo>
                    <a:lnTo>
                      <a:pt x="15366" y="13815"/>
                    </a:lnTo>
                    <a:lnTo>
                      <a:pt x="15507" y="13674"/>
                    </a:lnTo>
                    <a:lnTo>
                      <a:pt x="15718" y="13533"/>
                    </a:lnTo>
                    <a:lnTo>
                      <a:pt x="16282" y="13181"/>
                    </a:lnTo>
                    <a:lnTo>
                      <a:pt x="16846" y="12969"/>
                    </a:lnTo>
                    <a:lnTo>
                      <a:pt x="17057" y="12899"/>
                    </a:lnTo>
                    <a:lnTo>
                      <a:pt x="17198" y="12899"/>
                    </a:lnTo>
                    <a:lnTo>
                      <a:pt x="16634" y="12617"/>
                    </a:lnTo>
                    <a:lnTo>
                      <a:pt x="16212" y="12546"/>
                    </a:lnTo>
                    <a:lnTo>
                      <a:pt x="15789" y="12687"/>
                    </a:lnTo>
                    <a:lnTo>
                      <a:pt x="15507" y="12828"/>
                    </a:lnTo>
                    <a:lnTo>
                      <a:pt x="14943" y="13392"/>
                    </a:lnTo>
                    <a:lnTo>
                      <a:pt x="14661" y="13604"/>
                    </a:lnTo>
                    <a:lnTo>
                      <a:pt x="14308" y="13745"/>
                    </a:lnTo>
                    <a:lnTo>
                      <a:pt x="13886" y="13815"/>
                    </a:lnTo>
                    <a:lnTo>
                      <a:pt x="13463" y="13886"/>
                    </a:lnTo>
                    <a:lnTo>
                      <a:pt x="12476" y="13815"/>
                    </a:lnTo>
                    <a:lnTo>
                      <a:pt x="11560" y="13745"/>
                    </a:lnTo>
                    <a:lnTo>
                      <a:pt x="10643" y="13674"/>
                    </a:lnTo>
                    <a:lnTo>
                      <a:pt x="11701" y="13251"/>
                    </a:lnTo>
                    <a:lnTo>
                      <a:pt x="12405" y="12969"/>
                    </a:lnTo>
                    <a:lnTo>
                      <a:pt x="13040" y="12687"/>
                    </a:lnTo>
                    <a:lnTo>
                      <a:pt x="13533" y="12335"/>
                    </a:lnTo>
                    <a:lnTo>
                      <a:pt x="13674" y="12124"/>
                    </a:lnTo>
                    <a:lnTo>
                      <a:pt x="13745" y="11983"/>
                    </a:lnTo>
                    <a:lnTo>
                      <a:pt x="13745" y="11771"/>
                    </a:lnTo>
                    <a:lnTo>
                      <a:pt x="13674" y="11560"/>
                    </a:lnTo>
                    <a:lnTo>
                      <a:pt x="13392" y="11348"/>
                    </a:lnTo>
                    <a:lnTo>
                      <a:pt x="13040" y="11207"/>
                    </a:lnTo>
                    <a:lnTo>
                      <a:pt x="12899" y="11137"/>
                    </a:lnTo>
                    <a:lnTo>
                      <a:pt x="12687" y="11137"/>
                    </a:lnTo>
                    <a:lnTo>
                      <a:pt x="12264" y="11348"/>
                    </a:lnTo>
                    <a:lnTo>
                      <a:pt x="11771" y="11701"/>
                    </a:lnTo>
                    <a:lnTo>
                      <a:pt x="11207" y="12194"/>
                    </a:lnTo>
                    <a:lnTo>
                      <a:pt x="10220" y="13110"/>
                    </a:lnTo>
                    <a:lnTo>
                      <a:pt x="9798" y="13463"/>
                    </a:lnTo>
                    <a:lnTo>
                      <a:pt x="9445" y="13604"/>
                    </a:lnTo>
                    <a:lnTo>
                      <a:pt x="8881" y="13745"/>
                    </a:lnTo>
                    <a:lnTo>
                      <a:pt x="7190" y="13745"/>
                    </a:lnTo>
                    <a:lnTo>
                      <a:pt x="6626" y="13674"/>
                    </a:lnTo>
                    <a:lnTo>
                      <a:pt x="6203" y="13533"/>
                    </a:lnTo>
                    <a:lnTo>
                      <a:pt x="5780" y="13392"/>
                    </a:lnTo>
                    <a:lnTo>
                      <a:pt x="5357" y="13181"/>
                    </a:lnTo>
                    <a:lnTo>
                      <a:pt x="5005" y="12969"/>
                    </a:lnTo>
                    <a:lnTo>
                      <a:pt x="4300" y="12335"/>
                    </a:lnTo>
                    <a:lnTo>
                      <a:pt x="3665" y="11630"/>
                    </a:lnTo>
                    <a:lnTo>
                      <a:pt x="3102" y="10784"/>
                    </a:lnTo>
                    <a:lnTo>
                      <a:pt x="2608" y="9868"/>
                    </a:lnTo>
                    <a:lnTo>
                      <a:pt x="2115" y="8952"/>
                    </a:lnTo>
                    <a:lnTo>
                      <a:pt x="1762" y="8035"/>
                    </a:lnTo>
                    <a:lnTo>
                      <a:pt x="1621" y="7542"/>
                    </a:lnTo>
                    <a:lnTo>
                      <a:pt x="1410" y="6485"/>
                    </a:lnTo>
                    <a:lnTo>
                      <a:pt x="987" y="3665"/>
                    </a:lnTo>
                    <a:lnTo>
                      <a:pt x="846" y="2256"/>
                    </a:lnTo>
                    <a:lnTo>
                      <a:pt x="776" y="1058"/>
                    </a:lnTo>
                    <a:lnTo>
                      <a:pt x="776" y="564"/>
                    </a:lnTo>
                    <a:lnTo>
                      <a:pt x="846" y="282"/>
                    </a:lnTo>
                    <a:lnTo>
                      <a:pt x="917" y="71"/>
                    </a:lnTo>
                    <a:lnTo>
                      <a:pt x="987" y="0"/>
                    </a:lnTo>
                    <a:close/>
                  </a:path>
                </a:pathLst>
              </a:custGeom>
              <a:solidFill>
                <a:srgbClr val="8EBC7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4" name="Google Shape;624;p12"/>
              <p:cNvSpPr/>
              <p:nvPr/>
            </p:nvSpPr>
            <p:spPr>
              <a:xfrm>
                <a:off x="3501600" y="4357925"/>
                <a:ext cx="151575" cy="297825"/>
              </a:xfrm>
              <a:custGeom>
                <a:avLst/>
                <a:gdLst/>
                <a:ahLst/>
                <a:cxnLst/>
                <a:rect l="l" t="t" r="r" b="b"/>
                <a:pathLst>
                  <a:path w="6063" h="11913" extrusionOk="0">
                    <a:moveTo>
                      <a:pt x="4935" y="0"/>
                    </a:moveTo>
                    <a:lnTo>
                      <a:pt x="3737" y="1410"/>
                    </a:lnTo>
                    <a:lnTo>
                      <a:pt x="3314" y="2326"/>
                    </a:lnTo>
                    <a:lnTo>
                      <a:pt x="2891" y="3243"/>
                    </a:lnTo>
                    <a:lnTo>
                      <a:pt x="2609" y="4230"/>
                    </a:lnTo>
                    <a:lnTo>
                      <a:pt x="2397" y="5216"/>
                    </a:lnTo>
                    <a:lnTo>
                      <a:pt x="1833" y="6908"/>
                    </a:lnTo>
                    <a:lnTo>
                      <a:pt x="1270" y="8459"/>
                    </a:lnTo>
                    <a:lnTo>
                      <a:pt x="494" y="9939"/>
                    </a:lnTo>
                    <a:lnTo>
                      <a:pt x="142" y="10855"/>
                    </a:lnTo>
                    <a:lnTo>
                      <a:pt x="1" y="11137"/>
                    </a:lnTo>
                    <a:lnTo>
                      <a:pt x="71" y="11348"/>
                    </a:lnTo>
                    <a:lnTo>
                      <a:pt x="353" y="11419"/>
                    </a:lnTo>
                    <a:lnTo>
                      <a:pt x="635" y="11348"/>
                    </a:lnTo>
                    <a:lnTo>
                      <a:pt x="847" y="11137"/>
                    </a:lnTo>
                    <a:lnTo>
                      <a:pt x="988" y="10785"/>
                    </a:lnTo>
                    <a:lnTo>
                      <a:pt x="917" y="11207"/>
                    </a:lnTo>
                    <a:lnTo>
                      <a:pt x="917" y="11348"/>
                    </a:lnTo>
                    <a:lnTo>
                      <a:pt x="988" y="11419"/>
                    </a:lnTo>
                    <a:lnTo>
                      <a:pt x="1058" y="11489"/>
                    </a:lnTo>
                    <a:lnTo>
                      <a:pt x="1129" y="11489"/>
                    </a:lnTo>
                    <a:lnTo>
                      <a:pt x="1411" y="11348"/>
                    </a:lnTo>
                    <a:lnTo>
                      <a:pt x="1904" y="10996"/>
                    </a:lnTo>
                    <a:lnTo>
                      <a:pt x="2045" y="10855"/>
                    </a:lnTo>
                    <a:lnTo>
                      <a:pt x="2045" y="10714"/>
                    </a:lnTo>
                    <a:lnTo>
                      <a:pt x="2468" y="10503"/>
                    </a:lnTo>
                    <a:lnTo>
                      <a:pt x="2609" y="10503"/>
                    </a:lnTo>
                    <a:lnTo>
                      <a:pt x="2750" y="10573"/>
                    </a:lnTo>
                    <a:lnTo>
                      <a:pt x="2891" y="10644"/>
                    </a:lnTo>
                    <a:lnTo>
                      <a:pt x="2961" y="10785"/>
                    </a:lnTo>
                    <a:lnTo>
                      <a:pt x="3102" y="11278"/>
                    </a:lnTo>
                    <a:lnTo>
                      <a:pt x="3314" y="11630"/>
                    </a:lnTo>
                    <a:lnTo>
                      <a:pt x="3596" y="11842"/>
                    </a:lnTo>
                    <a:lnTo>
                      <a:pt x="3807" y="11912"/>
                    </a:lnTo>
                    <a:lnTo>
                      <a:pt x="4159" y="11771"/>
                    </a:lnTo>
                    <a:lnTo>
                      <a:pt x="4159" y="11630"/>
                    </a:lnTo>
                    <a:lnTo>
                      <a:pt x="4018" y="11278"/>
                    </a:lnTo>
                    <a:lnTo>
                      <a:pt x="3525" y="10503"/>
                    </a:lnTo>
                    <a:lnTo>
                      <a:pt x="3032" y="9586"/>
                    </a:lnTo>
                    <a:lnTo>
                      <a:pt x="2891" y="9234"/>
                    </a:lnTo>
                    <a:lnTo>
                      <a:pt x="2820" y="8881"/>
                    </a:lnTo>
                    <a:lnTo>
                      <a:pt x="3032" y="8952"/>
                    </a:lnTo>
                    <a:lnTo>
                      <a:pt x="3173" y="9022"/>
                    </a:lnTo>
                    <a:lnTo>
                      <a:pt x="3525" y="9304"/>
                    </a:lnTo>
                    <a:lnTo>
                      <a:pt x="3807" y="9727"/>
                    </a:lnTo>
                    <a:lnTo>
                      <a:pt x="4018" y="10150"/>
                    </a:lnTo>
                    <a:lnTo>
                      <a:pt x="4300" y="10644"/>
                    </a:lnTo>
                    <a:lnTo>
                      <a:pt x="4512" y="10996"/>
                    </a:lnTo>
                    <a:lnTo>
                      <a:pt x="4794" y="11207"/>
                    </a:lnTo>
                    <a:lnTo>
                      <a:pt x="4935" y="11278"/>
                    </a:lnTo>
                    <a:lnTo>
                      <a:pt x="5146" y="11278"/>
                    </a:lnTo>
                    <a:lnTo>
                      <a:pt x="5499" y="11137"/>
                    </a:lnTo>
                    <a:lnTo>
                      <a:pt x="5781" y="10926"/>
                    </a:lnTo>
                    <a:lnTo>
                      <a:pt x="5851" y="10714"/>
                    </a:lnTo>
                    <a:lnTo>
                      <a:pt x="5851" y="10362"/>
                    </a:lnTo>
                    <a:lnTo>
                      <a:pt x="5781" y="10080"/>
                    </a:lnTo>
                    <a:lnTo>
                      <a:pt x="5640" y="9727"/>
                    </a:lnTo>
                    <a:lnTo>
                      <a:pt x="5358" y="9163"/>
                    </a:lnTo>
                    <a:lnTo>
                      <a:pt x="5146" y="8881"/>
                    </a:lnTo>
                    <a:lnTo>
                      <a:pt x="4794" y="8600"/>
                    </a:lnTo>
                    <a:lnTo>
                      <a:pt x="4018" y="8106"/>
                    </a:lnTo>
                    <a:lnTo>
                      <a:pt x="3314" y="7754"/>
                    </a:lnTo>
                    <a:lnTo>
                      <a:pt x="3032" y="7613"/>
                    </a:lnTo>
                    <a:lnTo>
                      <a:pt x="2961" y="7472"/>
                    </a:lnTo>
                    <a:lnTo>
                      <a:pt x="2820" y="7049"/>
                    </a:lnTo>
                    <a:lnTo>
                      <a:pt x="2891" y="6485"/>
                    </a:lnTo>
                    <a:lnTo>
                      <a:pt x="3032" y="5851"/>
                    </a:lnTo>
                    <a:lnTo>
                      <a:pt x="3173" y="5146"/>
                    </a:lnTo>
                    <a:lnTo>
                      <a:pt x="3666" y="3807"/>
                    </a:lnTo>
                    <a:lnTo>
                      <a:pt x="4018" y="2820"/>
                    </a:lnTo>
                    <a:lnTo>
                      <a:pt x="4300" y="4018"/>
                    </a:lnTo>
                    <a:lnTo>
                      <a:pt x="4512" y="4793"/>
                    </a:lnTo>
                    <a:lnTo>
                      <a:pt x="4794" y="5569"/>
                    </a:lnTo>
                    <a:lnTo>
                      <a:pt x="5146" y="6203"/>
                    </a:lnTo>
                    <a:lnTo>
                      <a:pt x="5287" y="6344"/>
                    </a:lnTo>
                    <a:lnTo>
                      <a:pt x="5428" y="6485"/>
                    </a:lnTo>
                    <a:lnTo>
                      <a:pt x="5569" y="6485"/>
                    </a:lnTo>
                    <a:lnTo>
                      <a:pt x="5781" y="6344"/>
                    </a:lnTo>
                    <a:lnTo>
                      <a:pt x="5922" y="6062"/>
                    </a:lnTo>
                    <a:lnTo>
                      <a:pt x="6062" y="5639"/>
                    </a:lnTo>
                    <a:lnTo>
                      <a:pt x="6062" y="5428"/>
                    </a:lnTo>
                    <a:lnTo>
                      <a:pt x="5922" y="5075"/>
                    </a:lnTo>
                    <a:lnTo>
                      <a:pt x="5569" y="4159"/>
                    </a:lnTo>
                    <a:lnTo>
                      <a:pt x="5146" y="3313"/>
                    </a:lnTo>
                    <a:lnTo>
                      <a:pt x="4935" y="2679"/>
                    </a:lnTo>
                    <a:lnTo>
                      <a:pt x="4794" y="1974"/>
                    </a:lnTo>
                    <a:lnTo>
                      <a:pt x="4723" y="1340"/>
                    </a:lnTo>
                    <a:lnTo>
                      <a:pt x="4794" y="776"/>
                    </a:lnTo>
                    <a:lnTo>
                      <a:pt x="4935" y="0"/>
                    </a:lnTo>
                    <a:close/>
                  </a:path>
                </a:pathLst>
              </a:custGeom>
              <a:solidFill>
                <a:srgbClr val="8EBC7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5" name="Google Shape;625;p12"/>
              <p:cNvSpPr/>
              <p:nvPr/>
            </p:nvSpPr>
            <p:spPr>
              <a:xfrm>
                <a:off x="3487525" y="4421350"/>
                <a:ext cx="82825" cy="112800"/>
              </a:xfrm>
              <a:custGeom>
                <a:avLst/>
                <a:gdLst/>
                <a:ahLst/>
                <a:cxnLst/>
                <a:rect l="l" t="t" r="r" b="b"/>
                <a:pathLst>
                  <a:path w="3313" h="4512" extrusionOk="0">
                    <a:moveTo>
                      <a:pt x="3031" y="1"/>
                    </a:moveTo>
                    <a:lnTo>
                      <a:pt x="2749" y="71"/>
                    </a:lnTo>
                    <a:lnTo>
                      <a:pt x="2326" y="353"/>
                    </a:lnTo>
                    <a:lnTo>
                      <a:pt x="1762" y="776"/>
                    </a:lnTo>
                    <a:lnTo>
                      <a:pt x="1269" y="1199"/>
                    </a:lnTo>
                    <a:lnTo>
                      <a:pt x="705" y="1833"/>
                    </a:lnTo>
                    <a:lnTo>
                      <a:pt x="282" y="2468"/>
                    </a:lnTo>
                    <a:lnTo>
                      <a:pt x="70" y="2750"/>
                    </a:lnTo>
                    <a:lnTo>
                      <a:pt x="0" y="3032"/>
                    </a:lnTo>
                    <a:lnTo>
                      <a:pt x="0" y="3596"/>
                    </a:lnTo>
                    <a:lnTo>
                      <a:pt x="70" y="3878"/>
                    </a:lnTo>
                    <a:lnTo>
                      <a:pt x="211" y="4230"/>
                    </a:lnTo>
                    <a:lnTo>
                      <a:pt x="352" y="4441"/>
                    </a:lnTo>
                    <a:lnTo>
                      <a:pt x="423" y="4512"/>
                    </a:lnTo>
                    <a:lnTo>
                      <a:pt x="634" y="4512"/>
                    </a:lnTo>
                    <a:lnTo>
                      <a:pt x="775" y="4371"/>
                    </a:lnTo>
                    <a:lnTo>
                      <a:pt x="987" y="4018"/>
                    </a:lnTo>
                    <a:lnTo>
                      <a:pt x="1903" y="2609"/>
                    </a:lnTo>
                    <a:lnTo>
                      <a:pt x="2467" y="1693"/>
                    </a:lnTo>
                    <a:lnTo>
                      <a:pt x="2960" y="917"/>
                    </a:lnTo>
                    <a:lnTo>
                      <a:pt x="3242" y="283"/>
                    </a:lnTo>
                    <a:lnTo>
                      <a:pt x="3313" y="71"/>
                    </a:lnTo>
                    <a:lnTo>
                      <a:pt x="3242" y="1"/>
                    </a:lnTo>
                    <a:close/>
                  </a:path>
                </a:pathLst>
              </a:custGeom>
              <a:solidFill>
                <a:srgbClr val="8EBC7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6" name="Google Shape;626;p12"/>
              <p:cNvSpPr/>
              <p:nvPr/>
            </p:nvSpPr>
            <p:spPr>
              <a:xfrm>
                <a:off x="3621425" y="4657475"/>
                <a:ext cx="89900" cy="84625"/>
              </a:xfrm>
              <a:custGeom>
                <a:avLst/>
                <a:gdLst/>
                <a:ahLst/>
                <a:cxnLst/>
                <a:rect l="l" t="t" r="r" b="b"/>
                <a:pathLst>
                  <a:path w="3596" h="3385" extrusionOk="0">
                    <a:moveTo>
                      <a:pt x="3595" y="1"/>
                    </a:moveTo>
                    <a:lnTo>
                      <a:pt x="3102" y="71"/>
                    </a:lnTo>
                    <a:lnTo>
                      <a:pt x="2538" y="283"/>
                    </a:lnTo>
                    <a:lnTo>
                      <a:pt x="2045" y="565"/>
                    </a:lnTo>
                    <a:lnTo>
                      <a:pt x="1551" y="917"/>
                    </a:lnTo>
                    <a:lnTo>
                      <a:pt x="1058" y="1340"/>
                    </a:lnTo>
                    <a:lnTo>
                      <a:pt x="635" y="1763"/>
                    </a:lnTo>
                    <a:lnTo>
                      <a:pt x="353" y="2256"/>
                    </a:lnTo>
                    <a:lnTo>
                      <a:pt x="142" y="2679"/>
                    </a:lnTo>
                    <a:lnTo>
                      <a:pt x="1" y="2961"/>
                    </a:lnTo>
                    <a:lnTo>
                      <a:pt x="1" y="3173"/>
                    </a:lnTo>
                    <a:lnTo>
                      <a:pt x="1" y="3314"/>
                    </a:lnTo>
                    <a:lnTo>
                      <a:pt x="71" y="3384"/>
                    </a:lnTo>
                    <a:lnTo>
                      <a:pt x="353" y="3384"/>
                    </a:lnTo>
                    <a:lnTo>
                      <a:pt x="706" y="3173"/>
                    </a:lnTo>
                    <a:lnTo>
                      <a:pt x="1410" y="2609"/>
                    </a:lnTo>
                    <a:lnTo>
                      <a:pt x="1692" y="2397"/>
                    </a:lnTo>
                    <a:lnTo>
                      <a:pt x="2115" y="1904"/>
                    </a:lnTo>
                    <a:lnTo>
                      <a:pt x="2609" y="1058"/>
                    </a:lnTo>
                    <a:lnTo>
                      <a:pt x="3173" y="353"/>
                    </a:lnTo>
                    <a:lnTo>
                      <a:pt x="3384" y="142"/>
                    </a:lnTo>
                    <a:lnTo>
                      <a:pt x="3595" y="1"/>
                    </a:lnTo>
                    <a:close/>
                  </a:path>
                </a:pathLst>
              </a:custGeom>
              <a:solidFill>
                <a:srgbClr val="8EBC7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27" name="Google Shape;627;p12"/>
            <p:cNvSpPr/>
            <p:nvPr/>
          </p:nvSpPr>
          <p:spPr>
            <a:xfrm>
              <a:off x="4535406" y="4308991"/>
              <a:ext cx="198042" cy="199452"/>
            </a:xfrm>
            <a:custGeom>
              <a:avLst/>
              <a:gdLst/>
              <a:ahLst/>
              <a:cxnLst/>
              <a:rect l="l" t="t" r="r" b="b"/>
              <a:pathLst>
                <a:path w="9798" h="9869" extrusionOk="0">
                  <a:moveTo>
                    <a:pt x="4582" y="635"/>
                  </a:moveTo>
                  <a:lnTo>
                    <a:pt x="4864" y="705"/>
                  </a:lnTo>
                  <a:lnTo>
                    <a:pt x="5145" y="846"/>
                  </a:lnTo>
                  <a:lnTo>
                    <a:pt x="5357" y="1058"/>
                  </a:lnTo>
                  <a:lnTo>
                    <a:pt x="5498" y="1269"/>
                  </a:lnTo>
                  <a:lnTo>
                    <a:pt x="5568" y="1481"/>
                  </a:lnTo>
                  <a:lnTo>
                    <a:pt x="5568" y="1763"/>
                  </a:lnTo>
                  <a:lnTo>
                    <a:pt x="5568" y="2045"/>
                  </a:lnTo>
                  <a:lnTo>
                    <a:pt x="5357" y="2679"/>
                  </a:lnTo>
                  <a:lnTo>
                    <a:pt x="4864" y="3807"/>
                  </a:lnTo>
                  <a:lnTo>
                    <a:pt x="4723" y="4230"/>
                  </a:lnTo>
                  <a:lnTo>
                    <a:pt x="4652" y="4441"/>
                  </a:lnTo>
                  <a:lnTo>
                    <a:pt x="4723" y="4582"/>
                  </a:lnTo>
                  <a:lnTo>
                    <a:pt x="3736" y="3948"/>
                  </a:lnTo>
                  <a:lnTo>
                    <a:pt x="2890" y="3243"/>
                  </a:lnTo>
                  <a:lnTo>
                    <a:pt x="2679" y="3031"/>
                  </a:lnTo>
                  <a:lnTo>
                    <a:pt x="2538" y="2820"/>
                  </a:lnTo>
                  <a:lnTo>
                    <a:pt x="2467" y="2538"/>
                  </a:lnTo>
                  <a:lnTo>
                    <a:pt x="2467" y="2326"/>
                  </a:lnTo>
                  <a:lnTo>
                    <a:pt x="2538" y="2045"/>
                  </a:lnTo>
                  <a:lnTo>
                    <a:pt x="2608" y="1833"/>
                  </a:lnTo>
                  <a:lnTo>
                    <a:pt x="2890" y="1340"/>
                  </a:lnTo>
                  <a:lnTo>
                    <a:pt x="3313" y="987"/>
                  </a:lnTo>
                  <a:lnTo>
                    <a:pt x="3806" y="705"/>
                  </a:lnTo>
                  <a:lnTo>
                    <a:pt x="4370" y="635"/>
                  </a:lnTo>
                  <a:close/>
                  <a:moveTo>
                    <a:pt x="7753" y="2820"/>
                  </a:moveTo>
                  <a:lnTo>
                    <a:pt x="8106" y="2890"/>
                  </a:lnTo>
                  <a:lnTo>
                    <a:pt x="8388" y="2961"/>
                  </a:lnTo>
                  <a:lnTo>
                    <a:pt x="8599" y="3102"/>
                  </a:lnTo>
                  <a:lnTo>
                    <a:pt x="8740" y="3313"/>
                  </a:lnTo>
                  <a:lnTo>
                    <a:pt x="8881" y="3525"/>
                  </a:lnTo>
                  <a:lnTo>
                    <a:pt x="8952" y="3807"/>
                  </a:lnTo>
                  <a:lnTo>
                    <a:pt x="8952" y="4089"/>
                  </a:lnTo>
                  <a:lnTo>
                    <a:pt x="8952" y="4371"/>
                  </a:lnTo>
                  <a:lnTo>
                    <a:pt x="8952" y="4652"/>
                  </a:lnTo>
                  <a:lnTo>
                    <a:pt x="8811" y="4864"/>
                  </a:lnTo>
                  <a:lnTo>
                    <a:pt x="8740" y="5146"/>
                  </a:lnTo>
                  <a:lnTo>
                    <a:pt x="8529" y="5357"/>
                  </a:lnTo>
                  <a:lnTo>
                    <a:pt x="8317" y="5498"/>
                  </a:lnTo>
                  <a:lnTo>
                    <a:pt x="8106" y="5639"/>
                  </a:lnTo>
                  <a:lnTo>
                    <a:pt x="7824" y="5710"/>
                  </a:lnTo>
                  <a:lnTo>
                    <a:pt x="7471" y="5639"/>
                  </a:lnTo>
                  <a:lnTo>
                    <a:pt x="7049" y="5569"/>
                  </a:lnTo>
                  <a:lnTo>
                    <a:pt x="6696" y="5428"/>
                  </a:lnTo>
                  <a:lnTo>
                    <a:pt x="6414" y="5287"/>
                  </a:lnTo>
                  <a:lnTo>
                    <a:pt x="6203" y="5075"/>
                  </a:lnTo>
                  <a:lnTo>
                    <a:pt x="6132" y="4864"/>
                  </a:lnTo>
                  <a:lnTo>
                    <a:pt x="5991" y="4582"/>
                  </a:lnTo>
                  <a:lnTo>
                    <a:pt x="5991" y="4371"/>
                  </a:lnTo>
                  <a:lnTo>
                    <a:pt x="6062" y="4089"/>
                  </a:lnTo>
                  <a:lnTo>
                    <a:pt x="6132" y="3807"/>
                  </a:lnTo>
                  <a:lnTo>
                    <a:pt x="6273" y="3595"/>
                  </a:lnTo>
                  <a:lnTo>
                    <a:pt x="6414" y="3384"/>
                  </a:lnTo>
                  <a:lnTo>
                    <a:pt x="6626" y="3172"/>
                  </a:lnTo>
                  <a:lnTo>
                    <a:pt x="6908" y="3031"/>
                  </a:lnTo>
                  <a:lnTo>
                    <a:pt x="7189" y="2890"/>
                  </a:lnTo>
                  <a:lnTo>
                    <a:pt x="7471" y="2820"/>
                  </a:lnTo>
                  <a:close/>
                  <a:moveTo>
                    <a:pt x="5921" y="5992"/>
                  </a:moveTo>
                  <a:lnTo>
                    <a:pt x="6555" y="6133"/>
                  </a:lnTo>
                  <a:lnTo>
                    <a:pt x="7260" y="6415"/>
                  </a:lnTo>
                  <a:lnTo>
                    <a:pt x="7824" y="6767"/>
                  </a:lnTo>
                  <a:lnTo>
                    <a:pt x="8035" y="6978"/>
                  </a:lnTo>
                  <a:lnTo>
                    <a:pt x="8176" y="7190"/>
                  </a:lnTo>
                  <a:lnTo>
                    <a:pt x="8317" y="7401"/>
                  </a:lnTo>
                  <a:lnTo>
                    <a:pt x="8317" y="7613"/>
                  </a:lnTo>
                  <a:lnTo>
                    <a:pt x="8247" y="7824"/>
                  </a:lnTo>
                  <a:lnTo>
                    <a:pt x="8035" y="8036"/>
                  </a:lnTo>
                  <a:lnTo>
                    <a:pt x="7683" y="8318"/>
                  </a:lnTo>
                  <a:lnTo>
                    <a:pt x="7260" y="8529"/>
                  </a:lnTo>
                  <a:lnTo>
                    <a:pt x="6837" y="8670"/>
                  </a:lnTo>
                  <a:lnTo>
                    <a:pt x="6414" y="8741"/>
                  </a:lnTo>
                  <a:lnTo>
                    <a:pt x="5991" y="8741"/>
                  </a:lnTo>
                  <a:lnTo>
                    <a:pt x="5639" y="8670"/>
                  </a:lnTo>
                  <a:lnTo>
                    <a:pt x="5286" y="8529"/>
                  </a:lnTo>
                  <a:lnTo>
                    <a:pt x="4934" y="8388"/>
                  </a:lnTo>
                  <a:lnTo>
                    <a:pt x="4652" y="8177"/>
                  </a:lnTo>
                  <a:lnTo>
                    <a:pt x="4441" y="7965"/>
                  </a:lnTo>
                  <a:lnTo>
                    <a:pt x="4300" y="7683"/>
                  </a:lnTo>
                  <a:lnTo>
                    <a:pt x="4229" y="7401"/>
                  </a:lnTo>
                  <a:lnTo>
                    <a:pt x="4300" y="7119"/>
                  </a:lnTo>
                  <a:lnTo>
                    <a:pt x="4370" y="6767"/>
                  </a:lnTo>
                  <a:lnTo>
                    <a:pt x="4652" y="6415"/>
                  </a:lnTo>
                  <a:lnTo>
                    <a:pt x="5004" y="6062"/>
                  </a:lnTo>
                  <a:lnTo>
                    <a:pt x="5145" y="5992"/>
                  </a:lnTo>
                  <a:close/>
                  <a:moveTo>
                    <a:pt x="4229" y="5498"/>
                  </a:moveTo>
                  <a:lnTo>
                    <a:pt x="3877" y="6767"/>
                  </a:lnTo>
                  <a:lnTo>
                    <a:pt x="3313" y="7965"/>
                  </a:lnTo>
                  <a:lnTo>
                    <a:pt x="3031" y="8459"/>
                  </a:lnTo>
                  <a:lnTo>
                    <a:pt x="2608" y="8670"/>
                  </a:lnTo>
                  <a:lnTo>
                    <a:pt x="2256" y="8811"/>
                  </a:lnTo>
                  <a:lnTo>
                    <a:pt x="1903" y="8811"/>
                  </a:lnTo>
                  <a:lnTo>
                    <a:pt x="1551" y="8600"/>
                  </a:lnTo>
                  <a:lnTo>
                    <a:pt x="1269" y="8318"/>
                  </a:lnTo>
                  <a:lnTo>
                    <a:pt x="1057" y="7895"/>
                  </a:lnTo>
                  <a:lnTo>
                    <a:pt x="916" y="7401"/>
                  </a:lnTo>
                  <a:lnTo>
                    <a:pt x="916" y="6978"/>
                  </a:lnTo>
                  <a:lnTo>
                    <a:pt x="987" y="6697"/>
                  </a:lnTo>
                  <a:lnTo>
                    <a:pt x="1057" y="6415"/>
                  </a:lnTo>
                  <a:lnTo>
                    <a:pt x="1128" y="6203"/>
                  </a:lnTo>
                  <a:lnTo>
                    <a:pt x="1339" y="5992"/>
                  </a:lnTo>
                  <a:lnTo>
                    <a:pt x="1480" y="5851"/>
                  </a:lnTo>
                  <a:lnTo>
                    <a:pt x="1974" y="5639"/>
                  </a:lnTo>
                  <a:lnTo>
                    <a:pt x="2538" y="5498"/>
                  </a:lnTo>
                  <a:close/>
                  <a:moveTo>
                    <a:pt x="4652" y="0"/>
                  </a:moveTo>
                  <a:lnTo>
                    <a:pt x="4018" y="141"/>
                  </a:lnTo>
                  <a:lnTo>
                    <a:pt x="3383" y="423"/>
                  </a:lnTo>
                  <a:lnTo>
                    <a:pt x="2749" y="776"/>
                  </a:lnTo>
                  <a:lnTo>
                    <a:pt x="2185" y="1269"/>
                  </a:lnTo>
                  <a:lnTo>
                    <a:pt x="1833" y="1833"/>
                  </a:lnTo>
                  <a:lnTo>
                    <a:pt x="1692" y="2115"/>
                  </a:lnTo>
                  <a:lnTo>
                    <a:pt x="1551" y="2397"/>
                  </a:lnTo>
                  <a:lnTo>
                    <a:pt x="1551" y="2679"/>
                  </a:lnTo>
                  <a:lnTo>
                    <a:pt x="1551" y="3031"/>
                  </a:lnTo>
                  <a:lnTo>
                    <a:pt x="1692" y="3313"/>
                  </a:lnTo>
                  <a:lnTo>
                    <a:pt x="1833" y="3595"/>
                  </a:lnTo>
                  <a:lnTo>
                    <a:pt x="2044" y="3877"/>
                  </a:lnTo>
                  <a:lnTo>
                    <a:pt x="2397" y="4089"/>
                  </a:lnTo>
                  <a:lnTo>
                    <a:pt x="2820" y="4371"/>
                  </a:lnTo>
                  <a:lnTo>
                    <a:pt x="3313" y="4582"/>
                  </a:lnTo>
                  <a:lnTo>
                    <a:pt x="3947" y="4793"/>
                  </a:lnTo>
                  <a:lnTo>
                    <a:pt x="4652" y="4934"/>
                  </a:lnTo>
                  <a:lnTo>
                    <a:pt x="4511" y="5075"/>
                  </a:lnTo>
                  <a:lnTo>
                    <a:pt x="4300" y="5146"/>
                  </a:lnTo>
                  <a:lnTo>
                    <a:pt x="3736" y="5146"/>
                  </a:lnTo>
                  <a:lnTo>
                    <a:pt x="3031" y="5005"/>
                  </a:lnTo>
                  <a:lnTo>
                    <a:pt x="2256" y="4864"/>
                  </a:lnTo>
                  <a:lnTo>
                    <a:pt x="1480" y="4864"/>
                  </a:lnTo>
                  <a:lnTo>
                    <a:pt x="1128" y="5005"/>
                  </a:lnTo>
                  <a:lnTo>
                    <a:pt x="846" y="5146"/>
                  </a:lnTo>
                  <a:lnTo>
                    <a:pt x="564" y="5357"/>
                  </a:lnTo>
                  <a:lnTo>
                    <a:pt x="282" y="5710"/>
                  </a:lnTo>
                  <a:lnTo>
                    <a:pt x="141" y="6203"/>
                  </a:lnTo>
                  <a:lnTo>
                    <a:pt x="0" y="6767"/>
                  </a:lnTo>
                  <a:lnTo>
                    <a:pt x="0" y="7260"/>
                  </a:lnTo>
                  <a:lnTo>
                    <a:pt x="71" y="7683"/>
                  </a:lnTo>
                  <a:lnTo>
                    <a:pt x="141" y="8106"/>
                  </a:lnTo>
                  <a:lnTo>
                    <a:pt x="282" y="8459"/>
                  </a:lnTo>
                  <a:lnTo>
                    <a:pt x="494" y="8811"/>
                  </a:lnTo>
                  <a:lnTo>
                    <a:pt x="705" y="9093"/>
                  </a:lnTo>
                  <a:lnTo>
                    <a:pt x="987" y="9375"/>
                  </a:lnTo>
                  <a:lnTo>
                    <a:pt x="1269" y="9586"/>
                  </a:lnTo>
                  <a:lnTo>
                    <a:pt x="1621" y="9727"/>
                  </a:lnTo>
                  <a:lnTo>
                    <a:pt x="1974" y="9798"/>
                  </a:lnTo>
                  <a:lnTo>
                    <a:pt x="2326" y="9868"/>
                  </a:lnTo>
                  <a:lnTo>
                    <a:pt x="2679" y="9798"/>
                  </a:lnTo>
                  <a:lnTo>
                    <a:pt x="3031" y="9657"/>
                  </a:lnTo>
                  <a:lnTo>
                    <a:pt x="3383" y="9445"/>
                  </a:lnTo>
                  <a:lnTo>
                    <a:pt x="3736" y="9163"/>
                  </a:lnTo>
                  <a:lnTo>
                    <a:pt x="4018" y="8741"/>
                  </a:lnTo>
                  <a:lnTo>
                    <a:pt x="4018" y="8952"/>
                  </a:lnTo>
                  <a:lnTo>
                    <a:pt x="4088" y="9163"/>
                  </a:lnTo>
                  <a:lnTo>
                    <a:pt x="4229" y="9375"/>
                  </a:lnTo>
                  <a:lnTo>
                    <a:pt x="4300" y="9516"/>
                  </a:lnTo>
                  <a:lnTo>
                    <a:pt x="4723" y="9727"/>
                  </a:lnTo>
                  <a:lnTo>
                    <a:pt x="5145" y="9798"/>
                  </a:lnTo>
                  <a:lnTo>
                    <a:pt x="5709" y="9798"/>
                  </a:lnTo>
                  <a:lnTo>
                    <a:pt x="6273" y="9727"/>
                  </a:lnTo>
                  <a:lnTo>
                    <a:pt x="6837" y="9586"/>
                  </a:lnTo>
                  <a:lnTo>
                    <a:pt x="7401" y="9375"/>
                  </a:lnTo>
                  <a:lnTo>
                    <a:pt x="7965" y="9093"/>
                  </a:lnTo>
                  <a:lnTo>
                    <a:pt x="8458" y="8741"/>
                  </a:lnTo>
                  <a:lnTo>
                    <a:pt x="8811" y="8388"/>
                  </a:lnTo>
                  <a:lnTo>
                    <a:pt x="9093" y="7965"/>
                  </a:lnTo>
                  <a:lnTo>
                    <a:pt x="9234" y="7542"/>
                  </a:lnTo>
                  <a:lnTo>
                    <a:pt x="9234" y="7331"/>
                  </a:lnTo>
                  <a:lnTo>
                    <a:pt x="9163" y="7190"/>
                  </a:lnTo>
                  <a:lnTo>
                    <a:pt x="9093" y="6978"/>
                  </a:lnTo>
                  <a:lnTo>
                    <a:pt x="8952" y="6767"/>
                  </a:lnTo>
                  <a:lnTo>
                    <a:pt x="8740" y="6556"/>
                  </a:lnTo>
                  <a:lnTo>
                    <a:pt x="8458" y="6344"/>
                  </a:lnTo>
                  <a:lnTo>
                    <a:pt x="8811" y="6203"/>
                  </a:lnTo>
                  <a:lnTo>
                    <a:pt x="9093" y="5992"/>
                  </a:lnTo>
                  <a:lnTo>
                    <a:pt x="9374" y="5710"/>
                  </a:lnTo>
                  <a:lnTo>
                    <a:pt x="9515" y="5357"/>
                  </a:lnTo>
                  <a:lnTo>
                    <a:pt x="9656" y="5005"/>
                  </a:lnTo>
                  <a:lnTo>
                    <a:pt x="9727" y="4652"/>
                  </a:lnTo>
                  <a:lnTo>
                    <a:pt x="9797" y="4230"/>
                  </a:lnTo>
                  <a:lnTo>
                    <a:pt x="9797" y="3877"/>
                  </a:lnTo>
                  <a:lnTo>
                    <a:pt x="9727" y="3525"/>
                  </a:lnTo>
                  <a:lnTo>
                    <a:pt x="9656" y="3172"/>
                  </a:lnTo>
                  <a:lnTo>
                    <a:pt x="9515" y="2890"/>
                  </a:lnTo>
                  <a:lnTo>
                    <a:pt x="9374" y="2679"/>
                  </a:lnTo>
                  <a:lnTo>
                    <a:pt x="9163" y="2467"/>
                  </a:lnTo>
                  <a:lnTo>
                    <a:pt x="8952" y="2256"/>
                  </a:lnTo>
                  <a:lnTo>
                    <a:pt x="8740" y="2186"/>
                  </a:lnTo>
                  <a:lnTo>
                    <a:pt x="8458" y="2045"/>
                  </a:lnTo>
                  <a:lnTo>
                    <a:pt x="7965" y="1974"/>
                  </a:lnTo>
                  <a:lnTo>
                    <a:pt x="7401" y="2115"/>
                  </a:lnTo>
                  <a:lnTo>
                    <a:pt x="6837" y="2397"/>
                  </a:lnTo>
                  <a:lnTo>
                    <a:pt x="6273" y="2749"/>
                  </a:lnTo>
                  <a:lnTo>
                    <a:pt x="6344" y="2186"/>
                  </a:lnTo>
                  <a:lnTo>
                    <a:pt x="6344" y="1692"/>
                  </a:lnTo>
                  <a:lnTo>
                    <a:pt x="6273" y="1269"/>
                  </a:lnTo>
                  <a:lnTo>
                    <a:pt x="6132" y="917"/>
                  </a:lnTo>
                  <a:lnTo>
                    <a:pt x="5991" y="635"/>
                  </a:lnTo>
                  <a:lnTo>
                    <a:pt x="5780" y="353"/>
                  </a:lnTo>
                  <a:lnTo>
                    <a:pt x="5498" y="212"/>
                  </a:lnTo>
                  <a:lnTo>
                    <a:pt x="5286" y="71"/>
                  </a:lnTo>
                  <a:lnTo>
                    <a:pt x="4934" y="71"/>
                  </a:lnTo>
                  <a:lnTo>
                    <a:pt x="4652" y="0"/>
                  </a:lnTo>
                  <a:close/>
                </a:path>
              </a:pathLst>
            </a:custGeom>
            <a:solidFill>
              <a:srgbClr val="EDDC7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8" name="Google Shape;628;p12"/>
            <p:cNvSpPr/>
            <p:nvPr/>
          </p:nvSpPr>
          <p:spPr>
            <a:xfrm rot="-4500104">
              <a:off x="6518555" y="4207576"/>
              <a:ext cx="115131" cy="420814"/>
            </a:xfrm>
            <a:custGeom>
              <a:avLst/>
              <a:gdLst/>
              <a:ahLst/>
              <a:cxnLst/>
              <a:rect l="l" t="t" r="r" b="b"/>
              <a:pathLst>
                <a:path w="4794" h="23472" extrusionOk="0">
                  <a:moveTo>
                    <a:pt x="2750" y="6626"/>
                  </a:moveTo>
                  <a:lnTo>
                    <a:pt x="3173" y="8177"/>
                  </a:lnTo>
                  <a:lnTo>
                    <a:pt x="3455" y="9728"/>
                  </a:lnTo>
                  <a:lnTo>
                    <a:pt x="3666" y="11208"/>
                  </a:lnTo>
                  <a:lnTo>
                    <a:pt x="3736" y="12758"/>
                  </a:lnTo>
                  <a:lnTo>
                    <a:pt x="3666" y="14239"/>
                  </a:lnTo>
                  <a:lnTo>
                    <a:pt x="3455" y="15789"/>
                  </a:lnTo>
                  <a:lnTo>
                    <a:pt x="3102" y="17340"/>
                  </a:lnTo>
                  <a:lnTo>
                    <a:pt x="2609" y="18891"/>
                  </a:lnTo>
                  <a:lnTo>
                    <a:pt x="2115" y="17481"/>
                  </a:lnTo>
                  <a:lnTo>
                    <a:pt x="1692" y="16142"/>
                  </a:lnTo>
                  <a:lnTo>
                    <a:pt x="1411" y="14802"/>
                  </a:lnTo>
                  <a:lnTo>
                    <a:pt x="1199" y="13534"/>
                  </a:lnTo>
                  <a:lnTo>
                    <a:pt x="1199" y="12195"/>
                  </a:lnTo>
                  <a:lnTo>
                    <a:pt x="1340" y="10855"/>
                  </a:lnTo>
                  <a:lnTo>
                    <a:pt x="1622" y="9516"/>
                  </a:lnTo>
                  <a:lnTo>
                    <a:pt x="2115" y="8036"/>
                  </a:lnTo>
                  <a:lnTo>
                    <a:pt x="1974" y="9939"/>
                  </a:lnTo>
                  <a:lnTo>
                    <a:pt x="1904" y="12970"/>
                  </a:lnTo>
                  <a:lnTo>
                    <a:pt x="1904" y="14450"/>
                  </a:lnTo>
                  <a:lnTo>
                    <a:pt x="1974" y="15719"/>
                  </a:lnTo>
                  <a:lnTo>
                    <a:pt x="2045" y="16142"/>
                  </a:lnTo>
                  <a:lnTo>
                    <a:pt x="2186" y="16494"/>
                  </a:lnTo>
                  <a:lnTo>
                    <a:pt x="2327" y="16635"/>
                  </a:lnTo>
                  <a:lnTo>
                    <a:pt x="2468" y="16635"/>
                  </a:lnTo>
                  <a:lnTo>
                    <a:pt x="2679" y="16424"/>
                  </a:lnTo>
                  <a:lnTo>
                    <a:pt x="2820" y="16001"/>
                  </a:lnTo>
                  <a:lnTo>
                    <a:pt x="2961" y="15507"/>
                  </a:lnTo>
                  <a:lnTo>
                    <a:pt x="3102" y="14943"/>
                  </a:lnTo>
                  <a:lnTo>
                    <a:pt x="3173" y="13463"/>
                  </a:lnTo>
                  <a:lnTo>
                    <a:pt x="3173" y="11842"/>
                  </a:lnTo>
                  <a:lnTo>
                    <a:pt x="3102" y="10221"/>
                  </a:lnTo>
                  <a:lnTo>
                    <a:pt x="2961" y="8670"/>
                  </a:lnTo>
                  <a:lnTo>
                    <a:pt x="2750" y="6626"/>
                  </a:lnTo>
                  <a:close/>
                  <a:moveTo>
                    <a:pt x="2256" y="1"/>
                  </a:moveTo>
                  <a:lnTo>
                    <a:pt x="2115" y="776"/>
                  </a:lnTo>
                  <a:lnTo>
                    <a:pt x="2045" y="1481"/>
                  </a:lnTo>
                  <a:lnTo>
                    <a:pt x="2045" y="2961"/>
                  </a:lnTo>
                  <a:lnTo>
                    <a:pt x="2045" y="4371"/>
                  </a:lnTo>
                  <a:lnTo>
                    <a:pt x="1974" y="5076"/>
                  </a:lnTo>
                  <a:lnTo>
                    <a:pt x="1904" y="5851"/>
                  </a:lnTo>
                  <a:lnTo>
                    <a:pt x="1692" y="6697"/>
                  </a:lnTo>
                  <a:lnTo>
                    <a:pt x="1411" y="7472"/>
                  </a:lnTo>
                  <a:lnTo>
                    <a:pt x="776" y="9093"/>
                  </a:lnTo>
                  <a:lnTo>
                    <a:pt x="494" y="9869"/>
                  </a:lnTo>
                  <a:lnTo>
                    <a:pt x="283" y="10644"/>
                  </a:lnTo>
                  <a:lnTo>
                    <a:pt x="71" y="11490"/>
                  </a:lnTo>
                  <a:lnTo>
                    <a:pt x="1" y="12406"/>
                  </a:lnTo>
                  <a:lnTo>
                    <a:pt x="1" y="13181"/>
                  </a:lnTo>
                  <a:lnTo>
                    <a:pt x="71" y="13886"/>
                  </a:lnTo>
                  <a:lnTo>
                    <a:pt x="142" y="14661"/>
                  </a:lnTo>
                  <a:lnTo>
                    <a:pt x="353" y="15366"/>
                  </a:lnTo>
                  <a:lnTo>
                    <a:pt x="776" y="16846"/>
                  </a:lnTo>
                  <a:lnTo>
                    <a:pt x="1270" y="18256"/>
                  </a:lnTo>
                  <a:lnTo>
                    <a:pt x="1622" y="19102"/>
                  </a:lnTo>
                  <a:lnTo>
                    <a:pt x="1833" y="19736"/>
                  </a:lnTo>
                  <a:lnTo>
                    <a:pt x="1833" y="20018"/>
                  </a:lnTo>
                  <a:lnTo>
                    <a:pt x="1833" y="20371"/>
                  </a:lnTo>
                  <a:lnTo>
                    <a:pt x="1622" y="21146"/>
                  </a:lnTo>
                  <a:lnTo>
                    <a:pt x="1551" y="21357"/>
                  </a:lnTo>
                  <a:lnTo>
                    <a:pt x="1411" y="21639"/>
                  </a:lnTo>
                  <a:lnTo>
                    <a:pt x="988" y="22274"/>
                  </a:lnTo>
                  <a:lnTo>
                    <a:pt x="565" y="22838"/>
                  </a:lnTo>
                  <a:lnTo>
                    <a:pt x="494" y="23049"/>
                  </a:lnTo>
                  <a:lnTo>
                    <a:pt x="494" y="23261"/>
                  </a:lnTo>
                  <a:lnTo>
                    <a:pt x="635" y="23402"/>
                  </a:lnTo>
                  <a:lnTo>
                    <a:pt x="706" y="23402"/>
                  </a:lnTo>
                  <a:lnTo>
                    <a:pt x="776" y="23472"/>
                  </a:lnTo>
                  <a:lnTo>
                    <a:pt x="917" y="23402"/>
                  </a:lnTo>
                  <a:lnTo>
                    <a:pt x="1129" y="23261"/>
                  </a:lnTo>
                  <a:lnTo>
                    <a:pt x="1411" y="22979"/>
                  </a:lnTo>
                  <a:lnTo>
                    <a:pt x="2045" y="21992"/>
                  </a:lnTo>
                  <a:lnTo>
                    <a:pt x="2679" y="20794"/>
                  </a:lnTo>
                  <a:lnTo>
                    <a:pt x="3243" y="19454"/>
                  </a:lnTo>
                  <a:lnTo>
                    <a:pt x="3736" y="18256"/>
                  </a:lnTo>
                  <a:lnTo>
                    <a:pt x="4371" y="16635"/>
                  </a:lnTo>
                  <a:lnTo>
                    <a:pt x="4653" y="15014"/>
                  </a:lnTo>
                  <a:lnTo>
                    <a:pt x="4794" y="13463"/>
                  </a:lnTo>
                  <a:lnTo>
                    <a:pt x="4794" y="11913"/>
                  </a:lnTo>
                  <a:lnTo>
                    <a:pt x="4653" y="10362"/>
                  </a:lnTo>
                  <a:lnTo>
                    <a:pt x="4441" y="8882"/>
                  </a:lnTo>
                  <a:lnTo>
                    <a:pt x="4089" y="7331"/>
                  </a:lnTo>
                  <a:lnTo>
                    <a:pt x="3666" y="5851"/>
                  </a:lnTo>
                  <a:lnTo>
                    <a:pt x="3243" y="4300"/>
                  </a:lnTo>
                  <a:lnTo>
                    <a:pt x="3243" y="3807"/>
                  </a:lnTo>
                  <a:lnTo>
                    <a:pt x="3173" y="3173"/>
                  </a:lnTo>
                  <a:lnTo>
                    <a:pt x="2820" y="1692"/>
                  </a:lnTo>
                  <a:lnTo>
                    <a:pt x="2468" y="424"/>
                  </a:lnTo>
                  <a:lnTo>
                    <a:pt x="2327" y="71"/>
                  </a:lnTo>
                  <a:lnTo>
                    <a:pt x="2256" y="1"/>
                  </a:lnTo>
                  <a:close/>
                </a:path>
              </a:pathLst>
            </a:custGeom>
            <a:solidFill>
              <a:srgbClr val="BDCC6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29" name="Google Shape;629;p12"/>
            <p:cNvGrpSpPr/>
            <p:nvPr/>
          </p:nvGrpSpPr>
          <p:grpSpPr>
            <a:xfrm rot="4061973">
              <a:off x="4591313" y="4522575"/>
              <a:ext cx="150793" cy="179149"/>
              <a:chOff x="4157100" y="2900650"/>
              <a:chExt cx="206200" cy="244975"/>
            </a:xfrm>
          </p:grpSpPr>
          <p:sp>
            <p:nvSpPr>
              <p:cNvPr id="630" name="Google Shape;630;p12"/>
              <p:cNvSpPr/>
              <p:nvPr/>
            </p:nvSpPr>
            <p:spPr>
              <a:xfrm>
                <a:off x="4157100" y="3031050"/>
                <a:ext cx="51125" cy="114575"/>
              </a:xfrm>
              <a:custGeom>
                <a:avLst/>
                <a:gdLst/>
                <a:ahLst/>
                <a:cxnLst/>
                <a:rect l="l" t="t" r="r" b="b"/>
                <a:pathLst>
                  <a:path w="2045" h="4583" extrusionOk="0">
                    <a:moveTo>
                      <a:pt x="776" y="1622"/>
                    </a:moveTo>
                    <a:lnTo>
                      <a:pt x="917" y="2045"/>
                    </a:lnTo>
                    <a:lnTo>
                      <a:pt x="988" y="2538"/>
                    </a:lnTo>
                    <a:lnTo>
                      <a:pt x="988" y="2961"/>
                    </a:lnTo>
                    <a:lnTo>
                      <a:pt x="988" y="3454"/>
                    </a:lnTo>
                    <a:lnTo>
                      <a:pt x="776" y="3032"/>
                    </a:lnTo>
                    <a:lnTo>
                      <a:pt x="706" y="2609"/>
                    </a:lnTo>
                    <a:lnTo>
                      <a:pt x="706" y="2115"/>
                    </a:lnTo>
                    <a:lnTo>
                      <a:pt x="776" y="1622"/>
                    </a:lnTo>
                    <a:close/>
                    <a:moveTo>
                      <a:pt x="706" y="1"/>
                    </a:moveTo>
                    <a:lnTo>
                      <a:pt x="565" y="71"/>
                    </a:lnTo>
                    <a:lnTo>
                      <a:pt x="353" y="424"/>
                    </a:lnTo>
                    <a:lnTo>
                      <a:pt x="212" y="917"/>
                    </a:lnTo>
                    <a:lnTo>
                      <a:pt x="71" y="1481"/>
                    </a:lnTo>
                    <a:lnTo>
                      <a:pt x="1" y="2679"/>
                    </a:lnTo>
                    <a:lnTo>
                      <a:pt x="1" y="3102"/>
                    </a:lnTo>
                    <a:lnTo>
                      <a:pt x="71" y="3384"/>
                    </a:lnTo>
                    <a:lnTo>
                      <a:pt x="142" y="3595"/>
                    </a:lnTo>
                    <a:lnTo>
                      <a:pt x="424" y="3877"/>
                    </a:lnTo>
                    <a:lnTo>
                      <a:pt x="706" y="4159"/>
                    </a:lnTo>
                    <a:lnTo>
                      <a:pt x="988" y="4371"/>
                    </a:lnTo>
                    <a:lnTo>
                      <a:pt x="1340" y="4512"/>
                    </a:lnTo>
                    <a:lnTo>
                      <a:pt x="1622" y="4582"/>
                    </a:lnTo>
                    <a:lnTo>
                      <a:pt x="1763" y="4512"/>
                    </a:lnTo>
                    <a:lnTo>
                      <a:pt x="1833" y="4441"/>
                    </a:lnTo>
                    <a:lnTo>
                      <a:pt x="1974" y="4300"/>
                    </a:lnTo>
                    <a:lnTo>
                      <a:pt x="1974" y="4159"/>
                    </a:lnTo>
                    <a:lnTo>
                      <a:pt x="2045" y="3736"/>
                    </a:lnTo>
                    <a:lnTo>
                      <a:pt x="2045" y="3173"/>
                    </a:lnTo>
                    <a:lnTo>
                      <a:pt x="1974" y="2538"/>
                    </a:lnTo>
                    <a:lnTo>
                      <a:pt x="1833" y="1833"/>
                    </a:lnTo>
                    <a:lnTo>
                      <a:pt x="1622" y="1199"/>
                    </a:lnTo>
                    <a:lnTo>
                      <a:pt x="1410" y="635"/>
                    </a:lnTo>
                    <a:lnTo>
                      <a:pt x="1129" y="212"/>
                    </a:lnTo>
                    <a:lnTo>
                      <a:pt x="988" y="71"/>
                    </a:lnTo>
                    <a:lnTo>
                      <a:pt x="847" y="1"/>
                    </a:lnTo>
                    <a:close/>
                  </a:path>
                </a:pathLst>
              </a:custGeom>
              <a:solidFill>
                <a:srgbClr val="97BF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1" name="Google Shape;631;p12"/>
              <p:cNvSpPr/>
              <p:nvPr/>
            </p:nvSpPr>
            <p:spPr>
              <a:xfrm>
                <a:off x="4169450" y="2900650"/>
                <a:ext cx="88125" cy="104000"/>
              </a:xfrm>
              <a:custGeom>
                <a:avLst/>
                <a:gdLst/>
                <a:ahLst/>
                <a:cxnLst/>
                <a:rect l="l" t="t" r="r" b="b"/>
                <a:pathLst>
                  <a:path w="3525" h="4160" extrusionOk="0">
                    <a:moveTo>
                      <a:pt x="3031" y="1"/>
                    </a:moveTo>
                    <a:lnTo>
                      <a:pt x="2960" y="142"/>
                    </a:lnTo>
                    <a:lnTo>
                      <a:pt x="2749" y="494"/>
                    </a:lnTo>
                    <a:lnTo>
                      <a:pt x="2326" y="1692"/>
                    </a:lnTo>
                    <a:lnTo>
                      <a:pt x="2044" y="2327"/>
                    </a:lnTo>
                    <a:lnTo>
                      <a:pt x="1692" y="2891"/>
                    </a:lnTo>
                    <a:lnTo>
                      <a:pt x="1339" y="3314"/>
                    </a:lnTo>
                    <a:lnTo>
                      <a:pt x="1128" y="3455"/>
                    </a:lnTo>
                    <a:lnTo>
                      <a:pt x="846" y="3596"/>
                    </a:lnTo>
                    <a:lnTo>
                      <a:pt x="1128" y="2679"/>
                    </a:lnTo>
                    <a:lnTo>
                      <a:pt x="1410" y="1974"/>
                    </a:lnTo>
                    <a:lnTo>
                      <a:pt x="1903" y="1270"/>
                    </a:lnTo>
                    <a:lnTo>
                      <a:pt x="2538" y="565"/>
                    </a:lnTo>
                    <a:lnTo>
                      <a:pt x="2538" y="494"/>
                    </a:lnTo>
                    <a:lnTo>
                      <a:pt x="2467" y="565"/>
                    </a:lnTo>
                    <a:lnTo>
                      <a:pt x="1833" y="847"/>
                    </a:lnTo>
                    <a:lnTo>
                      <a:pt x="1128" y="1270"/>
                    </a:lnTo>
                    <a:lnTo>
                      <a:pt x="846" y="1481"/>
                    </a:lnTo>
                    <a:lnTo>
                      <a:pt x="705" y="1692"/>
                    </a:lnTo>
                    <a:lnTo>
                      <a:pt x="353" y="2256"/>
                    </a:lnTo>
                    <a:lnTo>
                      <a:pt x="71" y="2891"/>
                    </a:lnTo>
                    <a:lnTo>
                      <a:pt x="0" y="3243"/>
                    </a:lnTo>
                    <a:lnTo>
                      <a:pt x="0" y="3596"/>
                    </a:lnTo>
                    <a:lnTo>
                      <a:pt x="141" y="3878"/>
                    </a:lnTo>
                    <a:lnTo>
                      <a:pt x="353" y="4089"/>
                    </a:lnTo>
                    <a:lnTo>
                      <a:pt x="635" y="4159"/>
                    </a:lnTo>
                    <a:lnTo>
                      <a:pt x="916" y="4159"/>
                    </a:lnTo>
                    <a:lnTo>
                      <a:pt x="1269" y="4018"/>
                    </a:lnTo>
                    <a:lnTo>
                      <a:pt x="1551" y="3878"/>
                    </a:lnTo>
                    <a:lnTo>
                      <a:pt x="1903" y="3596"/>
                    </a:lnTo>
                    <a:lnTo>
                      <a:pt x="2185" y="3243"/>
                    </a:lnTo>
                    <a:lnTo>
                      <a:pt x="2820" y="2468"/>
                    </a:lnTo>
                    <a:lnTo>
                      <a:pt x="3242" y="1622"/>
                    </a:lnTo>
                    <a:lnTo>
                      <a:pt x="3383" y="1199"/>
                    </a:lnTo>
                    <a:lnTo>
                      <a:pt x="3454" y="847"/>
                    </a:lnTo>
                    <a:lnTo>
                      <a:pt x="3524" y="494"/>
                    </a:lnTo>
                    <a:lnTo>
                      <a:pt x="3454" y="283"/>
                    </a:lnTo>
                    <a:lnTo>
                      <a:pt x="3313" y="71"/>
                    </a:lnTo>
                    <a:lnTo>
                      <a:pt x="3101" y="1"/>
                    </a:lnTo>
                    <a:close/>
                  </a:path>
                </a:pathLst>
              </a:custGeom>
              <a:solidFill>
                <a:srgbClr val="97BF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2" name="Google Shape;632;p12"/>
              <p:cNvSpPr/>
              <p:nvPr/>
            </p:nvSpPr>
            <p:spPr>
              <a:xfrm>
                <a:off x="4217025" y="3024000"/>
                <a:ext cx="146275" cy="104000"/>
              </a:xfrm>
              <a:custGeom>
                <a:avLst/>
                <a:gdLst/>
                <a:ahLst/>
                <a:cxnLst/>
                <a:rect l="l" t="t" r="r" b="b"/>
                <a:pathLst>
                  <a:path w="5851" h="4160" extrusionOk="0">
                    <a:moveTo>
                      <a:pt x="987" y="1"/>
                    </a:moveTo>
                    <a:lnTo>
                      <a:pt x="635" y="71"/>
                    </a:lnTo>
                    <a:lnTo>
                      <a:pt x="494" y="142"/>
                    </a:lnTo>
                    <a:lnTo>
                      <a:pt x="705" y="142"/>
                    </a:lnTo>
                    <a:lnTo>
                      <a:pt x="917" y="212"/>
                    </a:lnTo>
                    <a:lnTo>
                      <a:pt x="1198" y="283"/>
                    </a:lnTo>
                    <a:lnTo>
                      <a:pt x="1833" y="635"/>
                    </a:lnTo>
                    <a:lnTo>
                      <a:pt x="2467" y="1129"/>
                    </a:lnTo>
                    <a:lnTo>
                      <a:pt x="3665" y="2186"/>
                    </a:lnTo>
                    <a:lnTo>
                      <a:pt x="4441" y="2961"/>
                    </a:lnTo>
                    <a:lnTo>
                      <a:pt x="3947" y="2961"/>
                    </a:lnTo>
                    <a:lnTo>
                      <a:pt x="3242" y="2820"/>
                    </a:lnTo>
                    <a:lnTo>
                      <a:pt x="2467" y="2609"/>
                    </a:lnTo>
                    <a:lnTo>
                      <a:pt x="1692" y="2327"/>
                    </a:lnTo>
                    <a:lnTo>
                      <a:pt x="987" y="1904"/>
                    </a:lnTo>
                    <a:lnTo>
                      <a:pt x="423" y="1481"/>
                    </a:lnTo>
                    <a:lnTo>
                      <a:pt x="212" y="1269"/>
                    </a:lnTo>
                    <a:lnTo>
                      <a:pt x="71" y="988"/>
                    </a:lnTo>
                    <a:lnTo>
                      <a:pt x="0" y="706"/>
                    </a:lnTo>
                    <a:lnTo>
                      <a:pt x="0" y="988"/>
                    </a:lnTo>
                    <a:lnTo>
                      <a:pt x="71" y="1481"/>
                    </a:lnTo>
                    <a:lnTo>
                      <a:pt x="282" y="1974"/>
                    </a:lnTo>
                    <a:lnTo>
                      <a:pt x="635" y="2468"/>
                    </a:lnTo>
                    <a:lnTo>
                      <a:pt x="1057" y="2891"/>
                    </a:lnTo>
                    <a:lnTo>
                      <a:pt x="1480" y="3243"/>
                    </a:lnTo>
                    <a:lnTo>
                      <a:pt x="2044" y="3525"/>
                    </a:lnTo>
                    <a:lnTo>
                      <a:pt x="2538" y="3807"/>
                    </a:lnTo>
                    <a:lnTo>
                      <a:pt x="3101" y="4018"/>
                    </a:lnTo>
                    <a:lnTo>
                      <a:pt x="3665" y="4089"/>
                    </a:lnTo>
                    <a:lnTo>
                      <a:pt x="4229" y="4159"/>
                    </a:lnTo>
                    <a:lnTo>
                      <a:pt x="4723" y="4159"/>
                    </a:lnTo>
                    <a:lnTo>
                      <a:pt x="5146" y="4018"/>
                    </a:lnTo>
                    <a:lnTo>
                      <a:pt x="5498" y="3807"/>
                    </a:lnTo>
                    <a:lnTo>
                      <a:pt x="5709" y="3455"/>
                    </a:lnTo>
                    <a:lnTo>
                      <a:pt x="5850" y="3032"/>
                    </a:lnTo>
                    <a:lnTo>
                      <a:pt x="5850" y="2750"/>
                    </a:lnTo>
                    <a:lnTo>
                      <a:pt x="5780" y="2397"/>
                    </a:lnTo>
                    <a:lnTo>
                      <a:pt x="5568" y="2115"/>
                    </a:lnTo>
                    <a:lnTo>
                      <a:pt x="5286" y="1763"/>
                    </a:lnTo>
                    <a:lnTo>
                      <a:pt x="5005" y="1481"/>
                    </a:lnTo>
                    <a:lnTo>
                      <a:pt x="4582" y="1199"/>
                    </a:lnTo>
                    <a:lnTo>
                      <a:pt x="3736" y="635"/>
                    </a:lnTo>
                    <a:lnTo>
                      <a:pt x="2749" y="283"/>
                    </a:lnTo>
                    <a:lnTo>
                      <a:pt x="1762" y="1"/>
                    </a:lnTo>
                    <a:close/>
                  </a:path>
                </a:pathLst>
              </a:custGeom>
              <a:solidFill>
                <a:srgbClr val="97BF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633" name="Google Shape;633;p12"/>
          <p:cNvSpPr txBox="1">
            <a:spLocks noGrp="1"/>
          </p:cNvSpPr>
          <p:nvPr>
            <p:ph type="body" idx="1"/>
          </p:nvPr>
        </p:nvSpPr>
        <p:spPr>
          <a:xfrm>
            <a:off x="1726650" y="3485425"/>
            <a:ext cx="5690700" cy="519600"/>
          </a:xfrm>
          <a:prstGeom prst="rect">
            <a:avLst/>
          </a:prstGeom>
          <a:noFill/>
          <a:ln>
            <a:noFill/>
          </a:ln>
        </p:spPr>
        <p:txBody>
          <a:bodyPr spcFirstLastPara="1" wrap="square" lIns="91425" tIns="91425" rIns="91425" bIns="91425" anchor="t" anchorCtr="0">
            <a:noAutofit/>
          </a:bodyPr>
          <a:lstStyle>
            <a:lvl1pPr marL="457200" lvl="0" indent="-228600" algn="ctr">
              <a:lnSpc>
                <a:spcPct val="100000"/>
              </a:lnSpc>
              <a:spcBef>
                <a:spcPts val="360"/>
              </a:spcBef>
              <a:spcAft>
                <a:spcPts val="0"/>
              </a:spcAft>
              <a:buSzPts val="1800"/>
              <a:buNone/>
              <a:defRPr sz="1800"/>
            </a:lvl1pPr>
          </a:lstStyle>
          <a:p>
            <a:endParaRPr/>
          </a:p>
        </p:txBody>
      </p:sp>
      <p:sp>
        <p:nvSpPr>
          <p:cNvPr id="634" name="Google Shape;634;p12"/>
          <p:cNvSpPr txBox="1">
            <a:spLocks noGrp="1"/>
          </p:cNvSpPr>
          <p:nvPr>
            <p:ph type="sldNum" idx="12"/>
          </p:nvPr>
        </p:nvSpPr>
        <p:spPr>
          <a:xfrm>
            <a:off x="4297650" y="4749851"/>
            <a:ext cx="548700" cy="393600"/>
          </a:xfrm>
          <a:prstGeom prst="rect">
            <a:avLst/>
          </a:prstGeom>
          <a:noFill/>
          <a:ln>
            <a:noFill/>
          </a:ln>
        </p:spPr>
        <p:txBody>
          <a:bodyPr spcFirstLastPara="1" wrap="square" lIns="91425" tIns="91425" rIns="91425" bIns="91425" anchor="t"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rgbClr val="97BFAC"/>
                </a:solidFill>
                <a:latin typeface="Neuton"/>
                <a:ea typeface="Neuton"/>
                <a:cs typeface="Neuton"/>
                <a:sym typeface="Neuton"/>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rgbClr val="97BFAC"/>
                </a:solidFill>
                <a:latin typeface="Neuton"/>
                <a:ea typeface="Neuton"/>
                <a:cs typeface="Neuton"/>
                <a:sym typeface="Neuton"/>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rgbClr val="97BFAC"/>
                </a:solidFill>
                <a:latin typeface="Neuton"/>
                <a:ea typeface="Neuton"/>
                <a:cs typeface="Neuton"/>
                <a:sym typeface="Neuton"/>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rgbClr val="97BFAC"/>
                </a:solidFill>
                <a:latin typeface="Neuton"/>
                <a:ea typeface="Neuton"/>
                <a:cs typeface="Neuton"/>
                <a:sym typeface="Neuton"/>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rgbClr val="97BFAC"/>
                </a:solidFill>
                <a:latin typeface="Neuton"/>
                <a:ea typeface="Neuton"/>
                <a:cs typeface="Neuton"/>
                <a:sym typeface="Neuton"/>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rgbClr val="97BFAC"/>
                </a:solidFill>
                <a:latin typeface="Neuton"/>
                <a:ea typeface="Neuton"/>
                <a:cs typeface="Neuton"/>
                <a:sym typeface="Neuton"/>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rgbClr val="97BFAC"/>
                </a:solidFill>
                <a:latin typeface="Neuton"/>
                <a:ea typeface="Neuton"/>
                <a:cs typeface="Neuton"/>
                <a:sym typeface="Neuton"/>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rgbClr val="97BFAC"/>
                </a:solidFill>
                <a:latin typeface="Neuton"/>
                <a:ea typeface="Neuton"/>
                <a:cs typeface="Neuton"/>
                <a:sym typeface="Neuton"/>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rgbClr val="97BFAC"/>
                </a:solidFill>
                <a:latin typeface="Neuton"/>
                <a:ea typeface="Neuton"/>
                <a:cs typeface="Neuton"/>
                <a:sym typeface="Neuton"/>
              </a:defRPr>
            </a:lvl9pPr>
          </a:lstStyle>
          <a:p>
            <a:pPr marL="0" lvl="0" indent="0" algn="ct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_2">
  <p:cSld name="TITLE_2">
    <p:spTree>
      <p:nvGrpSpPr>
        <p:cNvPr id="1" name="Shape 635"/>
        <p:cNvGrpSpPr/>
        <p:nvPr/>
      </p:nvGrpSpPr>
      <p:grpSpPr>
        <a:xfrm>
          <a:off x="0" y="0"/>
          <a:ext cx="0" cy="0"/>
          <a:chOff x="0" y="0"/>
          <a:chExt cx="0" cy="0"/>
        </a:xfrm>
      </p:grpSpPr>
      <p:sp>
        <p:nvSpPr>
          <p:cNvPr id="636" name="Google Shape;636;p1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637" name="Google Shape;637;p1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60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38" name="Google Shape;638;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125"/>
        <p:cNvGrpSpPr/>
        <p:nvPr/>
      </p:nvGrpSpPr>
      <p:grpSpPr>
        <a:xfrm>
          <a:off x="0" y="0"/>
          <a:ext cx="0" cy="0"/>
          <a:chOff x="0" y="0"/>
          <a:chExt cx="0" cy="0"/>
        </a:xfrm>
      </p:grpSpPr>
      <p:sp>
        <p:nvSpPr>
          <p:cNvPr id="126" name="Google Shape;126;p3"/>
          <p:cNvSpPr txBox="1">
            <a:spLocks noGrp="1"/>
          </p:cNvSpPr>
          <p:nvPr>
            <p:ph type="title"/>
          </p:nvPr>
        </p:nvSpPr>
        <p:spPr>
          <a:xfrm>
            <a:off x="628975" y="586975"/>
            <a:ext cx="6009600" cy="8574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127" name="Google Shape;127;p3"/>
          <p:cNvSpPr txBox="1">
            <a:spLocks noGrp="1"/>
          </p:cNvSpPr>
          <p:nvPr>
            <p:ph type="body" idx="1"/>
          </p:nvPr>
        </p:nvSpPr>
        <p:spPr>
          <a:xfrm>
            <a:off x="628975" y="1581150"/>
            <a:ext cx="2916900" cy="3003300"/>
          </a:xfrm>
          <a:prstGeom prst="rect">
            <a:avLst/>
          </a:prstGeom>
          <a:noFill/>
          <a:ln>
            <a:noFill/>
          </a:ln>
        </p:spPr>
        <p:txBody>
          <a:bodyPr spcFirstLastPara="1" wrap="square" lIns="91425" tIns="91425" rIns="91425" bIns="91425" anchor="t" anchorCtr="0">
            <a:noAutofit/>
          </a:bodyPr>
          <a:lstStyle>
            <a:lvl1pPr marL="457200" lvl="0" indent="-317500" algn="l">
              <a:lnSpc>
                <a:spcPct val="100000"/>
              </a:lnSpc>
              <a:spcBef>
                <a:spcPts val="600"/>
              </a:spcBef>
              <a:spcAft>
                <a:spcPts val="0"/>
              </a:spcAft>
              <a:buSzPts val="14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
        <p:nvSpPr>
          <p:cNvPr id="128" name="Google Shape;128;p3"/>
          <p:cNvSpPr txBox="1">
            <a:spLocks noGrp="1"/>
          </p:cNvSpPr>
          <p:nvPr>
            <p:ph type="body" idx="2"/>
          </p:nvPr>
        </p:nvSpPr>
        <p:spPr>
          <a:xfrm>
            <a:off x="3721633" y="1581150"/>
            <a:ext cx="2916900" cy="3003300"/>
          </a:xfrm>
          <a:prstGeom prst="rect">
            <a:avLst/>
          </a:prstGeom>
          <a:noFill/>
          <a:ln>
            <a:noFill/>
          </a:ln>
        </p:spPr>
        <p:txBody>
          <a:bodyPr spcFirstLastPara="1" wrap="square" lIns="91425" tIns="91425" rIns="91425" bIns="91425" anchor="t" anchorCtr="0">
            <a:noAutofit/>
          </a:bodyPr>
          <a:lstStyle>
            <a:lvl1pPr marL="457200" lvl="0" indent="-317500" algn="l">
              <a:lnSpc>
                <a:spcPct val="100000"/>
              </a:lnSpc>
              <a:spcBef>
                <a:spcPts val="600"/>
              </a:spcBef>
              <a:spcAft>
                <a:spcPts val="0"/>
              </a:spcAft>
              <a:buSzPts val="14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grpSp>
        <p:nvGrpSpPr>
          <p:cNvPr id="129" name="Google Shape;129;p3"/>
          <p:cNvGrpSpPr/>
          <p:nvPr/>
        </p:nvGrpSpPr>
        <p:grpSpPr>
          <a:xfrm>
            <a:off x="7108241" y="-58105"/>
            <a:ext cx="1401157" cy="5259705"/>
            <a:chOff x="818425" y="238125"/>
            <a:chExt cx="1395575" cy="5238750"/>
          </a:xfrm>
        </p:grpSpPr>
        <p:sp>
          <p:nvSpPr>
            <p:cNvPr id="130" name="Google Shape;130;p3"/>
            <p:cNvSpPr/>
            <p:nvPr/>
          </p:nvSpPr>
          <p:spPr>
            <a:xfrm>
              <a:off x="1253650" y="245150"/>
              <a:ext cx="731300" cy="1178875"/>
            </a:xfrm>
            <a:custGeom>
              <a:avLst/>
              <a:gdLst/>
              <a:ahLst/>
              <a:cxnLst/>
              <a:rect l="l" t="t" r="r" b="b"/>
              <a:pathLst>
                <a:path w="29252" h="47155" extrusionOk="0">
                  <a:moveTo>
                    <a:pt x="17692" y="8600"/>
                  </a:moveTo>
                  <a:lnTo>
                    <a:pt x="14872" y="9305"/>
                  </a:lnTo>
                  <a:lnTo>
                    <a:pt x="11771" y="10080"/>
                  </a:lnTo>
                  <a:lnTo>
                    <a:pt x="8811" y="10856"/>
                  </a:lnTo>
                  <a:lnTo>
                    <a:pt x="7542" y="11278"/>
                  </a:lnTo>
                  <a:lnTo>
                    <a:pt x="6485" y="11631"/>
                  </a:lnTo>
                  <a:lnTo>
                    <a:pt x="9234" y="10503"/>
                  </a:lnTo>
                  <a:lnTo>
                    <a:pt x="10573" y="10010"/>
                  </a:lnTo>
                  <a:lnTo>
                    <a:pt x="11983" y="9587"/>
                  </a:lnTo>
                  <a:lnTo>
                    <a:pt x="13392" y="9164"/>
                  </a:lnTo>
                  <a:lnTo>
                    <a:pt x="14802" y="8882"/>
                  </a:lnTo>
                  <a:lnTo>
                    <a:pt x="16282" y="8671"/>
                  </a:lnTo>
                  <a:lnTo>
                    <a:pt x="17692" y="8600"/>
                  </a:lnTo>
                  <a:close/>
                  <a:moveTo>
                    <a:pt x="20652" y="3102"/>
                  </a:moveTo>
                  <a:lnTo>
                    <a:pt x="20934" y="3173"/>
                  </a:lnTo>
                  <a:lnTo>
                    <a:pt x="21709" y="3455"/>
                  </a:lnTo>
                  <a:lnTo>
                    <a:pt x="22414" y="3807"/>
                  </a:lnTo>
                  <a:lnTo>
                    <a:pt x="23049" y="4160"/>
                  </a:lnTo>
                  <a:lnTo>
                    <a:pt x="23683" y="4582"/>
                  </a:lnTo>
                  <a:lnTo>
                    <a:pt x="24247" y="5076"/>
                  </a:lnTo>
                  <a:lnTo>
                    <a:pt x="24740" y="5569"/>
                  </a:lnTo>
                  <a:lnTo>
                    <a:pt x="25234" y="6133"/>
                  </a:lnTo>
                  <a:lnTo>
                    <a:pt x="25656" y="6697"/>
                  </a:lnTo>
                  <a:lnTo>
                    <a:pt x="26079" y="7331"/>
                  </a:lnTo>
                  <a:lnTo>
                    <a:pt x="26432" y="7966"/>
                  </a:lnTo>
                  <a:lnTo>
                    <a:pt x="26714" y="8671"/>
                  </a:lnTo>
                  <a:lnTo>
                    <a:pt x="26996" y="9305"/>
                  </a:lnTo>
                  <a:lnTo>
                    <a:pt x="27278" y="10080"/>
                  </a:lnTo>
                  <a:lnTo>
                    <a:pt x="27489" y="10856"/>
                  </a:lnTo>
                  <a:lnTo>
                    <a:pt x="27771" y="12406"/>
                  </a:lnTo>
                  <a:lnTo>
                    <a:pt x="27348" y="11631"/>
                  </a:lnTo>
                  <a:lnTo>
                    <a:pt x="26996" y="10856"/>
                  </a:lnTo>
                  <a:lnTo>
                    <a:pt x="26502" y="10151"/>
                  </a:lnTo>
                  <a:lnTo>
                    <a:pt x="26009" y="9516"/>
                  </a:lnTo>
                  <a:lnTo>
                    <a:pt x="25022" y="8177"/>
                  </a:lnTo>
                  <a:lnTo>
                    <a:pt x="23894" y="6908"/>
                  </a:lnTo>
                  <a:lnTo>
                    <a:pt x="22837" y="5851"/>
                  </a:lnTo>
                  <a:lnTo>
                    <a:pt x="21850" y="4723"/>
                  </a:lnTo>
                  <a:lnTo>
                    <a:pt x="21427" y="4300"/>
                  </a:lnTo>
                  <a:lnTo>
                    <a:pt x="20864" y="3666"/>
                  </a:lnTo>
                  <a:lnTo>
                    <a:pt x="20652" y="3384"/>
                  </a:lnTo>
                  <a:lnTo>
                    <a:pt x="20511" y="3173"/>
                  </a:lnTo>
                  <a:lnTo>
                    <a:pt x="20582" y="3102"/>
                  </a:lnTo>
                  <a:close/>
                  <a:moveTo>
                    <a:pt x="18185" y="9516"/>
                  </a:moveTo>
                  <a:lnTo>
                    <a:pt x="17480" y="10151"/>
                  </a:lnTo>
                  <a:lnTo>
                    <a:pt x="16776" y="10715"/>
                  </a:lnTo>
                  <a:lnTo>
                    <a:pt x="15930" y="11208"/>
                  </a:lnTo>
                  <a:lnTo>
                    <a:pt x="15084" y="11560"/>
                  </a:lnTo>
                  <a:lnTo>
                    <a:pt x="14238" y="11913"/>
                  </a:lnTo>
                  <a:lnTo>
                    <a:pt x="13322" y="12124"/>
                  </a:lnTo>
                  <a:lnTo>
                    <a:pt x="12406" y="12336"/>
                  </a:lnTo>
                  <a:lnTo>
                    <a:pt x="11489" y="12477"/>
                  </a:lnTo>
                  <a:lnTo>
                    <a:pt x="9586" y="12688"/>
                  </a:lnTo>
                  <a:lnTo>
                    <a:pt x="7754" y="12759"/>
                  </a:lnTo>
                  <a:lnTo>
                    <a:pt x="5851" y="12759"/>
                  </a:lnTo>
                  <a:lnTo>
                    <a:pt x="4018" y="12829"/>
                  </a:lnTo>
                  <a:lnTo>
                    <a:pt x="4582" y="12547"/>
                  </a:lnTo>
                  <a:lnTo>
                    <a:pt x="5287" y="12336"/>
                  </a:lnTo>
                  <a:lnTo>
                    <a:pt x="6062" y="12195"/>
                  </a:lnTo>
                  <a:lnTo>
                    <a:pt x="6978" y="12054"/>
                  </a:lnTo>
                  <a:lnTo>
                    <a:pt x="8670" y="11913"/>
                  </a:lnTo>
                  <a:lnTo>
                    <a:pt x="9445" y="11842"/>
                  </a:lnTo>
                  <a:lnTo>
                    <a:pt x="10150" y="11701"/>
                  </a:lnTo>
                  <a:lnTo>
                    <a:pt x="12124" y="11278"/>
                  </a:lnTo>
                  <a:lnTo>
                    <a:pt x="14168" y="10715"/>
                  </a:lnTo>
                  <a:lnTo>
                    <a:pt x="16212" y="10151"/>
                  </a:lnTo>
                  <a:lnTo>
                    <a:pt x="18185" y="9516"/>
                  </a:lnTo>
                  <a:close/>
                  <a:moveTo>
                    <a:pt x="20511" y="3948"/>
                  </a:moveTo>
                  <a:lnTo>
                    <a:pt x="20864" y="4512"/>
                  </a:lnTo>
                  <a:lnTo>
                    <a:pt x="21216" y="5146"/>
                  </a:lnTo>
                  <a:lnTo>
                    <a:pt x="22062" y="6204"/>
                  </a:lnTo>
                  <a:lnTo>
                    <a:pt x="23824" y="8248"/>
                  </a:lnTo>
                  <a:lnTo>
                    <a:pt x="24881" y="9587"/>
                  </a:lnTo>
                  <a:lnTo>
                    <a:pt x="25797" y="10996"/>
                  </a:lnTo>
                  <a:lnTo>
                    <a:pt x="26220" y="11701"/>
                  </a:lnTo>
                  <a:lnTo>
                    <a:pt x="26573" y="12477"/>
                  </a:lnTo>
                  <a:lnTo>
                    <a:pt x="26925" y="13252"/>
                  </a:lnTo>
                  <a:lnTo>
                    <a:pt x="27207" y="14027"/>
                  </a:lnTo>
                  <a:lnTo>
                    <a:pt x="25022" y="11701"/>
                  </a:lnTo>
                  <a:lnTo>
                    <a:pt x="24035" y="10574"/>
                  </a:lnTo>
                  <a:lnTo>
                    <a:pt x="23119" y="9375"/>
                  </a:lnTo>
                  <a:lnTo>
                    <a:pt x="22344" y="8177"/>
                  </a:lnTo>
                  <a:lnTo>
                    <a:pt x="21568" y="6908"/>
                  </a:lnTo>
                  <a:lnTo>
                    <a:pt x="21286" y="6204"/>
                  </a:lnTo>
                  <a:lnTo>
                    <a:pt x="21005" y="5499"/>
                  </a:lnTo>
                  <a:lnTo>
                    <a:pt x="20723" y="4723"/>
                  </a:lnTo>
                  <a:lnTo>
                    <a:pt x="20511" y="3948"/>
                  </a:lnTo>
                  <a:close/>
                  <a:moveTo>
                    <a:pt x="12194" y="25657"/>
                  </a:moveTo>
                  <a:lnTo>
                    <a:pt x="9375" y="26855"/>
                  </a:lnTo>
                  <a:lnTo>
                    <a:pt x="6485" y="28195"/>
                  </a:lnTo>
                  <a:lnTo>
                    <a:pt x="4441" y="29181"/>
                  </a:lnTo>
                  <a:lnTo>
                    <a:pt x="2467" y="30098"/>
                  </a:lnTo>
                  <a:lnTo>
                    <a:pt x="3525" y="29252"/>
                  </a:lnTo>
                  <a:lnTo>
                    <a:pt x="4582" y="28406"/>
                  </a:lnTo>
                  <a:lnTo>
                    <a:pt x="5780" y="27701"/>
                  </a:lnTo>
                  <a:lnTo>
                    <a:pt x="6978" y="26996"/>
                  </a:lnTo>
                  <a:lnTo>
                    <a:pt x="8177" y="26503"/>
                  </a:lnTo>
                  <a:lnTo>
                    <a:pt x="9516" y="26080"/>
                  </a:lnTo>
                  <a:lnTo>
                    <a:pt x="10855" y="25798"/>
                  </a:lnTo>
                  <a:lnTo>
                    <a:pt x="12194" y="25657"/>
                  </a:lnTo>
                  <a:close/>
                  <a:moveTo>
                    <a:pt x="12194" y="26855"/>
                  </a:moveTo>
                  <a:lnTo>
                    <a:pt x="11207" y="27701"/>
                  </a:lnTo>
                  <a:lnTo>
                    <a:pt x="10221" y="28477"/>
                  </a:lnTo>
                  <a:lnTo>
                    <a:pt x="9234" y="29181"/>
                  </a:lnTo>
                  <a:lnTo>
                    <a:pt x="8106" y="29816"/>
                  </a:lnTo>
                  <a:lnTo>
                    <a:pt x="7260" y="30239"/>
                  </a:lnTo>
                  <a:lnTo>
                    <a:pt x="6414" y="30591"/>
                  </a:lnTo>
                  <a:lnTo>
                    <a:pt x="5498" y="30873"/>
                  </a:lnTo>
                  <a:lnTo>
                    <a:pt x="4582" y="31155"/>
                  </a:lnTo>
                  <a:lnTo>
                    <a:pt x="3666" y="31296"/>
                  </a:lnTo>
                  <a:lnTo>
                    <a:pt x="2679" y="31437"/>
                  </a:lnTo>
                  <a:lnTo>
                    <a:pt x="1763" y="31578"/>
                  </a:lnTo>
                  <a:lnTo>
                    <a:pt x="846" y="31578"/>
                  </a:lnTo>
                  <a:lnTo>
                    <a:pt x="1269" y="31296"/>
                  </a:lnTo>
                  <a:lnTo>
                    <a:pt x="1833" y="31014"/>
                  </a:lnTo>
                  <a:lnTo>
                    <a:pt x="3172" y="30521"/>
                  </a:lnTo>
                  <a:lnTo>
                    <a:pt x="4652" y="30027"/>
                  </a:lnTo>
                  <a:lnTo>
                    <a:pt x="5780" y="29675"/>
                  </a:lnTo>
                  <a:lnTo>
                    <a:pt x="9022" y="28265"/>
                  </a:lnTo>
                  <a:lnTo>
                    <a:pt x="12194" y="26855"/>
                  </a:lnTo>
                  <a:close/>
                  <a:moveTo>
                    <a:pt x="17762" y="20300"/>
                  </a:moveTo>
                  <a:lnTo>
                    <a:pt x="18608" y="21851"/>
                  </a:lnTo>
                  <a:lnTo>
                    <a:pt x="19383" y="23402"/>
                  </a:lnTo>
                  <a:lnTo>
                    <a:pt x="20018" y="25023"/>
                  </a:lnTo>
                  <a:lnTo>
                    <a:pt x="20652" y="26644"/>
                  </a:lnTo>
                  <a:lnTo>
                    <a:pt x="21780" y="29886"/>
                  </a:lnTo>
                  <a:lnTo>
                    <a:pt x="22485" y="31507"/>
                  </a:lnTo>
                  <a:lnTo>
                    <a:pt x="23190" y="33129"/>
                  </a:lnTo>
                  <a:lnTo>
                    <a:pt x="22414" y="32565"/>
                  </a:lnTo>
                  <a:lnTo>
                    <a:pt x="21639" y="31930"/>
                  </a:lnTo>
                  <a:lnTo>
                    <a:pt x="21005" y="31296"/>
                  </a:lnTo>
                  <a:lnTo>
                    <a:pt x="20370" y="30662"/>
                  </a:lnTo>
                  <a:lnTo>
                    <a:pt x="19806" y="29957"/>
                  </a:lnTo>
                  <a:lnTo>
                    <a:pt x="19313" y="29322"/>
                  </a:lnTo>
                  <a:lnTo>
                    <a:pt x="18890" y="28547"/>
                  </a:lnTo>
                  <a:lnTo>
                    <a:pt x="18467" y="27842"/>
                  </a:lnTo>
                  <a:lnTo>
                    <a:pt x="18115" y="26996"/>
                  </a:lnTo>
                  <a:lnTo>
                    <a:pt x="17833" y="26221"/>
                  </a:lnTo>
                  <a:lnTo>
                    <a:pt x="17621" y="25375"/>
                  </a:lnTo>
                  <a:lnTo>
                    <a:pt x="17480" y="24529"/>
                  </a:lnTo>
                  <a:lnTo>
                    <a:pt x="17410" y="23613"/>
                  </a:lnTo>
                  <a:lnTo>
                    <a:pt x="17339" y="22697"/>
                  </a:lnTo>
                  <a:lnTo>
                    <a:pt x="17339" y="21710"/>
                  </a:lnTo>
                  <a:lnTo>
                    <a:pt x="17480" y="20723"/>
                  </a:lnTo>
                  <a:lnTo>
                    <a:pt x="17480" y="21569"/>
                  </a:lnTo>
                  <a:lnTo>
                    <a:pt x="17480" y="22415"/>
                  </a:lnTo>
                  <a:lnTo>
                    <a:pt x="17551" y="23190"/>
                  </a:lnTo>
                  <a:lnTo>
                    <a:pt x="17692" y="24036"/>
                  </a:lnTo>
                  <a:lnTo>
                    <a:pt x="18115" y="25587"/>
                  </a:lnTo>
                  <a:lnTo>
                    <a:pt x="18608" y="27137"/>
                  </a:lnTo>
                  <a:lnTo>
                    <a:pt x="19172" y="28618"/>
                  </a:lnTo>
                  <a:lnTo>
                    <a:pt x="19524" y="29393"/>
                  </a:lnTo>
                  <a:lnTo>
                    <a:pt x="19736" y="29675"/>
                  </a:lnTo>
                  <a:lnTo>
                    <a:pt x="19877" y="29745"/>
                  </a:lnTo>
                  <a:lnTo>
                    <a:pt x="20159" y="29816"/>
                  </a:lnTo>
                  <a:lnTo>
                    <a:pt x="20511" y="29886"/>
                  </a:lnTo>
                  <a:lnTo>
                    <a:pt x="20652" y="29886"/>
                  </a:lnTo>
                  <a:lnTo>
                    <a:pt x="20723" y="29745"/>
                  </a:lnTo>
                  <a:lnTo>
                    <a:pt x="20793" y="29604"/>
                  </a:lnTo>
                  <a:lnTo>
                    <a:pt x="20723" y="29393"/>
                  </a:lnTo>
                  <a:lnTo>
                    <a:pt x="19806" y="27137"/>
                  </a:lnTo>
                  <a:lnTo>
                    <a:pt x="19031" y="24882"/>
                  </a:lnTo>
                  <a:lnTo>
                    <a:pt x="18397" y="22626"/>
                  </a:lnTo>
                  <a:lnTo>
                    <a:pt x="17762" y="20300"/>
                  </a:lnTo>
                  <a:close/>
                  <a:moveTo>
                    <a:pt x="10503" y="36723"/>
                  </a:moveTo>
                  <a:lnTo>
                    <a:pt x="10080" y="37569"/>
                  </a:lnTo>
                  <a:lnTo>
                    <a:pt x="9516" y="38697"/>
                  </a:lnTo>
                  <a:lnTo>
                    <a:pt x="9304" y="39261"/>
                  </a:lnTo>
                  <a:lnTo>
                    <a:pt x="9163" y="39825"/>
                  </a:lnTo>
                  <a:lnTo>
                    <a:pt x="9093" y="40036"/>
                  </a:lnTo>
                  <a:lnTo>
                    <a:pt x="9163" y="40248"/>
                  </a:lnTo>
                  <a:lnTo>
                    <a:pt x="9234" y="40388"/>
                  </a:lnTo>
                  <a:lnTo>
                    <a:pt x="9304" y="40529"/>
                  </a:lnTo>
                  <a:lnTo>
                    <a:pt x="9516" y="40600"/>
                  </a:lnTo>
                  <a:lnTo>
                    <a:pt x="9657" y="40529"/>
                  </a:lnTo>
                  <a:lnTo>
                    <a:pt x="9868" y="40459"/>
                  </a:lnTo>
                  <a:lnTo>
                    <a:pt x="10009" y="40248"/>
                  </a:lnTo>
                  <a:lnTo>
                    <a:pt x="10362" y="39754"/>
                  </a:lnTo>
                  <a:lnTo>
                    <a:pt x="10714" y="39120"/>
                  </a:lnTo>
                  <a:lnTo>
                    <a:pt x="11278" y="37851"/>
                  </a:lnTo>
                  <a:lnTo>
                    <a:pt x="11630" y="37005"/>
                  </a:lnTo>
                  <a:lnTo>
                    <a:pt x="12053" y="37569"/>
                  </a:lnTo>
                  <a:lnTo>
                    <a:pt x="12406" y="38274"/>
                  </a:lnTo>
                  <a:lnTo>
                    <a:pt x="12547" y="38626"/>
                  </a:lnTo>
                  <a:lnTo>
                    <a:pt x="12617" y="38979"/>
                  </a:lnTo>
                  <a:lnTo>
                    <a:pt x="12617" y="39331"/>
                  </a:lnTo>
                  <a:lnTo>
                    <a:pt x="12617" y="39684"/>
                  </a:lnTo>
                  <a:lnTo>
                    <a:pt x="12476" y="40248"/>
                  </a:lnTo>
                  <a:lnTo>
                    <a:pt x="12265" y="40741"/>
                  </a:lnTo>
                  <a:lnTo>
                    <a:pt x="11983" y="41305"/>
                  </a:lnTo>
                  <a:lnTo>
                    <a:pt x="11630" y="41869"/>
                  </a:lnTo>
                  <a:lnTo>
                    <a:pt x="11207" y="42433"/>
                  </a:lnTo>
                  <a:lnTo>
                    <a:pt x="10714" y="42996"/>
                  </a:lnTo>
                  <a:lnTo>
                    <a:pt x="9657" y="44054"/>
                  </a:lnTo>
                  <a:lnTo>
                    <a:pt x="8458" y="45040"/>
                  </a:lnTo>
                  <a:lnTo>
                    <a:pt x="7824" y="45463"/>
                  </a:lnTo>
                  <a:lnTo>
                    <a:pt x="7260" y="45816"/>
                  </a:lnTo>
                  <a:lnTo>
                    <a:pt x="6626" y="46098"/>
                  </a:lnTo>
                  <a:lnTo>
                    <a:pt x="6062" y="46380"/>
                  </a:lnTo>
                  <a:lnTo>
                    <a:pt x="5498" y="46521"/>
                  </a:lnTo>
                  <a:lnTo>
                    <a:pt x="5005" y="46591"/>
                  </a:lnTo>
                  <a:lnTo>
                    <a:pt x="5287" y="45181"/>
                  </a:lnTo>
                  <a:lnTo>
                    <a:pt x="5639" y="43772"/>
                  </a:lnTo>
                  <a:lnTo>
                    <a:pt x="6062" y="42292"/>
                  </a:lnTo>
                  <a:lnTo>
                    <a:pt x="6626" y="40952"/>
                  </a:lnTo>
                  <a:lnTo>
                    <a:pt x="6978" y="40248"/>
                  </a:lnTo>
                  <a:lnTo>
                    <a:pt x="7331" y="39613"/>
                  </a:lnTo>
                  <a:lnTo>
                    <a:pt x="7754" y="39049"/>
                  </a:lnTo>
                  <a:lnTo>
                    <a:pt x="8177" y="38485"/>
                  </a:lnTo>
                  <a:lnTo>
                    <a:pt x="8670" y="37992"/>
                  </a:lnTo>
                  <a:lnTo>
                    <a:pt x="9234" y="37499"/>
                  </a:lnTo>
                  <a:lnTo>
                    <a:pt x="9868" y="37076"/>
                  </a:lnTo>
                  <a:lnTo>
                    <a:pt x="10503" y="36723"/>
                  </a:lnTo>
                  <a:close/>
                  <a:moveTo>
                    <a:pt x="19947" y="1"/>
                  </a:moveTo>
                  <a:lnTo>
                    <a:pt x="19877" y="706"/>
                  </a:lnTo>
                  <a:lnTo>
                    <a:pt x="19806" y="1552"/>
                  </a:lnTo>
                  <a:lnTo>
                    <a:pt x="19665" y="3455"/>
                  </a:lnTo>
                  <a:lnTo>
                    <a:pt x="19595" y="4441"/>
                  </a:lnTo>
                  <a:lnTo>
                    <a:pt x="19454" y="5358"/>
                  </a:lnTo>
                  <a:lnTo>
                    <a:pt x="19242" y="6133"/>
                  </a:lnTo>
                  <a:lnTo>
                    <a:pt x="19102" y="6485"/>
                  </a:lnTo>
                  <a:lnTo>
                    <a:pt x="18961" y="6767"/>
                  </a:lnTo>
                  <a:lnTo>
                    <a:pt x="18679" y="7120"/>
                  </a:lnTo>
                  <a:lnTo>
                    <a:pt x="18397" y="7331"/>
                  </a:lnTo>
                  <a:lnTo>
                    <a:pt x="18115" y="7472"/>
                  </a:lnTo>
                  <a:lnTo>
                    <a:pt x="17833" y="7543"/>
                  </a:lnTo>
                  <a:lnTo>
                    <a:pt x="16071" y="7543"/>
                  </a:lnTo>
                  <a:lnTo>
                    <a:pt x="15225" y="7613"/>
                  </a:lnTo>
                  <a:lnTo>
                    <a:pt x="14379" y="7754"/>
                  </a:lnTo>
                  <a:lnTo>
                    <a:pt x="12687" y="8177"/>
                  </a:lnTo>
                  <a:lnTo>
                    <a:pt x="10362" y="8882"/>
                  </a:lnTo>
                  <a:lnTo>
                    <a:pt x="8881" y="9305"/>
                  </a:lnTo>
                  <a:lnTo>
                    <a:pt x="7472" y="9869"/>
                  </a:lnTo>
                  <a:lnTo>
                    <a:pt x="6062" y="10503"/>
                  </a:lnTo>
                  <a:lnTo>
                    <a:pt x="5357" y="10856"/>
                  </a:lnTo>
                  <a:lnTo>
                    <a:pt x="4793" y="11208"/>
                  </a:lnTo>
                  <a:lnTo>
                    <a:pt x="4229" y="11631"/>
                  </a:lnTo>
                  <a:lnTo>
                    <a:pt x="3736" y="12054"/>
                  </a:lnTo>
                  <a:lnTo>
                    <a:pt x="3313" y="12477"/>
                  </a:lnTo>
                  <a:lnTo>
                    <a:pt x="3031" y="12900"/>
                  </a:lnTo>
                  <a:lnTo>
                    <a:pt x="2820" y="12970"/>
                  </a:lnTo>
                  <a:lnTo>
                    <a:pt x="2749" y="13182"/>
                  </a:lnTo>
                  <a:lnTo>
                    <a:pt x="2820" y="13675"/>
                  </a:lnTo>
                  <a:lnTo>
                    <a:pt x="3031" y="13604"/>
                  </a:lnTo>
                  <a:lnTo>
                    <a:pt x="5921" y="13604"/>
                  </a:lnTo>
                  <a:lnTo>
                    <a:pt x="9586" y="13675"/>
                  </a:lnTo>
                  <a:lnTo>
                    <a:pt x="10714" y="13604"/>
                  </a:lnTo>
                  <a:lnTo>
                    <a:pt x="11912" y="13463"/>
                  </a:lnTo>
                  <a:lnTo>
                    <a:pt x="13110" y="13252"/>
                  </a:lnTo>
                  <a:lnTo>
                    <a:pt x="14238" y="12970"/>
                  </a:lnTo>
                  <a:lnTo>
                    <a:pt x="15366" y="12618"/>
                  </a:lnTo>
                  <a:lnTo>
                    <a:pt x="16494" y="12124"/>
                  </a:lnTo>
                  <a:lnTo>
                    <a:pt x="17480" y="11490"/>
                  </a:lnTo>
                  <a:lnTo>
                    <a:pt x="17974" y="11137"/>
                  </a:lnTo>
                  <a:lnTo>
                    <a:pt x="18397" y="10785"/>
                  </a:lnTo>
                  <a:lnTo>
                    <a:pt x="17974" y="14098"/>
                  </a:lnTo>
                  <a:lnTo>
                    <a:pt x="17621" y="16212"/>
                  </a:lnTo>
                  <a:lnTo>
                    <a:pt x="17269" y="18327"/>
                  </a:lnTo>
                  <a:lnTo>
                    <a:pt x="16776" y="20441"/>
                  </a:lnTo>
                  <a:lnTo>
                    <a:pt x="16494" y="21428"/>
                  </a:lnTo>
                  <a:lnTo>
                    <a:pt x="16212" y="22274"/>
                  </a:lnTo>
                  <a:lnTo>
                    <a:pt x="15859" y="23120"/>
                  </a:lnTo>
                  <a:lnTo>
                    <a:pt x="15436" y="23825"/>
                  </a:lnTo>
                  <a:lnTo>
                    <a:pt x="15013" y="24389"/>
                  </a:lnTo>
                  <a:lnTo>
                    <a:pt x="14591" y="24811"/>
                  </a:lnTo>
                  <a:lnTo>
                    <a:pt x="14309" y="24952"/>
                  </a:lnTo>
                  <a:lnTo>
                    <a:pt x="14027" y="25093"/>
                  </a:lnTo>
                  <a:lnTo>
                    <a:pt x="13322" y="25234"/>
                  </a:lnTo>
                  <a:lnTo>
                    <a:pt x="12617" y="25305"/>
                  </a:lnTo>
                  <a:lnTo>
                    <a:pt x="10150" y="25305"/>
                  </a:lnTo>
                  <a:lnTo>
                    <a:pt x="9375" y="25375"/>
                  </a:lnTo>
                  <a:lnTo>
                    <a:pt x="8670" y="25516"/>
                  </a:lnTo>
                  <a:lnTo>
                    <a:pt x="7824" y="25798"/>
                  </a:lnTo>
                  <a:lnTo>
                    <a:pt x="6978" y="26151"/>
                  </a:lnTo>
                  <a:lnTo>
                    <a:pt x="6203" y="26503"/>
                  </a:lnTo>
                  <a:lnTo>
                    <a:pt x="5428" y="26926"/>
                  </a:lnTo>
                  <a:lnTo>
                    <a:pt x="4652" y="27349"/>
                  </a:lnTo>
                  <a:lnTo>
                    <a:pt x="3948" y="27842"/>
                  </a:lnTo>
                  <a:lnTo>
                    <a:pt x="2538" y="28970"/>
                  </a:lnTo>
                  <a:lnTo>
                    <a:pt x="1481" y="29816"/>
                  </a:lnTo>
                  <a:lnTo>
                    <a:pt x="705" y="30521"/>
                  </a:lnTo>
                  <a:lnTo>
                    <a:pt x="212" y="31085"/>
                  </a:lnTo>
                  <a:lnTo>
                    <a:pt x="71" y="31366"/>
                  </a:lnTo>
                  <a:lnTo>
                    <a:pt x="0" y="31507"/>
                  </a:lnTo>
                  <a:lnTo>
                    <a:pt x="0" y="31648"/>
                  </a:lnTo>
                  <a:lnTo>
                    <a:pt x="141" y="31789"/>
                  </a:lnTo>
                  <a:lnTo>
                    <a:pt x="353" y="31930"/>
                  </a:lnTo>
                  <a:lnTo>
                    <a:pt x="635" y="32001"/>
                  </a:lnTo>
                  <a:lnTo>
                    <a:pt x="1622" y="32071"/>
                  </a:lnTo>
                  <a:lnTo>
                    <a:pt x="2961" y="32001"/>
                  </a:lnTo>
                  <a:lnTo>
                    <a:pt x="3807" y="31930"/>
                  </a:lnTo>
                  <a:lnTo>
                    <a:pt x="4652" y="31860"/>
                  </a:lnTo>
                  <a:lnTo>
                    <a:pt x="5498" y="31648"/>
                  </a:lnTo>
                  <a:lnTo>
                    <a:pt x="6273" y="31437"/>
                  </a:lnTo>
                  <a:lnTo>
                    <a:pt x="7049" y="31226"/>
                  </a:lnTo>
                  <a:lnTo>
                    <a:pt x="7824" y="30873"/>
                  </a:lnTo>
                  <a:lnTo>
                    <a:pt x="9304" y="30168"/>
                  </a:lnTo>
                  <a:lnTo>
                    <a:pt x="10784" y="29322"/>
                  </a:lnTo>
                  <a:lnTo>
                    <a:pt x="12124" y="28336"/>
                  </a:lnTo>
                  <a:lnTo>
                    <a:pt x="13392" y="27278"/>
                  </a:lnTo>
                  <a:lnTo>
                    <a:pt x="14661" y="26151"/>
                  </a:lnTo>
                  <a:lnTo>
                    <a:pt x="13956" y="28265"/>
                  </a:lnTo>
                  <a:lnTo>
                    <a:pt x="13322" y="30450"/>
                  </a:lnTo>
                  <a:lnTo>
                    <a:pt x="12899" y="31507"/>
                  </a:lnTo>
                  <a:lnTo>
                    <a:pt x="12476" y="32565"/>
                  </a:lnTo>
                  <a:lnTo>
                    <a:pt x="12053" y="33551"/>
                  </a:lnTo>
                  <a:lnTo>
                    <a:pt x="11489" y="34468"/>
                  </a:lnTo>
                  <a:lnTo>
                    <a:pt x="11137" y="35032"/>
                  </a:lnTo>
                  <a:lnTo>
                    <a:pt x="10714" y="35455"/>
                  </a:lnTo>
                  <a:lnTo>
                    <a:pt x="10221" y="35877"/>
                  </a:lnTo>
                  <a:lnTo>
                    <a:pt x="9727" y="36159"/>
                  </a:lnTo>
                  <a:lnTo>
                    <a:pt x="8740" y="36864"/>
                  </a:lnTo>
                  <a:lnTo>
                    <a:pt x="8247" y="37287"/>
                  </a:lnTo>
                  <a:lnTo>
                    <a:pt x="7683" y="37781"/>
                  </a:lnTo>
                  <a:lnTo>
                    <a:pt x="7331" y="38133"/>
                  </a:lnTo>
                  <a:lnTo>
                    <a:pt x="6978" y="38697"/>
                  </a:lnTo>
                  <a:lnTo>
                    <a:pt x="6133" y="40107"/>
                  </a:lnTo>
                  <a:lnTo>
                    <a:pt x="5216" y="41798"/>
                  </a:lnTo>
                  <a:lnTo>
                    <a:pt x="4864" y="42644"/>
                  </a:lnTo>
                  <a:lnTo>
                    <a:pt x="4511" y="43490"/>
                  </a:lnTo>
                  <a:lnTo>
                    <a:pt x="4300" y="44336"/>
                  </a:lnTo>
                  <a:lnTo>
                    <a:pt x="4159" y="45111"/>
                  </a:lnTo>
                  <a:lnTo>
                    <a:pt x="4159" y="45816"/>
                  </a:lnTo>
                  <a:lnTo>
                    <a:pt x="4159" y="46098"/>
                  </a:lnTo>
                  <a:lnTo>
                    <a:pt x="4229" y="46380"/>
                  </a:lnTo>
                  <a:lnTo>
                    <a:pt x="4370" y="46591"/>
                  </a:lnTo>
                  <a:lnTo>
                    <a:pt x="4511" y="46803"/>
                  </a:lnTo>
                  <a:lnTo>
                    <a:pt x="4723" y="46944"/>
                  </a:lnTo>
                  <a:lnTo>
                    <a:pt x="4934" y="47084"/>
                  </a:lnTo>
                  <a:lnTo>
                    <a:pt x="5216" y="47155"/>
                  </a:lnTo>
                  <a:lnTo>
                    <a:pt x="5992" y="47155"/>
                  </a:lnTo>
                  <a:lnTo>
                    <a:pt x="6414" y="47014"/>
                  </a:lnTo>
                  <a:lnTo>
                    <a:pt x="7049" y="46803"/>
                  </a:lnTo>
                  <a:lnTo>
                    <a:pt x="7683" y="46521"/>
                  </a:lnTo>
                  <a:lnTo>
                    <a:pt x="8388" y="46168"/>
                  </a:lnTo>
                  <a:lnTo>
                    <a:pt x="9093" y="45745"/>
                  </a:lnTo>
                  <a:lnTo>
                    <a:pt x="9798" y="45252"/>
                  </a:lnTo>
                  <a:lnTo>
                    <a:pt x="10432" y="44688"/>
                  </a:lnTo>
                  <a:lnTo>
                    <a:pt x="11066" y="44124"/>
                  </a:lnTo>
                  <a:lnTo>
                    <a:pt x="11630" y="43490"/>
                  </a:lnTo>
                  <a:lnTo>
                    <a:pt x="12194" y="42855"/>
                  </a:lnTo>
                  <a:lnTo>
                    <a:pt x="12687" y="42151"/>
                  </a:lnTo>
                  <a:lnTo>
                    <a:pt x="13040" y="41446"/>
                  </a:lnTo>
                  <a:lnTo>
                    <a:pt x="13392" y="40741"/>
                  </a:lnTo>
                  <a:lnTo>
                    <a:pt x="13604" y="40036"/>
                  </a:lnTo>
                  <a:lnTo>
                    <a:pt x="13674" y="39261"/>
                  </a:lnTo>
                  <a:lnTo>
                    <a:pt x="13674" y="38556"/>
                  </a:lnTo>
                  <a:lnTo>
                    <a:pt x="13533" y="37851"/>
                  </a:lnTo>
                  <a:lnTo>
                    <a:pt x="13392" y="37640"/>
                  </a:lnTo>
                  <a:lnTo>
                    <a:pt x="13181" y="37358"/>
                  </a:lnTo>
                  <a:lnTo>
                    <a:pt x="12758" y="36794"/>
                  </a:lnTo>
                  <a:lnTo>
                    <a:pt x="12335" y="36300"/>
                  </a:lnTo>
                  <a:lnTo>
                    <a:pt x="12194" y="36018"/>
                  </a:lnTo>
                  <a:lnTo>
                    <a:pt x="12124" y="35807"/>
                  </a:lnTo>
                  <a:lnTo>
                    <a:pt x="12194" y="35455"/>
                  </a:lnTo>
                  <a:lnTo>
                    <a:pt x="12335" y="34961"/>
                  </a:lnTo>
                  <a:lnTo>
                    <a:pt x="12828" y="33763"/>
                  </a:lnTo>
                  <a:lnTo>
                    <a:pt x="13815" y="31719"/>
                  </a:lnTo>
                  <a:lnTo>
                    <a:pt x="14591" y="29675"/>
                  </a:lnTo>
                  <a:lnTo>
                    <a:pt x="15295" y="27560"/>
                  </a:lnTo>
                  <a:lnTo>
                    <a:pt x="16000" y="25516"/>
                  </a:lnTo>
                  <a:lnTo>
                    <a:pt x="16635" y="23402"/>
                  </a:lnTo>
                  <a:lnTo>
                    <a:pt x="16635" y="24177"/>
                  </a:lnTo>
                  <a:lnTo>
                    <a:pt x="16705" y="24952"/>
                  </a:lnTo>
                  <a:lnTo>
                    <a:pt x="16846" y="25728"/>
                  </a:lnTo>
                  <a:lnTo>
                    <a:pt x="16987" y="26503"/>
                  </a:lnTo>
                  <a:lnTo>
                    <a:pt x="17198" y="27208"/>
                  </a:lnTo>
                  <a:lnTo>
                    <a:pt x="17480" y="27983"/>
                  </a:lnTo>
                  <a:lnTo>
                    <a:pt x="17762" y="28688"/>
                  </a:lnTo>
                  <a:lnTo>
                    <a:pt x="18115" y="29393"/>
                  </a:lnTo>
                  <a:lnTo>
                    <a:pt x="18538" y="30027"/>
                  </a:lnTo>
                  <a:lnTo>
                    <a:pt x="18961" y="30662"/>
                  </a:lnTo>
                  <a:lnTo>
                    <a:pt x="19454" y="31296"/>
                  </a:lnTo>
                  <a:lnTo>
                    <a:pt x="20018" y="31860"/>
                  </a:lnTo>
                  <a:lnTo>
                    <a:pt x="20582" y="32353"/>
                  </a:lnTo>
                  <a:lnTo>
                    <a:pt x="21216" y="32847"/>
                  </a:lnTo>
                  <a:lnTo>
                    <a:pt x="21850" y="33270"/>
                  </a:lnTo>
                  <a:lnTo>
                    <a:pt x="22555" y="33622"/>
                  </a:lnTo>
                  <a:lnTo>
                    <a:pt x="23049" y="33904"/>
                  </a:lnTo>
                  <a:lnTo>
                    <a:pt x="23612" y="34045"/>
                  </a:lnTo>
                  <a:lnTo>
                    <a:pt x="23894" y="34115"/>
                  </a:lnTo>
                  <a:lnTo>
                    <a:pt x="24106" y="34115"/>
                  </a:lnTo>
                  <a:lnTo>
                    <a:pt x="24317" y="34045"/>
                  </a:lnTo>
                  <a:lnTo>
                    <a:pt x="24458" y="33833"/>
                  </a:lnTo>
                  <a:lnTo>
                    <a:pt x="24458" y="33692"/>
                  </a:lnTo>
                  <a:lnTo>
                    <a:pt x="24458" y="33411"/>
                  </a:lnTo>
                  <a:lnTo>
                    <a:pt x="24247" y="32635"/>
                  </a:lnTo>
                  <a:lnTo>
                    <a:pt x="23965" y="31719"/>
                  </a:lnTo>
                  <a:lnTo>
                    <a:pt x="23542" y="30591"/>
                  </a:lnTo>
                  <a:lnTo>
                    <a:pt x="22767" y="28547"/>
                  </a:lnTo>
                  <a:lnTo>
                    <a:pt x="22203" y="27137"/>
                  </a:lnTo>
                  <a:lnTo>
                    <a:pt x="21780" y="25798"/>
                  </a:lnTo>
                  <a:lnTo>
                    <a:pt x="21216" y="24389"/>
                  </a:lnTo>
                  <a:lnTo>
                    <a:pt x="20652" y="23120"/>
                  </a:lnTo>
                  <a:lnTo>
                    <a:pt x="19877" y="21851"/>
                  </a:lnTo>
                  <a:lnTo>
                    <a:pt x="19454" y="21146"/>
                  </a:lnTo>
                  <a:lnTo>
                    <a:pt x="19102" y="20653"/>
                  </a:lnTo>
                  <a:lnTo>
                    <a:pt x="18467" y="19878"/>
                  </a:lnTo>
                  <a:lnTo>
                    <a:pt x="18256" y="19455"/>
                  </a:lnTo>
                  <a:lnTo>
                    <a:pt x="18115" y="19032"/>
                  </a:lnTo>
                  <a:lnTo>
                    <a:pt x="18044" y="18468"/>
                  </a:lnTo>
                  <a:lnTo>
                    <a:pt x="18044" y="17763"/>
                  </a:lnTo>
                  <a:lnTo>
                    <a:pt x="18185" y="16283"/>
                  </a:lnTo>
                  <a:lnTo>
                    <a:pt x="18397" y="14732"/>
                  </a:lnTo>
                  <a:lnTo>
                    <a:pt x="19031" y="11701"/>
                  </a:lnTo>
                  <a:lnTo>
                    <a:pt x="19595" y="8671"/>
                  </a:lnTo>
                  <a:lnTo>
                    <a:pt x="19877" y="7120"/>
                  </a:lnTo>
                  <a:lnTo>
                    <a:pt x="20018" y="5640"/>
                  </a:lnTo>
                  <a:lnTo>
                    <a:pt x="20370" y="6767"/>
                  </a:lnTo>
                  <a:lnTo>
                    <a:pt x="20793" y="7825"/>
                  </a:lnTo>
                  <a:lnTo>
                    <a:pt x="21286" y="8741"/>
                  </a:lnTo>
                  <a:lnTo>
                    <a:pt x="21921" y="9587"/>
                  </a:lnTo>
                  <a:lnTo>
                    <a:pt x="22555" y="10433"/>
                  </a:lnTo>
                  <a:lnTo>
                    <a:pt x="23331" y="11278"/>
                  </a:lnTo>
                  <a:lnTo>
                    <a:pt x="24811" y="12900"/>
                  </a:lnTo>
                  <a:lnTo>
                    <a:pt x="25868" y="14239"/>
                  </a:lnTo>
                  <a:lnTo>
                    <a:pt x="26432" y="14944"/>
                  </a:lnTo>
                  <a:lnTo>
                    <a:pt x="27066" y="15507"/>
                  </a:lnTo>
                  <a:lnTo>
                    <a:pt x="27348" y="15789"/>
                  </a:lnTo>
                  <a:lnTo>
                    <a:pt x="27701" y="15930"/>
                  </a:lnTo>
                  <a:lnTo>
                    <a:pt x="27982" y="16001"/>
                  </a:lnTo>
                  <a:lnTo>
                    <a:pt x="28194" y="15930"/>
                  </a:lnTo>
                  <a:lnTo>
                    <a:pt x="28476" y="15860"/>
                  </a:lnTo>
                  <a:lnTo>
                    <a:pt x="28687" y="15578"/>
                  </a:lnTo>
                  <a:lnTo>
                    <a:pt x="28899" y="15226"/>
                  </a:lnTo>
                  <a:lnTo>
                    <a:pt x="29110" y="14662"/>
                  </a:lnTo>
                  <a:lnTo>
                    <a:pt x="29181" y="14168"/>
                  </a:lnTo>
                  <a:lnTo>
                    <a:pt x="29251" y="13675"/>
                  </a:lnTo>
                  <a:lnTo>
                    <a:pt x="29251" y="13111"/>
                  </a:lnTo>
                  <a:lnTo>
                    <a:pt x="29181" y="12477"/>
                  </a:lnTo>
                  <a:lnTo>
                    <a:pt x="28969" y="11278"/>
                  </a:lnTo>
                  <a:lnTo>
                    <a:pt x="28617" y="10080"/>
                  </a:lnTo>
                  <a:lnTo>
                    <a:pt x="28123" y="8811"/>
                  </a:lnTo>
                  <a:lnTo>
                    <a:pt x="27630" y="7684"/>
                  </a:lnTo>
                  <a:lnTo>
                    <a:pt x="27066" y="6626"/>
                  </a:lnTo>
                  <a:lnTo>
                    <a:pt x="26573" y="5781"/>
                  </a:lnTo>
                  <a:lnTo>
                    <a:pt x="26150" y="5217"/>
                  </a:lnTo>
                  <a:lnTo>
                    <a:pt x="25516" y="4512"/>
                  </a:lnTo>
                  <a:lnTo>
                    <a:pt x="24670" y="3807"/>
                  </a:lnTo>
                  <a:lnTo>
                    <a:pt x="23753" y="3102"/>
                  </a:lnTo>
                  <a:lnTo>
                    <a:pt x="22767" y="2538"/>
                  </a:lnTo>
                  <a:lnTo>
                    <a:pt x="22273" y="2256"/>
                  </a:lnTo>
                  <a:lnTo>
                    <a:pt x="21780" y="2115"/>
                  </a:lnTo>
                  <a:lnTo>
                    <a:pt x="21357" y="2045"/>
                  </a:lnTo>
                  <a:lnTo>
                    <a:pt x="20934" y="2045"/>
                  </a:lnTo>
                  <a:lnTo>
                    <a:pt x="20511" y="2186"/>
                  </a:lnTo>
                  <a:lnTo>
                    <a:pt x="20229" y="2397"/>
                  </a:lnTo>
                  <a:lnTo>
                    <a:pt x="20088" y="1129"/>
                  </a:lnTo>
                  <a:lnTo>
                    <a:pt x="19947" y="1"/>
                  </a:lnTo>
                  <a:close/>
                </a:path>
              </a:pathLst>
            </a:custGeom>
            <a:solidFill>
              <a:srgbClr val="93B7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31" name="Google Shape;131;p3"/>
            <p:cNvGrpSpPr/>
            <p:nvPr/>
          </p:nvGrpSpPr>
          <p:grpSpPr>
            <a:xfrm>
              <a:off x="818425" y="1334150"/>
              <a:ext cx="925100" cy="1370950"/>
              <a:chOff x="3112200" y="1334150"/>
              <a:chExt cx="925100" cy="1370950"/>
            </a:xfrm>
          </p:grpSpPr>
          <p:sp>
            <p:nvSpPr>
              <p:cNvPr id="132" name="Google Shape;132;p3"/>
              <p:cNvSpPr/>
              <p:nvPr/>
            </p:nvSpPr>
            <p:spPr>
              <a:xfrm>
                <a:off x="3173850" y="1334150"/>
                <a:ext cx="819400" cy="1279300"/>
              </a:xfrm>
              <a:custGeom>
                <a:avLst/>
                <a:gdLst/>
                <a:ahLst/>
                <a:cxnLst/>
                <a:rect l="l" t="t" r="r" b="b"/>
                <a:pathLst>
                  <a:path w="32776" h="51172" extrusionOk="0">
                    <a:moveTo>
                      <a:pt x="15155" y="0"/>
                    </a:moveTo>
                    <a:lnTo>
                      <a:pt x="15026" y="431"/>
                    </a:lnTo>
                    <a:lnTo>
                      <a:pt x="15084" y="353"/>
                    </a:lnTo>
                    <a:lnTo>
                      <a:pt x="15155" y="0"/>
                    </a:lnTo>
                    <a:close/>
                    <a:moveTo>
                      <a:pt x="15026" y="431"/>
                    </a:moveTo>
                    <a:lnTo>
                      <a:pt x="14873" y="635"/>
                    </a:lnTo>
                    <a:lnTo>
                      <a:pt x="14380" y="1339"/>
                    </a:lnTo>
                    <a:lnTo>
                      <a:pt x="13957" y="2044"/>
                    </a:lnTo>
                    <a:lnTo>
                      <a:pt x="13745" y="2397"/>
                    </a:lnTo>
                    <a:lnTo>
                      <a:pt x="13604" y="2820"/>
                    </a:lnTo>
                    <a:lnTo>
                      <a:pt x="13252" y="3947"/>
                    </a:lnTo>
                    <a:lnTo>
                      <a:pt x="13040" y="5146"/>
                    </a:lnTo>
                    <a:lnTo>
                      <a:pt x="12970" y="6273"/>
                    </a:lnTo>
                    <a:lnTo>
                      <a:pt x="12899" y="7472"/>
                    </a:lnTo>
                    <a:lnTo>
                      <a:pt x="12970" y="8670"/>
                    </a:lnTo>
                    <a:lnTo>
                      <a:pt x="13181" y="9798"/>
                    </a:lnTo>
                    <a:lnTo>
                      <a:pt x="13463" y="10996"/>
                    </a:lnTo>
                    <a:lnTo>
                      <a:pt x="13816" y="12124"/>
                    </a:lnTo>
                    <a:lnTo>
                      <a:pt x="14098" y="13251"/>
                    </a:lnTo>
                    <a:lnTo>
                      <a:pt x="14380" y="14379"/>
                    </a:lnTo>
                    <a:lnTo>
                      <a:pt x="14591" y="15436"/>
                    </a:lnTo>
                    <a:lnTo>
                      <a:pt x="14662" y="16564"/>
                    </a:lnTo>
                    <a:lnTo>
                      <a:pt x="14662" y="17128"/>
                    </a:lnTo>
                    <a:lnTo>
                      <a:pt x="14591" y="17692"/>
                    </a:lnTo>
                    <a:lnTo>
                      <a:pt x="14380" y="18115"/>
                    </a:lnTo>
                    <a:lnTo>
                      <a:pt x="14168" y="18538"/>
                    </a:lnTo>
                    <a:lnTo>
                      <a:pt x="13886" y="18820"/>
                    </a:lnTo>
                    <a:lnTo>
                      <a:pt x="13604" y="19172"/>
                    </a:lnTo>
                    <a:lnTo>
                      <a:pt x="13252" y="19383"/>
                    </a:lnTo>
                    <a:lnTo>
                      <a:pt x="12829" y="19595"/>
                    </a:lnTo>
                    <a:lnTo>
                      <a:pt x="11983" y="19947"/>
                    </a:lnTo>
                    <a:lnTo>
                      <a:pt x="10996" y="20229"/>
                    </a:lnTo>
                    <a:lnTo>
                      <a:pt x="9023" y="20652"/>
                    </a:lnTo>
                    <a:lnTo>
                      <a:pt x="7190" y="21146"/>
                    </a:lnTo>
                    <a:lnTo>
                      <a:pt x="4018" y="22132"/>
                    </a:lnTo>
                    <a:lnTo>
                      <a:pt x="2468" y="22696"/>
                    </a:lnTo>
                    <a:lnTo>
                      <a:pt x="1129" y="23260"/>
                    </a:lnTo>
                    <a:lnTo>
                      <a:pt x="635" y="23472"/>
                    </a:lnTo>
                    <a:lnTo>
                      <a:pt x="212" y="23754"/>
                    </a:lnTo>
                    <a:lnTo>
                      <a:pt x="1" y="23965"/>
                    </a:lnTo>
                    <a:lnTo>
                      <a:pt x="1" y="24035"/>
                    </a:lnTo>
                    <a:lnTo>
                      <a:pt x="1" y="24106"/>
                    </a:lnTo>
                    <a:lnTo>
                      <a:pt x="494" y="23965"/>
                    </a:lnTo>
                    <a:lnTo>
                      <a:pt x="1763" y="23613"/>
                    </a:lnTo>
                    <a:lnTo>
                      <a:pt x="5851" y="22555"/>
                    </a:lnTo>
                    <a:lnTo>
                      <a:pt x="10080" y="21568"/>
                    </a:lnTo>
                    <a:lnTo>
                      <a:pt x="12477" y="21075"/>
                    </a:lnTo>
                    <a:lnTo>
                      <a:pt x="11490" y="23331"/>
                    </a:lnTo>
                    <a:lnTo>
                      <a:pt x="10785" y="25163"/>
                    </a:lnTo>
                    <a:lnTo>
                      <a:pt x="10010" y="27207"/>
                    </a:lnTo>
                    <a:lnTo>
                      <a:pt x="9305" y="29251"/>
                    </a:lnTo>
                    <a:lnTo>
                      <a:pt x="8811" y="31013"/>
                    </a:lnTo>
                    <a:lnTo>
                      <a:pt x="8670" y="31718"/>
                    </a:lnTo>
                    <a:lnTo>
                      <a:pt x="8670" y="32353"/>
                    </a:lnTo>
                    <a:lnTo>
                      <a:pt x="8670" y="32705"/>
                    </a:lnTo>
                    <a:lnTo>
                      <a:pt x="8741" y="32846"/>
                    </a:lnTo>
                    <a:lnTo>
                      <a:pt x="8882" y="32916"/>
                    </a:lnTo>
                    <a:lnTo>
                      <a:pt x="8952" y="32916"/>
                    </a:lnTo>
                    <a:lnTo>
                      <a:pt x="9093" y="32705"/>
                    </a:lnTo>
                    <a:lnTo>
                      <a:pt x="9446" y="32071"/>
                    </a:lnTo>
                    <a:lnTo>
                      <a:pt x="10362" y="29815"/>
                    </a:lnTo>
                    <a:lnTo>
                      <a:pt x="11701" y="26220"/>
                    </a:lnTo>
                    <a:lnTo>
                      <a:pt x="11983" y="27207"/>
                    </a:lnTo>
                    <a:lnTo>
                      <a:pt x="12265" y="28265"/>
                    </a:lnTo>
                    <a:lnTo>
                      <a:pt x="12617" y="29322"/>
                    </a:lnTo>
                    <a:lnTo>
                      <a:pt x="12758" y="30379"/>
                    </a:lnTo>
                    <a:lnTo>
                      <a:pt x="13181" y="32071"/>
                    </a:lnTo>
                    <a:lnTo>
                      <a:pt x="12970" y="32141"/>
                    </a:lnTo>
                    <a:lnTo>
                      <a:pt x="12829" y="32282"/>
                    </a:lnTo>
                    <a:lnTo>
                      <a:pt x="12758" y="32494"/>
                    </a:lnTo>
                    <a:lnTo>
                      <a:pt x="12688" y="32705"/>
                    </a:lnTo>
                    <a:lnTo>
                      <a:pt x="12899" y="33339"/>
                    </a:lnTo>
                    <a:lnTo>
                      <a:pt x="13040" y="33621"/>
                    </a:lnTo>
                    <a:lnTo>
                      <a:pt x="13181" y="33762"/>
                    </a:lnTo>
                    <a:lnTo>
                      <a:pt x="13322" y="33903"/>
                    </a:lnTo>
                    <a:lnTo>
                      <a:pt x="13604" y="33903"/>
                    </a:lnTo>
                    <a:lnTo>
                      <a:pt x="13675" y="33833"/>
                    </a:lnTo>
                    <a:lnTo>
                      <a:pt x="13957" y="33621"/>
                    </a:lnTo>
                    <a:lnTo>
                      <a:pt x="14168" y="33269"/>
                    </a:lnTo>
                    <a:lnTo>
                      <a:pt x="14380" y="32705"/>
                    </a:lnTo>
                    <a:lnTo>
                      <a:pt x="14450" y="32141"/>
                    </a:lnTo>
                    <a:lnTo>
                      <a:pt x="14450" y="31718"/>
                    </a:lnTo>
                    <a:lnTo>
                      <a:pt x="14380" y="31225"/>
                    </a:lnTo>
                    <a:lnTo>
                      <a:pt x="14309" y="30802"/>
                    </a:lnTo>
                    <a:lnTo>
                      <a:pt x="14168" y="30379"/>
                    </a:lnTo>
                    <a:lnTo>
                      <a:pt x="13745" y="29533"/>
                    </a:lnTo>
                    <a:lnTo>
                      <a:pt x="13322" y="28687"/>
                    </a:lnTo>
                    <a:lnTo>
                      <a:pt x="12829" y="27842"/>
                    </a:lnTo>
                    <a:lnTo>
                      <a:pt x="12477" y="27066"/>
                    </a:lnTo>
                    <a:lnTo>
                      <a:pt x="12124" y="26220"/>
                    </a:lnTo>
                    <a:lnTo>
                      <a:pt x="12054" y="25868"/>
                    </a:lnTo>
                    <a:lnTo>
                      <a:pt x="11983" y="25445"/>
                    </a:lnTo>
                    <a:lnTo>
                      <a:pt x="11983" y="25093"/>
                    </a:lnTo>
                    <a:lnTo>
                      <a:pt x="12054" y="24740"/>
                    </a:lnTo>
                    <a:lnTo>
                      <a:pt x="12336" y="23824"/>
                    </a:lnTo>
                    <a:lnTo>
                      <a:pt x="12829" y="22908"/>
                    </a:lnTo>
                    <a:lnTo>
                      <a:pt x="13322" y="21921"/>
                    </a:lnTo>
                    <a:lnTo>
                      <a:pt x="13886" y="20934"/>
                    </a:lnTo>
                    <a:lnTo>
                      <a:pt x="14521" y="20088"/>
                    </a:lnTo>
                    <a:lnTo>
                      <a:pt x="15507" y="18749"/>
                    </a:lnTo>
                    <a:lnTo>
                      <a:pt x="16706" y="21709"/>
                    </a:lnTo>
                    <a:lnTo>
                      <a:pt x="17974" y="24670"/>
                    </a:lnTo>
                    <a:lnTo>
                      <a:pt x="20653" y="30520"/>
                    </a:lnTo>
                    <a:lnTo>
                      <a:pt x="21428" y="32212"/>
                    </a:lnTo>
                    <a:lnTo>
                      <a:pt x="21639" y="32846"/>
                    </a:lnTo>
                    <a:lnTo>
                      <a:pt x="21710" y="33410"/>
                    </a:lnTo>
                    <a:lnTo>
                      <a:pt x="21710" y="33974"/>
                    </a:lnTo>
                    <a:lnTo>
                      <a:pt x="21569" y="34538"/>
                    </a:lnTo>
                    <a:lnTo>
                      <a:pt x="21216" y="35242"/>
                    </a:lnTo>
                    <a:lnTo>
                      <a:pt x="20794" y="36088"/>
                    </a:lnTo>
                    <a:lnTo>
                      <a:pt x="20300" y="37146"/>
                    </a:lnTo>
                    <a:lnTo>
                      <a:pt x="19877" y="38203"/>
                    </a:lnTo>
                    <a:lnTo>
                      <a:pt x="19666" y="38626"/>
                    </a:lnTo>
                    <a:lnTo>
                      <a:pt x="19384" y="39119"/>
                    </a:lnTo>
                    <a:lnTo>
                      <a:pt x="19032" y="39472"/>
                    </a:lnTo>
                    <a:lnTo>
                      <a:pt x="18609" y="39824"/>
                    </a:lnTo>
                    <a:lnTo>
                      <a:pt x="18186" y="40035"/>
                    </a:lnTo>
                    <a:lnTo>
                      <a:pt x="17692" y="40317"/>
                    </a:lnTo>
                    <a:lnTo>
                      <a:pt x="16565" y="40811"/>
                    </a:lnTo>
                    <a:lnTo>
                      <a:pt x="14521" y="41586"/>
                    </a:lnTo>
                    <a:lnTo>
                      <a:pt x="14239" y="41586"/>
                    </a:lnTo>
                    <a:lnTo>
                      <a:pt x="13957" y="41516"/>
                    </a:lnTo>
                    <a:lnTo>
                      <a:pt x="13322" y="41445"/>
                    </a:lnTo>
                    <a:lnTo>
                      <a:pt x="13040" y="41516"/>
                    </a:lnTo>
                    <a:lnTo>
                      <a:pt x="12829" y="41657"/>
                    </a:lnTo>
                    <a:lnTo>
                      <a:pt x="12758" y="41798"/>
                    </a:lnTo>
                    <a:lnTo>
                      <a:pt x="12688" y="41938"/>
                    </a:lnTo>
                    <a:lnTo>
                      <a:pt x="12688" y="42432"/>
                    </a:lnTo>
                    <a:lnTo>
                      <a:pt x="12758" y="42784"/>
                    </a:lnTo>
                    <a:lnTo>
                      <a:pt x="12899" y="42996"/>
                    </a:lnTo>
                    <a:lnTo>
                      <a:pt x="13181" y="43066"/>
                    </a:lnTo>
                    <a:lnTo>
                      <a:pt x="13604" y="43137"/>
                    </a:lnTo>
                    <a:lnTo>
                      <a:pt x="14027" y="43066"/>
                    </a:lnTo>
                    <a:lnTo>
                      <a:pt x="14450" y="42925"/>
                    </a:lnTo>
                    <a:lnTo>
                      <a:pt x="15507" y="42502"/>
                    </a:lnTo>
                    <a:lnTo>
                      <a:pt x="16635" y="42009"/>
                    </a:lnTo>
                    <a:lnTo>
                      <a:pt x="17622" y="41516"/>
                    </a:lnTo>
                    <a:lnTo>
                      <a:pt x="18468" y="41093"/>
                    </a:lnTo>
                    <a:lnTo>
                      <a:pt x="19032" y="40881"/>
                    </a:lnTo>
                    <a:lnTo>
                      <a:pt x="18820" y="41868"/>
                    </a:lnTo>
                    <a:lnTo>
                      <a:pt x="18750" y="43066"/>
                    </a:lnTo>
                    <a:lnTo>
                      <a:pt x="18609" y="44194"/>
                    </a:lnTo>
                    <a:lnTo>
                      <a:pt x="18538" y="44687"/>
                    </a:lnTo>
                    <a:lnTo>
                      <a:pt x="18327" y="45181"/>
                    </a:lnTo>
                    <a:lnTo>
                      <a:pt x="18186" y="45463"/>
                    </a:lnTo>
                    <a:lnTo>
                      <a:pt x="18045" y="45745"/>
                    </a:lnTo>
                    <a:lnTo>
                      <a:pt x="17551" y="46238"/>
                    </a:lnTo>
                    <a:lnTo>
                      <a:pt x="17410" y="46449"/>
                    </a:lnTo>
                    <a:lnTo>
                      <a:pt x="17199" y="46802"/>
                    </a:lnTo>
                    <a:lnTo>
                      <a:pt x="17128" y="47084"/>
                    </a:lnTo>
                    <a:lnTo>
                      <a:pt x="17058" y="47436"/>
                    </a:lnTo>
                    <a:lnTo>
                      <a:pt x="17058" y="47859"/>
                    </a:lnTo>
                    <a:lnTo>
                      <a:pt x="17128" y="48212"/>
                    </a:lnTo>
                    <a:lnTo>
                      <a:pt x="17269" y="48494"/>
                    </a:lnTo>
                    <a:lnTo>
                      <a:pt x="17410" y="48705"/>
                    </a:lnTo>
                    <a:lnTo>
                      <a:pt x="17551" y="48846"/>
                    </a:lnTo>
                    <a:lnTo>
                      <a:pt x="17763" y="48987"/>
                    </a:lnTo>
                    <a:lnTo>
                      <a:pt x="18256" y="48987"/>
                    </a:lnTo>
                    <a:lnTo>
                      <a:pt x="18750" y="48846"/>
                    </a:lnTo>
                    <a:lnTo>
                      <a:pt x="19243" y="48494"/>
                    </a:lnTo>
                    <a:lnTo>
                      <a:pt x="19666" y="48071"/>
                    </a:lnTo>
                    <a:lnTo>
                      <a:pt x="20018" y="47507"/>
                    </a:lnTo>
                    <a:lnTo>
                      <a:pt x="20018" y="47366"/>
                    </a:lnTo>
                    <a:lnTo>
                      <a:pt x="20018" y="47154"/>
                    </a:lnTo>
                    <a:lnTo>
                      <a:pt x="19948" y="46943"/>
                    </a:lnTo>
                    <a:lnTo>
                      <a:pt x="19877" y="46661"/>
                    </a:lnTo>
                    <a:lnTo>
                      <a:pt x="19807" y="46379"/>
                    </a:lnTo>
                    <a:lnTo>
                      <a:pt x="19807" y="45745"/>
                    </a:lnTo>
                    <a:lnTo>
                      <a:pt x="19736" y="44969"/>
                    </a:lnTo>
                    <a:lnTo>
                      <a:pt x="19666" y="44123"/>
                    </a:lnTo>
                    <a:lnTo>
                      <a:pt x="19736" y="43348"/>
                    </a:lnTo>
                    <a:lnTo>
                      <a:pt x="19877" y="42150"/>
                    </a:lnTo>
                    <a:lnTo>
                      <a:pt x="20159" y="41022"/>
                    </a:lnTo>
                    <a:lnTo>
                      <a:pt x="20794" y="38767"/>
                    </a:lnTo>
                    <a:lnTo>
                      <a:pt x="21498" y="36511"/>
                    </a:lnTo>
                    <a:lnTo>
                      <a:pt x="22344" y="34326"/>
                    </a:lnTo>
                    <a:lnTo>
                      <a:pt x="23190" y="36441"/>
                    </a:lnTo>
                    <a:lnTo>
                      <a:pt x="24036" y="38555"/>
                    </a:lnTo>
                    <a:lnTo>
                      <a:pt x="24811" y="40740"/>
                    </a:lnTo>
                    <a:lnTo>
                      <a:pt x="25446" y="42925"/>
                    </a:lnTo>
                    <a:lnTo>
                      <a:pt x="25516" y="43630"/>
                    </a:lnTo>
                    <a:lnTo>
                      <a:pt x="25657" y="44687"/>
                    </a:lnTo>
                    <a:lnTo>
                      <a:pt x="25868" y="47366"/>
                    </a:lnTo>
                    <a:lnTo>
                      <a:pt x="26080" y="48775"/>
                    </a:lnTo>
                    <a:lnTo>
                      <a:pt x="26221" y="49903"/>
                    </a:lnTo>
                    <a:lnTo>
                      <a:pt x="26432" y="50819"/>
                    </a:lnTo>
                    <a:lnTo>
                      <a:pt x="26573" y="51031"/>
                    </a:lnTo>
                    <a:lnTo>
                      <a:pt x="26714" y="51172"/>
                    </a:lnTo>
                    <a:lnTo>
                      <a:pt x="27208" y="51172"/>
                    </a:lnTo>
                    <a:lnTo>
                      <a:pt x="27349" y="51031"/>
                    </a:lnTo>
                    <a:lnTo>
                      <a:pt x="27490" y="50890"/>
                    </a:lnTo>
                    <a:lnTo>
                      <a:pt x="27630" y="50608"/>
                    </a:lnTo>
                    <a:lnTo>
                      <a:pt x="27701" y="50326"/>
                    </a:lnTo>
                    <a:lnTo>
                      <a:pt x="27771" y="49480"/>
                    </a:lnTo>
                    <a:lnTo>
                      <a:pt x="27771" y="48494"/>
                    </a:lnTo>
                    <a:lnTo>
                      <a:pt x="27630" y="47366"/>
                    </a:lnTo>
                    <a:lnTo>
                      <a:pt x="27490" y="46168"/>
                    </a:lnTo>
                    <a:lnTo>
                      <a:pt x="27208" y="44828"/>
                    </a:lnTo>
                    <a:lnTo>
                      <a:pt x="26644" y="42150"/>
                    </a:lnTo>
                    <a:lnTo>
                      <a:pt x="25939" y="39753"/>
                    </a:lnTo>
                    <a:lnTo>
                      <a:pt x="25375" y="37850"/>
                    </a:lnTo>
                    <a:lnTo>
                      <a:pt x="25023" y="36793"/>
                    </a:lnTo>
                    <a:lnTo>
                      <a:pt x="25023" y="36793"/>
                    </a:lnTo>
                    <a:lnTo>
                      <a:pt x="25586" y="37075"/>
                    </a:lnTo>
                    <a:lnTo>
                      <a:pt x="26080" y="37216"/>
                    </a:lnTo>
                    <a:lnTo>
                      <a:pt x="27208" y="37568"/>
                    </a:lnTo>
                    <a:lnTo>
                      <a:pt x="27701" y="37780"/>
                    </a:lnTo>
                    <a:lnTo>
                      <a:pt x="28265" y="37991"/>
                    </a:lnTo>
                    <a:lnTo>
                      <a:pt x="28758" y="38273"/>
                    </a:lnTo>
                    <a:lnTo>
                      <a:pt x="29252" y="38626"/>
                    </a:lnTo>
                    <a:lnTo>
                      <a:pt x="29675" y="39049"/>
                    </a:lnTo>
                    <a:lnTo>
                      <a:pt x="30168" y="39683"/>
                    </a:lnTo>
                    <a:lnTo>
                      <a:pt x="30732" y="40247"/>
                    </a:lnTo>
                    <a:lnTo>
                      <a:pt x="30943" y="40388"/>
                    </a:lnTo>
                    <a:lnTo>
                      <a:pt x="31225" y="40458"/>
                    </a:lnTo>
                    <a:lnTo>
                      <a:pt x="31719" y="40458"/>
                    </a:lnTo>
                    <a:lnTo>
                      <a:pt x="31930" y="40388"/>
                    </a:lnTo>
                    <a:lnTo>
                      <a:pt x="32071" y="40317"/>
                    </a:lnTo>
                    <a:lnTo>
                      <a:pt x="32282" y="40176"/>
                    </a:lnTo>
                    <a:lnTo>
                      <a:pt x="32423" y="40035"/>
                    </a:lnTo>
                    <a:lnTo>
                      <a:pt x="32564" y="39824"/>
                    </a:lnTo>
                    <a:lnTo>
                      <a:pt x="32635" y="39542"/>
                    </a:lnTo>
                    <a:lnTo>
                      <a:pt x="32776" y="38908"/>
                    </a:lnTo>
                    <a:lnTo>
                      <a:pt x="32705" y="38696"/>
                    </a:lnTo>
                    <a:lnTo>
                      <a:pt x="32705" y="38555"/>
                    </a:lnTo>
                    <a:lnTo>
                      <a:pt x="32635" y="38414"/>
                    </a:lnTo>
                    <a:lnTo>
                      <a:pt x="32494" y="38344"/>
                    </a:lnTo>
                    <a:lnTo>
                      <a:pt x="32212" y="38273"/>
                    </a:lnTo>
                    <a:lnTo>
                      <a:pt x="31860" y="38273"/>
                    </a:lnTo>
                    <a:lnTo>
                      <a:pt x="31437" y="38344"/>
                    </a:lnTo>
                    <a:lnTo>
                      <a:pt x="31084" y="38414"/>
                    </a:lnTo>
                    <a:lnTo>
                      <a:pt x="30802" y="38414"/>
                    </a:lnTo>
                    <a:lnTo>
                      <a:pt x="30450" y="38273"/>
                    </a:lnTo>
                    <a:lnTo>
                      <a:pt x="30097" y="38062"/>
                    </a:lnTo>
                    <a:lnTo>
                      <a:pt x="29252" y="37568"/>
                    </a:lnTo>
                    <a:lnTo>
                      <a:pt x="28406" y="37075"/>
                    </a:lnTo>
                    <a:lnTo>
                      <a:pt x="27912" y="36864"/>
                    </a:lnTo>
                    <a:lnTo>
                      <a:pt x="27490" y="36723"/>
                    </a:lnTo>
                    <a:lnTo>
                      <a:pt x="26855" y="36582"/>
                    </a:lnTo>
                    <a:lnTo>
                      <a:pt x="26080" y="36511"/>
                    </a:lnTo>
                    <a:lnTo>
                      <a:pt x="25305" y="36370"/>
                    </a:lnTo>
                    <a:lnTo>
                      <a:pt x="25023" y="36300"/>
                    </a:lnTo>
                    <a:lnTo>
                      <a:pt x="24811" y="36229"/>
                    </a:lnTo>
                    <a:lnTo>
                      <a:pt x="24600" y="36018"/>
                    </a:lnTo>
                    <a:lnTo>
                      <a:pt x="24459" y="35736"/>
                    </a:lnTo>
                    <a:lnTo>
                      <a:pt x="24177" y="35031"/>
                    </a:lnTo>
                    <a:lnTo>
                      <a:pt x="23683" y="33621"/>
                    </a:lnTo>
                    <a:lnTo>
                      <a:pt x="18186" y="21568"/>
                    </a:lnTo>
                    <a:lnTo>
                      <a:pt x="19032" y="21639"/>
                    </a:lnTo>
                    <a:lnTo>
                      <a:pt x="19877" y="21709"/>
                    </a:lnTo>
                    <a:lnTo>
                      <a:pt x="20653" y="21921"/>
                    </a:lnTo>
                    <a:lnTo>
                      <a:pt x="21428" y="22132"/>
                    </a:lnTo>
                    <a:lnTo>
                      <a:pt x="22203" y="22414"/>
                    </a:lnTo>
                    <a:lnTo>
                      <a:pt x="22838" y="22837"/>
                    </a:lnTo>
                    <a:lnTo>
                      <a:pt x="23401" y="23260"/>
                    </a:lnTo>
                    <a:lnTo>
                      <a:pt x="23824" y="23824"/>
                    </a:lnTo>
                    <a:lnTo>
                      <a:pt x="24529" y="25022"/>
                    </a:lnTo>
                    <a:lnTo>
                      <a:pt x="25446" y="26925"/>
                    </a:lnTo>
                    <a:lnTo>
                      <a:pt x="26291" y="28758"/>
                    </a:lnTo>
                    <a:lnTo>
                      <a:pt x="26573" y="29392"/>
                    </a:lnTo>
                    <a:lnTo>
                      <a:pt x="26644" y="29815"/>
                    </a:lnTo>
                    <a:lnTo>
                      <a:pt x="26644" y="29040"/>
                    </a:lnTo>
                    <a:lnTo>
                      <a:pt x="26503" y="28265"/>
                    </a:lnTo>
                    <a:lnTo>
                      <a:pt x="26291" y="27489"/>
                    </a:lnTo>
                    <a:lnTo>
                      <a:pt x="26080" y="26714"/>
                    </a:lnTo>
                    <a:lnTo>
                      <a:pt x="25586" y="25093"/>
                    </a:lnTo>
                    <a:lnTo>
                      <a:pt x="25023" y="23683"/>
                    </a:lnTo>
                    <a:lnTo>
                      <a:pt x="26291" y="24317"/>
                    </a:lnTo>
                    <a:lnTo>
                      <a:pt x="28547" y="25445"/>
                    </a:lnTo>
                    <a:lnTo>
                      <a:pt x="29815" y="26009"/>
                    </a:lnTo>
                    <a:lnTo>
                      <a:pt x="30873" y="26432"/>
                    </a:lnTo>
                    <a:lnTo>
                      <a:pt x="31578" y="26714"/>
                    </a:lnTo>
                    <a:lnTo>
                      <a:pt x="31860" y="26714"/>
                    </a:lnTo>
                    <a:lnTo>
                      <a:pt x="31930" y="26643"/>
                    </a:lnTo>
                    <a:lnTo>
                      <a:pt x="31930" y="26502"/>
                    </a:lnTo>
                    <a:lnTo>
                      <a:pt x="31930" y="26361"/>
                    </a:lnTo>
                    <a:lnTo>
                      <a:pt x="31648" y="26079"/>
                    </a:lnTo>
                    <a:lnTo>
                      <a:pt x="31155" y="25657"/>
                    </a:lnTo>
                    <a:lnTo>
                      <a:pt x="30520" y="25234"/>
                    </a:lnTo>
                    <a:lnTo>
                      <a:pt x="28829" y="24317"/>
                    </a:lnTo>
                    <a:lnTo>
                      <a:pt x="26785" y="23331"/>
                    </a:lnTo>
                    <a:lnTo>
                      <a:pt x="24741" y="22485"/>
                    </a:lnTo>
                    <a:lnTo>
                      <a:pt x="22767" y="21709"/>
                    </a:lnTo>
                    <a:lnTo>
                      <a:pt x="21216" y="21146"/>
                    </a:lnTo>
                    <a:lnTo>
                      <a:pt x="20371" y="20864"/>
                    </a:lnTo>
                    <a:lnTo>
                      <a:pt x="19525" y="20793"/>
                    </a:lnTo>
                    <a:lnTo>
                      <a:pt x="18820" y="20723"/>
                    </a:lnTo>
                    <a:lnTo>
                      <a:pt x="18468" y="20652"/>
                    </a:lnTo>
                    <a:lnTo>
                      <a:pt x="18186" y="20511"/>
                    </a:lnTo>
                    <a:lnTo>
                      <a:pt x="17833" y="20370"/>
                    </a:lnTo>
                    <a:lnTo>
                      <a:pt x="17551" y="20159"/>
                    </a:lnTo>
                    <a:lnTo>
                      <a:pt x="17340" y="19877"/>
                    </a:lnTo>
                    <a:lnTo>
                      <a:pt x="17199" y="19595"/>
                    </a:lnTo>
                    <a:lnTo>
                      <a:pt x="16917" y="18820"/>
                    </a:lnTo>
                    <a:lnTo>
                      <a:pt x="16424" y="17410"/>
                    </a:lnTo>
                    <a:lnTo>
                      <a:pt x="15789" y="15718"/>
                    </a:lnTo>
                    <a:lnTo>
                      <a:pt x="15155" y="13956"/>
                    </a:lnTo>
                    <a:lnTo>
                      <a:pt x="14662" y="12194"/>
                    </a:lnTo>
                    <a:lnTo>
                      <a:pt x="14309" y="10432"/>
                    </a:lnTo>
                    <a:lnTo>
                      <a:pt x="16283" y="10855"/>
                    </a:lnTo>
                    <a:lnTo>
                      <a:pt x="19807" y="11701"/>
                    </a:lnTo>
                    <a:lnTo>
                      <a:pt x="23120" y="12546"/>
                    </a:lnTo>
                    <a:lnTo>
                      <a:pt x="24177" y="12828"/>
                    </a:lnTo>
                    <a:lnTo>
                      <a:pt x="24529" y="12969"/>
                    </a:lnTo>
                    <a:lnTo>
                      <a:pt x="24600" y="12899"/>
                    </a:lnTo>
                    <a:lnTo>
                      <a:pt x="24529" y="12758"/>
                    </a:lnTo>
                    <a:lnTo>
                      <a:pt x="24318" y="12546"/>
                    </a:lnTo>
                    <a:lnTo>
                      <a:pt x="23965" y="12265"/>
                    </a:lnTo>
                    <a:lnTo>
                      <a:pt x="23401" y="12053"/>
                    </a:lnTo>
                    <a:lnTo>
                      <a:pt x="22062" y="11560"/>
                    </a:lnTo>
                    <a:lnTo>
                      <a:pt x="20441" y="11066"/>
                    </a:lnTo>
                    <a:lnTo>
                      <a:pt x="17269" y="10221"/>
                    </a:lnTo>
                    <a:lnTo>
                      <a:pt x="16142" y="9868"/>
                    </a:lnTo>
                    <a:lnTo>
                      <a:pt x="15507" y="9727"/>
                    </a:lnTo>
                    <a:lnTo>
                      <a:pt x="15296" y="9727"/>
                    </a:lnTo>
                    <a:lnTo>
                      <a:pt x="15084" y="9657"/>
                    </a:lnTo>
                    <a:lnTo>
                      <a:pt x="14873" y="9516"/>
                    </a:lnTo>
                    <a:lnTo>
                      <a:pt x="14732" y="9304"/>
                    </a:lnTo>
                    <a:lnTo>
                      <a:pt x="14450" y="8740"/>
                    </a:lnTo>
                    <a:lnTo>
                      <a:pt x="14239" y="8035"/>
                    </a:lnTo>
                    <a:lnTo>
                      <a:pt x="14098" y="7331"/>
                    </a:lnTo>
                    <a:lnTo>
                      <a:pt x="13957" y="6626"/>
                    </a:lnTo>
                    <a:lnTo>
                      <a:pt x="13886" y="5639"/>
                    </a:lnTo>
                    <a:lnTo>
                      <a:pt x="13957" y="4864"/>
                    </a:lnTo>
                    <a:lnTo>
                      <a:pt x="14027" y="4159"/>
                    </a:lnTo>
                    <a:lnTo>
                      <a:pt x="14380" y="2749"/>
                    </a:lnTo>
                    <a:lnTo>
                      <a:pt x="14732" y="1410"/>
                    </a:lnTo>
                    <a:lnTo>
                      <a:pt x="15026" y="431"/>
                    </a:lnTo>
                    <a:close/>
                  </a:path>
                </a:pathLst>
              </a:custGeom>
              <a:solidFill>
                <a:srgbClr val="97BF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 name="Google Shape;133;p3"/>
              <p:cNvSpPr/>
              <p:nvPr/>
            </p:nvSpPr>
            <p:spPr>
              <a:xfrm>
                <a:off x="3757125" y="2555275"/>
                <a:ext cx="58150" cy="59950"/>
              </a:xfrm>
              <a:custGeom>
                <a:avLst/>
                <a:gdLst/>
                <a:ahLst/>
                <a:cxnLst/>
                <a:rect l="l" t="t" r="r" b="b"/>
                <a:pathLst>
                  <a:path w="2326" h="2398" extrusionOk="0">
                    <a:moveTo>
                      <a:pt x="846" y="1"/>
                    </a:moveTo>
                    <a:lnTo>
                      <a:pt x="564" y="71"/>
                    </a:lnTo>
                    <a:lnTo>
                      <a:pt x="423" y="212"/>
                    </a:lnTo>
                    <a:lnTo>
                      <a:pt x="211" y="424"/>
                    </a:lnTo>
                    <a:lnTo>
                      <a:pt x="141" y="565"/>
                    </a:lnTo>
                    <a:lnTo>
                      <a:pt x="0" y="776"/>
                    </a:lnTo>
                    <a:lnTo>
                      <a:pt x="0" y="1199"/>
                    </a:lnTo>
                    <a:lnTo>
                      <a:pt x="70" y="1693"/>
                    </a:lnTo>
                    <a:lnTo>
                      <a:pt x="141" y="1834"/>
                    </a:lnTo>
                    <a:lnTo>
                      <a:pt x="282" y="2045"/>
                    </a:lnTo>
                    <a:lnTo>
                      <a:pt x="423" y="2186"/>
                    </a:lnTo>
                    <a:lnTo>
                      <a:pt x="634" y="2327"/>
                    </a:lnTo>
                    <a:lnTo>
                      <a:pt x="916" y="2397"/>
                    </a:lnTo>
                    <a:lnTo>
                      <a:pt x="1198" y="2397"/>
                    </a:lnTo>
                    <a:lnTo>
                      <a:pt x="1410" y="2327"/>
                    </a:lnTo>
                    <a:lnTo>
                      <a:pt x="1692" y="2256"/>
                    </a:lnTo>
                    <a:lnTo>
                      <a:pt x="1903" y="2115"/>
                    </a:lnTo>
                    <a:lnTo>
                      <a:pt x="2044" y="1974"/>
                    </a:lnTo>
                    <a:lnTo>
                      <a:pt x="2185" y="1834"/>
                    </a:lnTo>
                    <a:lnTo>
                      <a:pt x="2255" y="1622"/>
                    </a:lnTo>
                    <a:lnTo>
                      <a:pt x="2326" y="1129"/>
                    </a:lnTo>
                    <a:lnTo>
                      <a:pt x="2185" y="706"/>
                    </a:lnTo>
                    <a:lnTo>
                      <a:pt x="2115" y="494"/>
                    </a:lnTo>
                    <a:lnTo>
                      <a:pt x="1974" y="353"/>
                    </a:lnTo>
                    <a:lnTo>
                      <a:pt x="1833" y="212"/>
                    </a:lnTo>
                    <a:lnTo>
                      <a:pt x="1621" y="71"/>
                    </a:lnTo>
                    <a:lnTo>
                      <a:pt x="1339" y="1"/>
                    </a:lnTo>
                    <a:close/>
                  </a:path>
                </a:pathLst>
              </a:custGeom>
              <a:solidFill>
                <a:srgbClr val="97BF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 name="Google Shape;134;p3"/>
              <p:cNvSpPr/>
              <p:nvPr/>
            </p:nvSpPr>
            <p:spPr>
              <a:xfrm>
                <a:off x="3764150" y="2631050"/>
                <a:ext cx="75800" cy="74050"/>
              </a:xfrm>
              <a:custGeom>
                <a:avLst/>
                <a:gdLst/>
                <a:ahLst/>
                <a:cxnLst/>
                <a:rect l="l" t="t" r="r" b="b"/>
                <a:pathLst>
                  <a:path w="3032" h="2962" extrusionOk="0">
                    <a:moveTo>
                      <a:pt x="1199" y="1"/>
                    </a:moveTo>
                    <a:lnTo>
                      <a:pt x="917" y="71"/>
                    </a:lnTo>
                    <a:lnTo>
                      <a:pt x="635" y="212"/>
                    </a:lnTo>
                    <a:lnTo>
                      <a:pt x="424" y="424"/>
                    </a:lnTo>
                    <a:lnTo>
                      <a:pt x="212" y="706"/>
                    </a:lnTo>
                    <a:lnTo>
                      <a:pt x="71" y="988"/>
                    </a:lnTo>
                    <a:lnTo>
                      <a:pt x="1" y="1269"/>
                    </a:lnTo>
                    <a:lnTo>
                      <a:pt x="1" y="1551"/>
                    </a:lnTo>
                    <a:lnTo>
                      <a:pt x="71" y="1763"/>
                    </a:lnTo>
                    <a:lnTo>
                      <a:pt x="142" y="2045"/>
                    </a:lnTo>
                    <a:lnTo>
                      <a:pt x="353" y="2327"/>
                    </a:lnTo>
                    <a:lnTo>
                      <a:pt x="494" y="2538"/>
                    </a:lnTo>
                    <a:lnTo>
                      <a:pt x="706" y="2679"/>
                    </a:lnTo>
                    <a:lnTo>
                      <a:pt x="988" y="2820"/>
                    </a:lnTo>
                    <a:lnTo>
                      <a:pt x="1270" y="2961"/>
                    </a:lnTo>
                    <a:lnTo>
                      <a:pt x="1834" y="2961"/>
                    </a:lnTo>
                    <a:lnTo>
                      <a:pt x="2115" y="2891"/>
                    </a:lnTo>
                    <a:lnTo>
                      <a:pt x="2327" y="2750"/>
                    </a:lnTo>
                    <a:lnTo>
                      <a:pt x="2609" y="2538"/>
                    </a:lnTo>
                    <a:lnTo>
                      <a:pt x="2820" y="2256"/>
                    </a:lnTo>
                    <a:lnTo>
                      <a:pt x="2961" y="1974"/>
                    </a:lnTo>
                    <a:lnTo>
                      <a:pt x="3032" y="1763"/>
                    </a:lnTo>
                    <a:lnTo>
                      <a:pt x="3032" y="1481"/>
                    </a:lnTo>
                    <a:lnTo>
                      <a:pt x="2961" y="1199"/>
                    </a:lnTo>
                    <a:lnTo>
                      <a:pt x="2820" y="917"/>
                    </a:lnTo>
                    <a:lnTo>
                      <a:pt x="2679" y="635"/>
                    </a:lnTo>
                    <a:lnTo>
                      <a:pt x="2468" y="424"/>
                    </a:lnTo>
                    <a:lnTo>
                      <a:pt x="2256" y="283"/>
                    </a:lnTo>
                    <a:lnTo>
                      <a:pt x="2045" y="142"/>
                    </a:lnTo>
                    <a:lnTo>
                      <a:pt x="1763" y="1"/>
                    </a:lnTo>
                    <a:close/>
                  </a:path>
                </a:pathLst>
              </a:custGeom>
              <a:solidFill>
                <a:srgbClr val="97BF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 name="Google Shape;135;p3"/>
              <p:cNvSpPr/>
              <p:nvPr/>
            </p:nvSpPr>
            <p:spPr>
              <a:xfrm>
                <a:off x="3852275" y="2620475"/>
                <a:ext cx="65200" cy="68750"/>
              </a:xfrm>
              <a:custGeom>
                <a:avLst/>
                <a:gdLst/>
                <a:ahLst/>
                <a:cxnLst/>
                <a:rect l="l" t="t" r="r" b="b"/>
                <a:pathLst>
                  <a:path w="2608" h="2750" extrusionOk="0">
                    <a:moveTo>
                      <a:pt x="1128" y="1"/>
                    </a:moveTo>
                    <a:lnTo>
                      <a:pt x="705" y="142"/>
                    </a:lnTo>
                    <a:lnTo>
                      <a:pt x="493" y="283"/>
                    </a:lnTo>
                    <a:lnTo>
                      <a:pt x="353" y="424"/>
                    </a:lnTo>
                    <a:lnTo>
                      <a:pt x="212" y="635"/>
                    </a:lnTo>
                    <a:lnTo>
                      <a:pt x="71" y="847"/>
                    </a:lnTo>
                    <a:lnTo>
                      <a:pt x="0" y="1129"/>
                    </a:lnTo>
                    <a:lnTo>
                      <a:pt x="71" y="1411"/>
                    </a:lnTo>
                    <a:lnTo>
                      <a:pt x="71" y="1763"/>
                    </a:lnTo>
                    <a:lnTo>
                      <a:pt x="212" y="2045"/>
                    </a:lnTo>
                    <a:lnTo>
                      <a:pt x="353" y="2256"/>
                    </a:lnTo>
                    <a:lnTo>
                      <a:pt x="564" y="2468"/>
                    </a:lnTo>
                    <a:lnTo>
                      <a:pt x="775" y="2609"/>
                    </a:lnTo>
                    <a:lnTo>
                      <a:pt x="987" y="2679"/>
                    </a:lnTo>
                    <a:lnTo>
                      <a:pt x="1269" y="2750"/>
                    </a:lnTo>
                    <a:lnTo>
                      <a:pt x="1692" y="2750"/>
                    </a:lnTo>
                    <a:lnTo>
                      <a:pt x="1974" y="2609"/>
                    </a:lnTo>
                    <a:lnTo>
                      <a:pt x="2115" y="2538"/>
                    </a:lnTo>
                    <a:lnTo>
                      <a:pt x="2326" y="2327"/>
                    </a:lnTo>
                    <a:lnTo>
                      <a:pt x="2467" y="2115"/>
                    </a:lnTo>
                    <a:lnTo>
                      <a:pt x="2538" y="1904"/>
                    </a:lnTo>
                    <a:lnTo>
                      <a:pt x="2608" y="1552"/>
                    </a:lnTo>
                    <a:lnTo>
                      <a:pt x="2608" y="1199"/>
                    </a:lnTo>
                    <a:lnTo>
                      <a:pt x="2538" y="917"/>
                    </a:lnTo>
                    <a:lnTo>
                      <a:pt x="2397" y="635"/>
                    </a:lnTo>
                    <a:lnTo>
                      <a:pt x="2256" y="424"/>
                    </a:lnTo>
                    <a:lnTo>
                      <a:pt x="2044" y="283"/>
                    </a:lnTo>
                    <a:lnTo>
                      <a:pt x="1833" y="142"/>
                    </a:lnTo>
                    <a:lnTo>
                      <a:pt x="1621" y="71"/>
                    </a:lnTo>
                    <a:lnTo>
                      <a:pt x="1128" y="1"/>
                    </a:lnTo>
                    <a:close/>
                  </a:path>
                </a:pathLst>
              </a:custGeom>
              <a:solidFill>
                <a:srgbClr val="97BF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 name="Google Shape;136;p3"/>
              <p:cNvSpPr/>
              <p:nvPr/>
            </p:nvSpPr>
            <p:spPr>
              <a:xfrm>
                <a:off x="3883975" y="2544725"/>
                <a:ext cx="67000" cy="68725"/>
              </a:xfrm>
              <a:custGeom>
                <a:avLst/>
                <a:gdLst/>
                <a:ahLst/>
                <a:cxnLst/>
                <a:rect l="l" t="t" r="r" b="b"/>
                <a:pathLst>
                  <a:path w="2680" h="2749" extrusionOk="0">
                    <a:moveTo>
                      <a:pt x="1270" y="0"/>
                    </a:moveTo>
                    <a:lnTo>
                      <a:pt x="917" y="71"/>
                    </a:lnTo>
                    <a:lnTo>
                      <a:pt x="706" y="211"/>
                    </a:lnTo>
                    <a:lnTo>
                      <a:pt x="424" y="352"/>
                    </a:lnTo>
                    <a:lnTo>
                      <a:pt x="283" y="564"/>
                    </a:lnTo>
                    <a:lnTo>
                      <a:pt x="142" y="846"/>
                    </a:lnTo>
                    <a:lnTo>
                      <a:pt x="71" y="1057"/>
                    </a:lnTo>
                    <a:lnTo>
                      <a:pt x="1" y="1339"/>
                    </a:lnTo>
                    <a:lnTo>
                      <a:pt x="1" y="1621"/>
                    </a:lnTo>
                    <a:lnTo>
                      <a:pt x="71" y="1833"/>
                    </a:lnTo>
                    <a:lnTo>
                      <a:pt x="142" y="2115"/>
                    </a:lnTo>
                    <a:lnTo>
                      <a:pt x="283" y="2326"/>
                    </a:lnTo>
                    <a:lnTo>
                      <a:pt x="494" y="2467"/>
                    </a:lnTo>
                    <a:lnTo>
                      <a:pt x="706" y="2608"/>
                    </a:lnTo>
                    <a:lnTo>
                      <a:pt x="917" y="2749"/>
                    </a:lnTo>
                    <a:lnTo>
                      <a:pt x="1551" y="2749"/>
                    </a:lnTo>
                    <a:lnTo>
                      <a:pt x="1833" y="2608"/>
                    </a:lnTo>
                    <a:lnTo>
                      <a:pt x="2115" y="2537"/>
                    </a:lnTo>
                    <a:lnTo>
                      <a:pt x="2327" y="2326"/>
                    </a:lnTo>
                    <a:lnTo>
                      <a:pt x="2468" y="2185"/>
                    </a:lnTo>
                    <a:lnTo>
                      <a:pt x="2538" y="1974"/>
                    </a:lnTo>
                    <a:lnTo>
                      <a:pt x="2609" y="1762"/>
                    </a:lnTo>
                    <a:lnTo>
                      <a:pt x="2679" y="1269"/>
                    </a:lnTo>
                    <a:lnTo>
                      <a:pt x="2538" y="846"/>
                    </a:lnTo>
                    <a:lnTo>
                      <a:pt x="2256" y="423"/>
                    </a:lnTo>
                    <a:lnTo>
                      <a:pt x="2045" y="282"/>
                    </a:lnTo>
                    <a:lnTo>
                      <a:pt x="1833" y="141"/>
                    </a:lnTo>
                    <a:lnTo>
                      <a:pt x="1551" y="0"/>
                    </a:lnTo>
                    <a:close/>
                  </a:path>
                </a:pathLst>
              </a:custGeom>
              <a:solidFill>
                <a:srgbClr val="97BF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 name="Google Shape;137;p3"/>
              <p:cNvSpPr/>
              <p:nvPr/>
            </p:nvSpPr>
            <p:spPr>
              <a:xfrm>
                <a:off x="3876925" y="2454850"/>
                <a:ext cx="56425" cy="61700"/>
              </a:xfrm>
              <a:custGeom>
                <a:avLst/>
                <a:gdLst/>
                <a:ahLst/>
                <a:cxnLst/>
                <a:rect l="l" t="t" r="r" b="b"/>
                <a:pathLst>
                  <a:path w="2257" h="2468" extrusionOk="0">
                    <a:moveTo>
                      <a:pt x="1481" y="0"/>
                    </a:moveTo>
                    <a:lnTo>
                      <a:pt x="1199" y="71"/>
                    </a:lnTo>
                    <a:lnTo>
                      <a:pt x="988" y="141"/>
                    </a:lnTo>
                    <a:lnTo>
                      <a:pt x="706" y="212"/>
                    </a:lnTo>
                    <a:lnTo>
                      <a:pt x="494" y="423"/>
                    </a:lnTo>
                    <a:lnTo>
                      <a:pt x="353" y="635"/>
                    </a:lnTo>
                    <a:lnTo>
                      <a:pt x="142" y="917"/>
                    </a:lnTo>
                    <a:lnTo>
                      <a:pt x="71" y="1128"/>
                    </a:lnTo>
                    <a:lnTo>
                      <a:pt x="1" y="1410"/>
                    </a:lnTo>
                    <a:lnTo>
                      <a:pt x="1" y="1692"/>
                    </a:lnTo>
                    <a:lnTo>
                      <a:pt x="71" y="1903"/>
                    </a:lnTo>
                    <a:lnTo>
                      <a:pt x="283" y="2115"/>
                    </a:lnTo>
                    <a:lnTo>
                      <a:pt x="494" y="2326"/>
                    </a:lnTo>
                    <a:lnTo>
                      <a:pt x="847" y="2397"/>
                    </a:lnTo>
                    <a:lnTo>
                      <a:pt x="1270" y="2467"/>
                    </a:lnTo>
                    <a:lnTo>
                      <a:pt x="1552" y="2326"/>
                    </a:lnTo>
                    <a:lnTo>
                      <a:pt x="1833" y="2185"/>
                    </a:lnTo>
                    <a:lnTo>
                      <a:pt x="2045" y="1903"/>
                    </a:lnTo>
                    <a:lnTo>
                      <a:pt x="2186" y="1621"/>
                    </a:lnTo>
                    <a:lnTo>
                      <a:pt x="2256" y="1269"/>
                    </a:lnTo>
                    <a:lnTo>
                      <a:pt x="2256" y="917"/>
                    </a:lnTo>
                    <a:lnTo>
                      <a:pt x="2186" y="564"/>
                    </a:lnTo>
                    <a:lnTo>
                      <a:pt x="1974" y="282"/>
                    </a:lnTo>
                    <a:lnTo>
                      <a:pt x="1692" y="141"/>
                    </a:lnTo>
                    <a:lnTo>
                      <a:pt x="1481" y="0"/>
                    </a:lnTo>
                    <a:close/>
                  </a:path>
                </a:pathLst>
              </a:custGeom>
              <a:solidFill>
                <a:srgbClr val="97BF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 name="Google Shape;138;p3"/>
              <p:cNvSpPr/>
              <p:nvPr/>
            </p:nvSpPr>
            <p:spPr>
              <a:xfrm>
                <a:off x="3674300" y="2435450"/>
                <a:ext cx="45825" cy="47625"/>
              </a:xfrm>
              <a:custGeom>
                <a:avLst/>
                <a:gdLst/>
                <a:ahLst/>
                <a:cxnLst/>
                <a:rect l="l" t="t" r="r" b="b"/>
                <a:pathLst>
                  <a:path w="1833" h="1905" extrusionOk="0">
                    <a:moveTo>
                      <a:pt x="1058" y="1"/>
                    </a:moveTo>
                    <a:lnTo>
                      <a:pt x="635" y="71"/>
                    </a:lnTo>
                    <a:lnTo>
                      <a:pt x="423" y="142"/>
                    </a:lnTo>
                    <a:lnTo>
                      <a:pt x="282" y="212"/>
                    </a:lnTo>
                    <a:lnTo>
                      <a:pt x="141" y="353"/>
                    </a:lnTo>
                    <a:lnTo>
                      <a:pt x="71" y="494"/>
                    </a:lnTo>
                    <a:lnTo>
                      <a:pt x="0" y="847"/>
                    </a:lnTo>
                    <a:lnTo>
                      <a:pt x="71" y="1199"/>
                    </a:lnTo>
                    <a:lnTo>
                      <a:pt x="212" y="1552"/>
                    </a:lnTo>
                    <a:lnTo>
                      <a:pt x="494" y="1763"/>
                    </a:lnTo>
                    <a:lnTo>
                      <a:pt x="776" y="1904"/>
                    </a:lnTo>
                    <a:lnTo>
                      <a:pt x="987" y="1904"/>
                    </a:lnTo>
                    <a:lnTo>
                      <a:pt x="1198" y="1834"/>
                    </a:lnTo>
                    <a:lnTo>
                      <a:pt x="1551" y="1622"/>
                    </a:lnTo>
                    <a:lnTo>
                      <a:pt x="1762" y="1340"/>
                    </a:lnTo>
                    <a:lnTo>
                      <a:pt x="1833" y="988"/>
                    </a:lnTo>
                    <a:lnTo>
                      <a:pt x="1762" y="635"/>
                    </a:lnTo>
                    <a:lnTo>
                      <a:pt x="1621" y="353"/>
                    </a:lnTo>
                    <a:lnTo>
                      <a:pt x="1410" y="142"/>
                    </a:lnTo>
                    <a:lnTo>
                      <a:pt x="1058" y="1"/>
                    </a:lnTo>
                    <a:close/>
                  </a:path>
                </a:pathLst>
              </a:custGeom>
              <a:solidFill>
                <a:srgbClr val="97BF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 name="Google Shape;139;p3"/>
              <p:cNvSpPr/>
              <p:nvPr/>
            </p:nvSpPr>
            <p:spPr>
              <a:xfrm>
                <a:off x="3834650" y="2060125"/>
                <a:ext cx="72275" cy="61700"/>
              </a:xfrm>
              <a:custGeom>
                <a:avLst/>
                <a:gdLst/>
                <a:ahLst/>
                <a:cxnLst/>
                <a:rect l="l" t="t" r="r" b="b"/>
                <a:pathLst>
                  <a:path w="2891" h="2468" extrusionOk="0">
                    <a:moveTo>
                      <a:pt x="846" y="1"/>
                    </a:moveTo>
                    <a:lnTo>
                      <a:pt x="564" y="71"/>
                    </a:lnTo>
                    <a:lnTo>
                      <a:pt x="282" y="353"/>
                    </a:lnTo>
                    <a:lnTo>
                      <a:pt x="141" y="776"/>
                    </a:lnTo>
                    <a:lnTo>
                      <a:pt x="0" y="1340"/>
                    </a:lnTo>
                    <a:lnTo>
                      <a:pt x="71" y="1692"/>
                    </a:lnTo>
                    <a:lnTo>
                      <a:pt x="141" y="1974"/>
                    </a:lnTo>
                    <a:lnTo>
                      <a:pt x="353" y="2186"/>
                    </a:lnTo>
                    <a:lnTo>
                      <a:pt x="564" y="2327"/>
                    </a:lnTo>
                    <a:lnTo>
                      <a:pt x="846" y="2397"/>
                    </a:lnTo>
                    <a:lnTo>
                      <a:pt x="1058" y="2468"/>
                    </a:lnTo>
                    <a:lnTo>
                      <a:pt x="1339" y="2468"/>
                    </a:lnTo>
                    <a:lnTo>
                      <a:pt x="1551" y="2397"/>
                    </a:lnTo>
                    <a:lnTo>
                      <a:pt x="2115" y="2468"/>
                    </a:lnTo>
                    <a:lnTo>
                      <a:pt x="2538" y="2397"/>
                    </a:lnTo>
                    <a:lnTo>
                      <a:pt x="2749" y="2256"/>
                    </a:lnTo>
                    <a:lnTo>
                      <a:pt x="2890" y="1974"/>
                    </a:lnTo>
                    <a:lnTo>
                      <a:pt x="2820" y="1692"/>
                    </a:lnTo>
                    <a:lnTo>
                      <a:pt x="2749" y="1340"/>
                    </a:lnTo>
                    <a:lnTo>
                      <a:pt x="2538" y="988"/>
                    </a:lnTo>
                    <a:lnTo>
                      <a:pt x="2256" y="706"/>
                    </a:lnTo>
                    <a:lnTo>
                      <a:pt x="1903" y="424"/>
                    </a:lnTo>
                    <a:lnTo>
                      <a:pt x="1551" y="212"/>
                    </a:lnTo>
                    <a:lnTo>
                      <a:pt x="1198" y="71"/>
                    </a:lnTo>
                    <a:lnTo>
                      <a:pt x="846" y="1"/>
                    </a:lnTo>
                    <a:close/>
                  </a:path>
                </a:pathLst>
              </a:custGeom>
              <a:solidFill>
                <a:srgbClr val="97BF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 name="Google Shape;140;p3"/>
              <p:cNvSpPr/>
              <p:nvPr/>
            </p:nvSpPr>
            <p:spPr>
              <a:xfrm>
                <a:off x="3973850" y="1963225"/>
                <a:ext cx="63450" cy="66975"/>
              </a:xfrm>
              <a:custGeom>
                <a:avLst/>
                <a:gdLst/>
                <a:ahLst/>
                <a:cxnLst/>
                <a:rect l="l" t="t" r="r" b="b"/>
                <a:pathLst>
                  <a:path w="2538" h="2679" extrusionOk="0">
                    <a:moveTo>
                      <a:pt x="1340" y="0"/>
                    </a:moveTo>
                    <a:lnTo>
                      <a:pt x="1128" y="71"/>
                    </a:lnTo>
                    <a:lnTo>
                      <a:pt x="846" y="141"/>
                    </a:lnTo>
                    <a:lnTo>
                      <a:pt x="635" y="353"/>
                    </a:lnTo>
                    <a:lnTo>
                      <a:pt x="423" y="564"/>
                    </a:lnTo>
                    <a:lnTo>
                      <a:pt x="212" y="776"/>
                    </a:lnTo>
                    <a:lnTo>
                      <a:pt x="71" y="1057"/>
                    </a:lnTo>
                    <a:lnTo>
                      <a:pt x="0" y="1339"/>
                    </a:lnTo>
                    <a:lnTo>
                      <a:pt x="0" y="1621"/>
                    </a:lnTo>
                    <a:lnTo>
                      <a:pt x="0" y="1903"/>
                    </a:lnTo>
                    <a:lnTo>
                      <a:pt x="141" y="2115"/>
                    </a:lnTo>
                    <a:lnTo>
                      <a:pt x="282" y="2326"/>
                    </a:lnTo>
                    <a:lnTo>
                      <a:pt x="564" y="2538"/>
                    </a:lnTo>
                    <a:lnTo>
                      <a:pt x="776" y="2608"/>
                    </a:lnTo>
                    <a:lnTo>
                      <a:pt x="987" y="2679"/>
                    </a:lnTo>
                    <a:lnTo>
                      <a:pt x="1410" y="2608"/>
                    </a:lnTo>
                    <a:lnTo>
                      <a:pt x="1763" y="2397"/>
                    </a:lnTo>
                    <a:lnTo>
                      <a:pt x="2115" y="2115"/>
                    </a:lnTo>
                    <a:lnTo>
                      <a:pt x="2326" y="1833"/>
                    </a:lnTo>
                    <a:lnTo>
                      <a:pt x="2467" y="1410"/>
                    </a:lnTo>
                    <a:lnTo>
                      <a:pt x="2538" y="987"/>
                    </a:lnTo>
                    <a:lnTo>
                      <a:pt x="2467" y="776"/>
                    </a:lnTo>
                    <a:lnTo>
                      <a:pt x="2397" y="635"/>
                    </a:lnTo>
                    <a:lnTo>
                      <a:pt x="2185" y="282"/>
                    </a:lnTo>
                    <a:lnTo>
                      <a:pt x="1904" y="141"/>
                    </a:lnTo>
                    <a:lnTo>
                      <a:pt x="1622" y="0"/>
                    </a:lnTo>
                    <a:close/>
                  </a:path>
                </a:pathLst>
              </a:custGeom>
              <a:solidFill>
                <a:srgbClr val="97BF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p3"/>
              <p:cNvSpPr/>
              <p:nvPr/>
            </p:nvSpPr>
            <p:spPr>
              <a:xfrm>
                <a:off x="3942125" y="1933250"/>
                <a:ext cx="51125" cy="42325"/>
              </a:xfrm>
              <a:custGeom>
                <a:avLst/>
                <a:gdLst/>
                <a:ahLst/>
                <a:cxnLst/>
                <a:rect l="l" t="t" r="r" b="b"/>
                <a:pathLst>
                  <a:path w="2045" h="1693" extrusionOk="0">
                    <a:moveTo>
                      <a:pt x="847" y="1"/>
                    </a:moveTo>
                    <a:lnTo>
                      <a:pt x="635" y="71"/>
                    </a:lnTo>
                    <a:lnTo>
                      <a:pt x="353" y="212"/>
                    </a:lnTo>
                    <a:lnTo>
                      <a:pt x="142" y="283"/>
                    </a:lnTo>
                    <a:lnTo>
                      <a:pt x="1" y="494"/>
                    </a:lnTo>
                    <a:lnTo>
                      <a:pt x="1" y="706"/>
                    </a:lnTo>
                    <a:lnTo>
                      <a:pt x="1" y="917"/>
                    </a:lnTo>
                    <a:lnTo>
                      <a:pt x="142" y="1199"/>
                    </a:lnTo>
                    <a:lnTo>
                      <a:pt x="424" y="1481"/>
                    </a:lnTo>
                    <a:lnTo>
                      <a:pt x="565" y="1622"/>
                    </a:lnTo>
                    <a:lnTo>
                      <a:pt x="776" y="1693"/>
                    </a:lnTo>
                    <a:lnTo>
                      <a:pt x="1199" y="1693"/>
                    </a:lnTo>
                    <a:lnTo>
                      <a:pt x="1551" y="1481"/>
                    </a:lnTo>
                    <a:lnTo>
                      <a:pt x="1833" y="1199"/>
                    </a:lnTo>
                    <a:lnTo>
                      <a:pt x="1974" y="917"/>
                    </a:lnTo>
                    <a:lnTo>
                      <a:pt x="2045" y="635"/>
                    </a:lnTo>
                    <a:lnTo>
                      <a:pt x="1974" y="424"/>
                    </a:lnTo>
                    <a:lnTo>
                      <a:pt x="1833" y="212"/>
                    </a:lnTo>
                    <a:lnTo>
                      <a:pt x="1622" y="142"/>
                    </a:lnTo>
                    <a:lnTo>
                      <a:pt x="1410" y="71"/>
                    </a:lnTo>
                    <a:lnTo>
                      <a:pt x="1129" y="1"/>
                    </a:lnTo>
                    <a:close/>
                  </a:path>
                </a:pathLst>
              </a:custGeom>
              <a:solidFill>
                <a:srgbClr val="97BF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 name="Google Shape;142;p3"/>
              <p:cNvSpPr/>
              <p:nvPr/>
            </p:nvSpPr>
            <p:spPr>
              <a:xfrm>
                <a:off x="3353600" y="2167625"/>
                <a:ext cx="51125" cy="51125"/>
              </a:xfrm>
              <a:custGeom>
                <a:avLst/>
                <a:gdLst/>
                <a:ahLst/>
                <a:cxnLst/>
                <a:rect l="l" t="t" r="r" b="b"/>
                <a:pathLst>
                  <a:path w="2045" h="2045" extrusionOk="0">
                    <a:moveTo>
                      <a:pt x="846" y="0"/>
                    </a:moveTo>
                    <a:lnTo>
                      <a:pt x="635" y="71"/>
                    </a:lnTo>
                    <a:lnTo>
                      <a:pt x="494" y="141"/>
                    </a:lnTo>
                    <a:lnTo>
                      <a:pt x="282" y="353"/>
                    </a:lnTo>
                    <a:lnTo>
                      <a:pt x="141" y="494"/>
                    </a:lnTo>
                    <a:lnTo>
                      <a:pt x="71" y="705"/>
                    </a:lnTo>
                    <a:lnTo>
                      <a:pt x="0" y="917"/>
                    </a:lnTo>
                    <a:lnTo>
                      <a:pt x="0" y="1058"/>
                    </a:lnTo>
                    <a:lnTo>
                      <a:pt x="141" y="1410"/>
                    </a:lnTo>
                    <a:lnTo>
                      <a:pt x="353" y="1762"/>
                    </a:lnTo>
                    <a:lnTo>
                      <a:pt x="705" y="1974"/>
                    </a:lnTo>
                    <a:lnTo>
                      <a:pt x="1058" y="2044"/>
                    </a:lnTo>
                    <a:lnTo>
                      <a:pt x="1269" y="2044"/>
                    </a:lnTo>
                    <a:lnTo>
                      <a:pt x="1410" y="1974"/>
                    </a:lnTo>
                    <a:lnTo>
                      <a:pt x="1621" y="1833"/>
                    </a:lnTo>
                    <a:lnTo>
                      <a:pt x="1762" y="1692"/>
                    </a:lnTo>
                    <a:lnTo>
                      <a:pt x="1903" y="1551"/>
                    </a:lnTo>
                    <a:lnTo>
                      <a:pt x="2044" y="1340"/>
                    </a:lnTo>
                    <a:lnTo>
                      <a:pt x="2044" y="1128"/>
                    </a:lnTo>
                    <a:lnTo>
                      <a:pt x="2044" y="987"/>
                    </a:lnTo>
                    <a:lnTo>
                      <a:pt x="1974" y="635"/>
                    </a:lnTo>
                    <a:lnTo>
                      <a:pt x="1692" y="282"/>
                    </a:lnTo>
                    <a:lnTo>
                      <a:pt x="1410" y="71"/>
                    </a:lnTo>
                    <a:lnTo>
                      <a:pt x="1058" y="0"/>
                    </a:lnTo>
                    <a:close/>
                  </a:path>
                </a:pathLst>
              </a:custGeom>
              <a:solidFill>
                <a:srgbClr val="97BF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 name="Google Shape;143;p3"/>
              <p:cNvSpPr/>
              <p:nvPr/>
            </p:nvSpPr>
            <p:spPr>
              <a:xfrm>
                <a:off x="3411750" y="2151775"/>
                <a:ext cx="31725" cy="24675"/>
              </a:xfrm>
              <a:custGeom>
                <a:avLst/>
                <a:gdLst/>
                <a:ahLst/>
                <a:cxnLst/>
                <a:rect l="l" t="t" r="r" b="b"/>
                <a:pathLst>
                  <a:path w="1269" h="987" extrusionOk="0">
                    <a:moveTo>
                      <a:pt x="705" y="0"/>
                    </a:moveTo>
                    <a:lnTo>
                      <a:pt x="423" y="71"/>
                    </a:lnTo>
                    <a:lnTo>
                      <a:pt x="141" y="282"/>
                    </a:lnTo>
                    <a:lnTo>
                      <a:pt x="71" y="352"/>
                    </a:lnTo>
                    <a:lnTo>
                      <a:pt x="0" y="493"/>
                    </a:lnTo>
                    <a:lnTo>
                      <a:pt x="71" y="564"/>
                    </a:lnTo>
                    <a:lnTo>
                      <a:pt x="141" y="705"/>
                    </a:lnTo>
                    <a:lnTo>
                      <a:pt x="282" y="846"/>
                    </a:lnTo>
                    <a:lnTo>
                      <a:pt x="564" y="916"/>
                    </a:lnTo>
                    <a:lnTo>
                      <a:pt x="776" y="987"/>
                    </a:lnTo>
                    <a:lnTo>
                      <a:pt x="987" y="987"/>
                    </a:lnTo>
                    <a:lnTo>
                      <a:pt x="1057" y="916"/>
                    </a:lnTo>
                    <a:lnTo>
                      <a:pt x="1128" y="775"/>
                    </a:lnTo>
                    <a:lnTo>
                      <a:pt x="1128" y="493"/>
                    </a:lnTo>
                    <a:lnTo>
                      <a:pt x="1198" y="282"/>
                    </a:lnTo>
                    <a:lnTo>
                      <a:pt x="1269" y="141"/>
                    </a:lnTo>
                    <a:lnTo>
                      <a:pt x="1198" y="71"/>
                    </a:lnTo>
                    <a:lnTo>
                      <a:pt x="1128" y="0"/>
                    </a:lnTo>
                    <a:close/>
                  </a:path>
                </a:pathLst>
              </a:custGeom>
              <a:solidFill>
                <a:srgbClr val="97BF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 name="Google Shape;144;p3"/>
              <p:cNvSpPr/>
              <p:nvPr/>
            </p:nvSpPr>
            <p:spPr>
              <a:xfrm>
                <a:off x="3112200" y="1920925"/>
                <a:ext cx="54625" cy="54650"/>
              </a:xfrm>
              <a:custGeom>
                <a:avLst/>
                <a:gdLst/>
                <a:ahLst/>
                <a:cxnLst/>
                <a:rect l="l" t="t" r="r" b="b"/>
                <a:pathLst>
                  <a:path w="2185" h="2186" extrusionOk="0">
                    <a:moveTo>
                      <a:pt x="987" y="1"/>
                    </a:moveTo>
                    <a:lnTo>
                      <a:pt x="634" y="71"/>
                    </a:lnTo>
                    <a:lnTo>
                      <a:pt x="352" y="283"/>
                    </a:lnTo>
                    <a:lnTo>
                      <a:pt x="141" y="564"/>
                    </a:lnTo>
                    <a:lnTo>
                      <a:pt x="0" y="846"/>
                    </a:lnTo>
                    <a:lnTo>
                      <a:pt x="0" y="1199"/>
                    </a:lnTo>
                    <a:lnTo>
                      <a:pt x="70" y="1551"/>
                    </a:lnTo>
                    <a:lnTo>
                      <a:pt x="352" y="1833"/>
                    </a:lnTo>
                    <a:lnTo>
                      <a:pt x="634" y="2045"/>
                    </a:lnTo>
                    <a:lnTo>
                      <a:pt x="846" y="2115"/>
                    </a:lnTo>
                    <a:lnTo>
                      <a:pt x="1128" y="2186"/>
                    </a:lnTo>
                    <a:lnTo>
                      <a:pt x="1339" y="2115"/>
                    </a:lnTo>
                    <a:lnTo>
                      <a:pt x="1551" y="2045"/>
                    </a:lnTo>
                    <a:lnTo>
                      <a:pt x="1762" y="1904"/>
                    </a:lnTo>
                    <a:lnTo>
                      <a:pt x="1903" y="1763"/>
                    </a:lnTo>
                    <a:lnTo>
                      <a:pt x="2044" y="1551"/>
                    </a:lnTo>
                    <a:lnTo>
                      <a:pt x="2115" y="1340"/>
                    </a:lnTo>
                    <a:lnTo>
                      <a:pt x="2185" y="1128"/>
                    </a:lnTo>
                    <a:lnTo>
                      <a:pt x="2185" y="846"/>
                    </a:lnTo>
                    <a:lnTo>
                      <a:pt x="2185" y="635"/>
                    </a:lnTo>
                    <a:lnTo>
                      <a:pt x="2044" y="423"/>
                    </a:lnTo>
                    <a:lnTo>
                      <a:pt x="1903" y="283"/>
                    </a:lnTo>
                    <a:lnTo>
                      <a:pt x="1692" y="71"/>
                    </a:lnTo>
                    <a:lnTo>
                      <a:pt x="1410" y="1"/>
                    </a:lnTo>
                    <a:close/>
                  </a:path>
                </a:pathLst>
              </a:custGeom>
              <a:solidFill>
                <a:srgbClr val="97BF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 name="Google Shape;145;p3"/>
              <p:cNvSpPr/>
              <p:nvPr/>
            </p:nvSpPr>
            <p:spPr>
              <a:xfrm>
                <a:off x="3150950" y="1836350"/>
                <a:ext cx="75800" cy="70500"/>
              </a:xfrm>
              <a:custGeom>
                <a:avLst/>
                <a:gdLst/>
                <a:ahLst/>
                <a:cxnLst/>
                <a:rect l="l" t="t" r="r" b="b"/>
                <a:pathLst>
                  <a:path w="3032" h="2820" extrusionOk="0">
                    <a:moveTo>
                      <a:pt x="1692" y="0"/>
                    </a:moveTo>
                    <a:lnTo>
                      <a:pt x="1410" y="71"/>
                    </a:lnTo>
                    <a:lnTo>
                      <a:pt x="1128" y="141"/>
                    </a:lnTo>
                    <a:lnTo>
                      <a:pt x="705" y="353"/>
                    </a:lnTo>
                    <a:lnTo>
                      <a:pt x="283" y="705"/>
                    </a:lnTo>
                    <a:lnTo>
                      <a:pt x="142" y="917"/>
                    </a:lnTo>
                    <a:lnTo>
                      <a:pt x="71" y="1199"/>
                    </a:lnTo>
                    <a:lnTo>
                      <a:pt x="1" y="1410"/>
                    </a:lnTo>
                    <a:lnTo>
                      <a:pt x="1" y="1692"/>
                    </a:lnTo>
                    <a:lnTo>
                      <a:pt x="71" y="1974"/>
                    </a:lnTo>
                    <a:lnTo>
                      <a:pt x="212" y="2256"/>
                    </a:lnTo>
                    <a:lnTo>
                      <a:pt x="424" y="2467"/>
                    </a:lnTo>
                    <a:lnTo>
                      <a:pt x="705" y="2679"/>
                    </a:lnTo>
                    <a:lnTo>
                      <a:pt x="987" y="2749"/>
                    </a:lnTo>
                    <a:lnTo>
                      <a:pt x="1269" y="2820"/>
                    </a:lnTo>
                    <a:lnTo>
                      <a:pt x="1551" y="2749"/>
                    </a:lnTo>
                    <a:lnTo>
                      <a:pt x="1833" y="2679"/>
                    </a:lnTo>
                    <a:lnTo>
                      <a:pt x="2115" y="2608"/>
                    </a:lnTo>
                    <a:lnTo>
                      <a:pt x="2397" y="2397"/>
                    </a:lnTo>
                    <a:lnTo>
                      <a:pt x="2609" y="2256"/>
                    </a:lnTo>
                    <a:lnTo>
                      <a:pt x="2820" y="2044"/>
                    </a:lnTo>
                    <a:lnTo>
                      <a:pt x="2961" y="1762"/>
                    </a:lnTo>
                    <a:lnTo>
                      <a:pt x="3031" y="1551"/>
                    </a:lnTo>
                    <a:lnTo>
                      <a:pt x="3031" y="1269"/>
                    </a:lnTo>
                    <a:lnTo>
                      <a:pt x="2961" y="987"/>
                    </a:lnTo>
                    <a:lnTo>
                      <a:pt x="2820" y="705"/>
                    </a:lnTo>
                    <a:lnTo>
                      <a:pt x="2609" y="423"/>
                    </a:lnTo>
                    <a:lnTo>
                      <a:pt x="2397" y="282"/>
                    </a:lnTo>
                    <a:lnTo>
                      <a:pt x="2186" y="141"/>
                    </a:lnTo>
                    <a:lnTo>
                      <a:pt x="1904" y="71"/>
                    </a:lnTo>
                    <a:lnTo>
                      <a:pt x="1692" y="0"/>
                    </a:lnTo>
                    <a:close/>
                  </a:path>
                </a:pathLst>
              </a:custGeom>
              <a:solidFill>
                <a:srgbClr val="97BF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 name="Google Shape;146;p3"/>
              <p:cNvSpPr/>
              <p:nvPr/>
            </p:nvSpPr>
            <p:spPr>
              <a:xfrm>
                <a:off x="3182675" y="1952650"/>
                <a:ext cx="40550" cy="38775"/>
              </a:xfrm>
              <a:custGeom>
                <a:avLst/>
                <a:gdLst/>
                <a:ahLst/>
                <a:cxnLst/>
                <a:rect l="l" t="t" r="r" b="b"/>
                <a:pathLst>
                  <a:path w="1622" h="1551" extrusionOk="0">
                    <a:moveTo>
                      <a:pt x="423" y="0"/>
                    </a:moveTo>
                    <a:lnTo>
                      <a:pt x="141" y="212"/>
                    </a:lnTo>
                    <a:lnTo>
                      <a:pt x="71" y="353"/>
                    </a:lnTo>
                    <a:lnTo>
                      <a:pt x="0" y="494"/>
                    </a:lnTo>
                    <a:lnTo>
                      <a:pt x="0" y="705"/>
                    </a:lnTo>
                    <a:lnTo>
                      <a:pt x="0" y="917"/>
                    </a:lnTo>
                    <a:lnTo>
                      <a:pt x="141" y="1199"/>
                    </a:lnTo>
                    <a:lnTo>
                      <a:pt x="282" y="1410"/>
                    </a:lnTo>
                    <a:lnTo>
                      <a:pt x="564" y="1480"/>
                    </a:lnTo>
                    <a:lnTo>
                      <a:pt x="776" y="1551"/>
                    </a:lnTo>
                    <a:lnTo>
                      <a:pt x="1058" y="1551"/>
                    </a:lnTo>
                    <a:lnTo>
                      <a:pt x="1269" y="1410"/>
                    </a:lnTo>
                    <a:lnTo>
                      <a:pt x="1410" y="1269"/>
                    </a:lnTo>
                    <a:lnTo>
                      <a:pt x="1551" y="987"/>
                    </a:lnTo>
                    <a:lnTo>
                      <a:pt x="1621" y="776"/>
                    </a:lnTo>
                    <a:lnTo>
                      <a:pt x="1551" y="564"/>
                    </a:lnTo>
                    <a:lnTo>
                      <a:pt x="1551" y="353"/>
                    </a:lnTo>
                    <a:lnTo>
                      <a:pt x="1410" y="212"/>
                    </a:lnTo>
                    <a:lnTo>
                      <a:pt x="1128" y="0"/>
                    </a:lnTo>
                    <a:close/>
                  </a:path>
                </a:pathLst>
              </a:custGeom>
              <a:solidFill>
                <a:srgbClr val="97BF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 name="Google Shape;147;p3"/>
              <p:cNvSpPr/>
              <p:nvPr/>
            </p:nvSpPr>
            <p:spPr>
              <a:xfrm>
                <a:off x="3709525" y="1667175"/>
                <a:ext cx="58175" cy="59950"/>
              </a:xfrm>
              <a:custGeom>
                <a:avLst/>
                <a:gdLst/>
                <a:ahLst/>
                <a:cxnLst/>
                <a:rect l="l" t="t" r="r" b="b"/>
                <a:pathLst>
                  <a:path w="2327" h="2398" extrusionOk="0">
                    <a:moveTo>
                      <a:pt x="1199" y="1"/>
                    </a:moveTo>
                    <a:lnTo>
                      <a:pt x="847" y="71"/>
                    </a:lnTo>
                    <a:lnTo>
                      <a:pt x="565" y="142"/>
                    </a:lnTo>
                    <a:lnTo>
                      <a:pt x="353" y="283"/>
                    </a:lnTo>
                    <a:lnTo>
                      <a:pt x="212" y="494"/>
                    </a:lnTo>
                    <a:lnTo>
                      <a:pt x="71" y="776"/>
                    </a:lnTo>
                    <a:lnTo>
                      <a:pt x="71" y="988"/>
                    </a:lnTo>
                    <a:lnTo>
                      <a:pt x="1" y="1270"/>
                    </a:lnTo>
                    <a:lnTo>
                      <a:pt x="71" y="1481"/>
                    </a:lnTo>
                    <a:lnTo>
                      <a:pt x="142" y="1763"/>
                    </a:lnTo>
                    <a:lnTo>
                      <a:pt x="283" y="1974"/>
                    </a:lnTo>
                    <a:lnTo>
                      <a:pt x="424" y="2186"/>
                    </a:lnTo>
                    <a:lnTo>
                      <a:pt x="635" y="2327"/>
                    </a:lnTo>
                    <a:lnTo>
                      <a:pt x="847" y="2397"/>
                    </a:lnTo>
                    <a:lnTo>
                      <a:pt x="1129" y="2397"/>
                    </a:lnTo>
                    <a:lnTo>
                      <a:pt x="1481" y="2327"/>
                    </a:lnTo>
                    <a:lnTo>
                      <a:pt x="1763" y="2186"/>
                    </a:lnTo>
                    <a:lnTo>
                      <a:pt x="2045" y="1904"/>
                    </a:lnTo>
                    <a:lnTo>
                      <a:pt x="2256" y="1551"/>
                    </a:lnTo>
                    <a:lnTo>
                      <a:pt x="2327" y="1199"/>
                    </a:lnTo>
                    <a:lnTo>
                      <a:pt x="2327" y="776"/>
                    </a:lnTo>
                    <a:lnTo>
                      <a:pt x="2256" y="494"/>
                    </a:lnTo>
                    <a:lnTo>
                      <a:pt x="1974" y="212"/>
                    </a:lnTo>
                    <a:lnTo>
                      <a:pt x="1763" y="142"/>
                    </a:lnTo>
                    <a:lnTo>
                      <a:pt x="1552" y="71"/>
                    </a:lnTo>
                    <a:lnTo>
                      <a:pt x="1199" y="1"/>
                    </a:lnTo>
                    <a:close/>
                  </a:path>
                </a:pathLst>
              </a:custGeom>
              <a:solidFill>
                <a:srgbClr val="97BF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 name="Google Shape;148;p3"/>
              <p:cNvSpPr/>
              <p:nvPr/>
            </p:nvSpPr>
            <p:spPr>
              <a:xfrm>
                <a:off x="3767675" y="1591400"/>
                <a:ext cx="52900" cy="52900"/>
              </a:xfrm>
              <a:custGeom>
                <a:avLst/>
                <a:gdLst/>
                <a:ahLst/>
                <a:cxnLst/>
                <a:rect l="l" t="t" r="r" b="b"/>
                <a:pathLst>
                  <a:path w="2116" h="2116" extrusionOk="0">
                    <a:moveTo>
                      <a:pt x="1270" y="1"/>
                    </a:moveTo>
                    <a:lnTo>
                      <a:pt x="988" y="71"/>
                    </a:lnTo>
                    <a:lnTo>
                      <a:pt x="706" y="142"/>
                    </a:lnTo>
                    <a:lnTo>
                      <a:pt x="353" y="353"/>
                    </a:lnTo>
                    <a:lnTo>
                      <a:pt x="142" y="635"/>
                    </a:lnTo>
                    <a:lnTo>
                      <a:pt x="1" y="988"/>
                    </a:lnTo>
                    <a:lnTo>
                      <a:pt x="1" y="1270"/>
                    </a:lnTo>
                    <a:lnTo>
                      <a:pt x="71" y="1622"/>
                    </a:lnTo>
                    <a:lnTo>
                      <a:pt x="283" y="1904"/>
                    </a:lnTo>
                    <a:lnTo>
                      <a:pt x="565" y="2045"/>
                    </a:lnTo>
                    <a:lnTo>
                      <a:pt x="988" y="2116"/>
                    </a:lnTo>
                    <a:lnTo>
                      <a:pt x="1270" y="2116"/>
                    </a:lnTo>
                    <a:lnTo>
                      <a:pt x="1552" y="2045"/>
                    </a:lnTo>
                    <a:lnTo>
                      <a:pt x="1763" y="1904"/>
                    </a:lnTo>
                    <a:lnTo>
                      <a:pt x="1904" y="1763"/>
                    </a:lnTo>
                    <a:lnTo>
                      <a:pt x="2045" y="1552"/>
                    </a:lnTo>
                    <a:lnTo>
                      <a:pt x="2115" y="1340"/>
                    </a:lnTo>
                    <a:lnTo>
                      <a:pt x="2115" y="917"/>
                    </a:lnTo>
                    <a:lnTo>
                      <a:pt x="2045" y="706"/>
                    </a:lnTo>
                    <a:lnTo>
                      <a:pt x="1974" y="494"/>
                    </a:lnTo>
                    <a:lnTo>
                      <a:pt x="1833" y="283"/>
                    </a:lnTo>
                    <a:lnTo>
                      <a:pt x="1693" y="142"/>
                    </a:lnTo>
                    <a:lnTo>
                      <a:pt x="1481" y="71"/>
                    </a:lnTo>
                    <a:lnTo>
                      <a:pt x="1270" y="1"/>
                    </a:lnTo>
                    <a:close/>
                  </a:path>
                </a:pathLst>
              </a:custGeom>
              <a:solidFill>
                <a:srgbClr val="97BF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 name="Google Shape;149;p3"/>
              <p:cNvSpPr/>
              <p:nvPr/>
            </p:nvSpPr>
            <p:spPr>
              <a:xfrm>
                <a:off x="3813500" y="1635475"/>
                <a:ext cx="35275" cy="40550"/>
              </a:xfrm>
              <a:custGeom>
                <a:avLst/>
                <a:gdLst/>
                <a:ahLst/>
                <a:cxnLst/>
                <a:rect l="l" t="t" r="r" b="b"/>
                <a:pathLst>
                  <a:path w="1411" h="1622" extrusionOk="0">
                    <a:moveTo>
                      <a:pt x="564" y="0"/>
                    </a:moveTo>
                    <a:lnTo>
                      <a:pt x="423" y="71"/>
                    </a:lnTo>
                    <a:lnTo>
                      <a:pt x="212" y="353"/>
                    </a:lnTo>
                    <a:lnTo>
                      <a:pt x="71" y="775"/>
                    </a:lnTo>
                    <a:lnTo>
                      <a:pt x="0" y="1198"/>
                    </a:lnTo>
                    <a:lnTo>
                      <a:pt x="71" y="1339"/>
                    </a:lnTo>
                    <a:lnTo>
                      <a:pt x="141" y="1480"/>
                    </a:lnTo>
                    <a:lnTo>
                      <a:pt x="282" y="1551"/>
                    </a:lnTo>
                    <a:lnTo>
                      <a:pt x="494" y="1621"/>
                    </a:lnTo>
                    <a:lnTo>
                      <a:pt x="705" y="1551"/>
                    </a:lnTo>
                    <a:lnTo>
                      <a:pt x="1058" y="1410"/>
                    </a:lnTo>
                    <a:lnTo>
                      <a:pt x="1269" y="1269"/>
                    </a:lnTo>
                    <a:lnTo>
                      <a:pt x="1340" y="1128"/>
                    </a:lnTo>
                    <a:lnTo>
                      <a:pt x="1410" y="916"/>
                    </a:lnTo>
                    <a:lnTo>
                      <a:pt x="1410" y="775"/>
                    </a:lnTo>
                    <a:lnTo>
                      <a:pt x="1199" y="493"/>
                    </a:lnTo>
                    <a:lnTo>
                      <a:pt x="987" y="212"/>
                    </a:lnTo>
                    <a:lnTo>
                      <a:pt x="846" y="71"/>
                    </a:lnTo>
                    <a:lnTo>
                      <a:pt x="705" y="0"/>
                    </a:lnTo>
                    <a:close/>
                  </a:path>
                </a:pathLst>
              </a:custGeom>
              <a:solidFill>
                <a:srgbClr val="97BF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 name="Google Shape;150;p3"/>
              <p:cNvSpPr/>
              <p:nvPr/>
            </p:nvSpPr>
            <p:spPr>
              <a:xfrm>
                <a:off x="3774725" y="1668950"/>
                <a:ext cx="51125" cy="45825"/>
              </a:xfrm>
              <a:custGeom>
                <a:avLst/>
                <a:gdLst/>
                <a:ahLst/>
                <a:cxnLst/>
                <a:rect l="l" t="t" r="r" b="b"/>
                <a:pathLst>
                  <a:path w="2045" h="1833" extrusionOk="0">
                    <a:moveTo>
                      <a:pt x="776" y="0"/>
                    </a:moveTo>
                    <a:lnTo>
                      <a:pt x="424" y="141"/>
                    </a:lnTo>
                    <a:lnTo>
                      <a:pt x="283" y="212"/>
                    </a:lnTo>
                    <a:lnTo>
                      <a:pt x="142" y="353"/>
                    </a:lnTo>
                    <a:lnTo>
                      <a:pt x="71" y="564"/>
                    </a:lnTo>
                    <a:lnTo>
                      <a:pt x="1" y="705"/>
                    </a:lnTo>
                    <a:lnTo>
                      <a:pt x="1" y="987"/>
                    </a:lnTo>
                    <a:lnTo>
                      <a:pt x="71" y="1199"/>
                    </a:lnTo>
                    <a:lnTo>
                      <a:pt x="283" y="1480"/>
                    </a:lnTo>
                    <a:lnTo>
                      <a:pt x="565" y="1692"/>
                    </a:lnTo>
                    <a:lnTo>
                      <a:pt x="917" y="1833"/>
                    </a:lnTo>
                    <a:lnTo>
                      <a:pt x="1551" y="1833"/>
                    </a:lnTo>
                    <a:lnTo>
                      <a:pt x="1833" y="1621"/>
                    </a:lnTo>
                    <a:lnTo>
                      <a:pt x="1904" y="1480"/>
                    </a:lnTo>
                    <a:lnTo>
                      <a:pt x="1974" y="1340"/>
                    </a:lnTo>
                    <a:lnTo>
                      <a:pt x="2045" y="917"/>
                    </a:lnTo>
                    <a:lnTo>
                      <a:pt x="1974" y="635"/>
                    </a:lnTo>
                    <a:lnTo>
                      <a:pt x="1904" y="423"/>
                    </a:lnTo>
                    <a:lnTo>
                      <a:pt x="1763" y="282"/>
                    </a:lnTo>
                    <a:lnTo>
                      <a:pt x="1551" y="141"/>
                    </a:lnTo>
                    <a:lnTo>
                      <a:pt x="1199" y="0"/>
                    </a:lnTo>
                    <a:close/>
                  </a:path>
                </a:pathLst>
              </a:custGeom>
              <a:solidFill>
                <a:srgbClr val="97BF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51" name="Google Shape;151;p3"/>
            <p:cNvSpPr/>
            <p:nvPr/>
          </p:nvSpPr>
          <p:spPr>
            <a:xfrm>
              <a:off x="1177875" y="2516525"/>
              <a:ext cx="652000" cy="1566525"/>
            </a:xfrm>
            <a:custGeom>
              <a:avLst/>
              <a:gdLst/>
              <a:ahLst/>
              <a:cxnLst/>
              <a:rect l="l" t="t" r="r" b="b"/>
              <a:pathLst>
                <a:path w="26080" h="62661" extrusionOk="0">
                  <a:moveTo>
                    <a:pt x="19525" y="13956"/>
                  </a:moveTo>
                  <a:lnTo>
                    <a:pt x="19807" y="14027"/>
                  </a:lnTo>
                  <a:lnTo>
                    <a:pt x="20088" y="14168"/>
                  </a:lnTo>
                  <a:lnTo>
                    <a:pt x="19595" y="14168"/>
                  </a:lnTo>
                  <a:lnTo>
                    <a:pt x="19243" y="14097"/>
                  </a:lnTo>
                  <a:lnTo>
                    <a:pt x="19313" y="14027"/>
                  </a:lnTo>
                  <a:lnTo>
                    <a:pt x="19313" y="13956"/>
                  </a:lnTo>
                  <a:close/>
                  <a:moveTo>
                    <a:pt x="16353" y="15366"/>
                  </a:moveTo>
                  <a:lnTo>
                    <a:pt x="16635" y="15507"/>
                  </a:lnTo>
                  <a:lnTo>
                    <a:pt x="16776" y="15648"/>
                  </a:lnTo>
                  <a:lnTo>
                    <a:pt x="16917" y="15930"/>
                  </a:lnTo>
                  <a:lnTo>
                    <a:pt x="16917" y="16353"/>
                  </a:lnTo>
                  <a:lnTo>
                    <a:pt x="16846" y="16423"/>
                  </a:lnTo>
                  <a:lnTo>
                    <a:pt x="16776" y="16564"/>
                  </a:lnTo>
                  <a:lnTo>
                    <a:pt x="16494" y="16705"/>
                  </a:lnTo>
                  <a:lnTo>
                    <a:pt x="16141" y="16776"/>
                  </a:lnTo>
                  <a:lnTo>
                    <a:pt x="15648" y="16846"/>
                  </a:lnTo>
                  <a:lnTo>
                    <a:pt x="14802" y="16917"/>
                  </a:lnTo>
                  <a:lnTo>
                    <a:pt x="14309" y="16846"/>
                  </a:lnTo>
                  <a:lnTo>
                    <a:pt x="13956" y="16776"/>
                  </a:lnTo>
                  <a:lnTo>
                    <a:pt x="13815" y="16635"/>
                  </a:lnTo>
                  <a:lnTo>
                    <a:pt x="13745" y="16494"/>
                  </a:lnTo>
                  <a:lnTo>
                    <a:pt x="13815" y="16282"/>
                  </a:lnTo>
                  <a:lnTo>
                    <a:pt x="14027" y="16141"/>
                  </a:lnTo>
                  <a:lnTo>
                    <a:pt x="14238" y="15930"/>
                  </a:lnTo>
                  <a:lnTo>
                    <a:pt x="14943" y="15577"/>
                  </a:lnTo>
                  <a:lnTo>
                    <a:pt x="15296" y="15436"/>
                  </a:lnTo>
                  <a:lnTo>
                    <a:pt x="15648" y="15366"/>
                  </a:lnTo>
                  <a:close/>
                  <a:moveTo>
                    <a:pt x="18397" y="17269"/>
                  </a:moveTo>
                  <a:lnTo>
                    <a:pt x="18820" y="17480"/>
                  </a:lnTo>
                  <a:lnTo>
                    <a:pt x="18890" y="17692"/>
                  </a:lnTo>
                  <a:lnTo>
                    <a:pt x="18890" y="17833"/>
                  </a:lnTo>
                  <a:lnTo>
                    <a:pt x="18820" y="17974"/>
                  </a:lnTo>
                  <a:lnTo>
                    <a:pt x="18749" y="18115"/>
                  </a:lnTo>
                  <a:lnTo>
                    <a:pt x="18326" y="18890"/>
                  </a:lnTo>
                  <a:lnTo>
                    <a:pt x="18044" y="19383"/>
                  </a:lnTo>
                  <a:lnTo>
                    <a:pt x="17763" y="19665"/>
                  </a:lnTo>
                  <a:lnTo>
                    <a:pt x="17551" y="19736"/>
                  </a:lnTo>
                  <a:lnTo>
                    <a:pt x="17340" y="19736"/>
                  </a:lnTo>
                  <a:lnTo>
                    <a:pt x="17199" y="19595"/>
                  </a:lnTo>
                  <a:lnTo>
                    <a:pt x="17128" y="19313"/>
                  </a:lnTo>
                  <a:lnTo>
                    <a:pt x="17058" y="18961"/>
                  </a:lnTo>
                  <a:lnTo>
                    <a:pt x="17128" y="18608"/>
                  </a:lnTo>
                  <a:lnTo>
                    <a:pt x="17199" y="18256"/>
                  </a:lnTo>
                  <a:lnTo>
                    <a:pt x="17340" y="17903"/>
                  </a:lnTo>
                  <a:lnTo>
                    <a:pt x="17481" y="17621"/>
                  </a:lnTo>
                  <a:lnTo>
                    <a:pt x="17763" y="17410"/>
                  </a:lnTo>
                  <a:lnTo>
                    <a:pt x="18044" y="17269"/>
                  </a:lnTo>
                  <a:close/>
                  <a:moveTo>
                    <a:pt x="13886" y="20441"/>
                  </a:moveTo>
                  <a:lnTo>
                    <a:pt x="13674" y="21005"/>
                  </a:lnTo>
                  <a:lnTo>
                    <a:pt x="13604" y="21568"/>
                  </a:lnTo>
                  <a:lnTo>
                    <a:pt x="13534" y="21850"/>
                  </a:lnTo>
                  <a:lnTo>
                    <a:pt x="13252" y="22344"/>
                  </a:lnTo>
                  <a:lnTo>
                    <a:pt x="13111" y="22555"/>
                  </a:lnTo>
                  <a:lnTo>
                    <a:pt x="12970" y="22696"/>
                  </a:lnTo>
                  <a:lnTo>
                    <a:pt x="12758" y="22767"/>
                  </a:lnTo>
                  <a:lnTo>
                    <a:pt x="12617" y="22696"/>
                  </a:lnTo>
                  <a:lnTo>
                    <a:pt x="12406" y="22485"/>
                  </a:lnTo>
                  <a:lnTo>
                    <a:pt x="12335" y="22344"/>
                  </a:lnTo>
                  <a:lnTo>
                    <a:pt x="12265" y="22132"/>
                  </a:lnTo>
                  <a:lnTo>
                    <a:pt x="12265" y="21921"/>
                  </a:lnTo>
                  <a:lnTo>
                    <a:pt x="12406" y="21639"/>
                  </a:lnTo>
                  <a:lnTo>
                    <a:pt x="12617" y="21287"/>
                  </a:lnTo>
                  <a:lnTo>
                    <a:pt x="12970" y="21005"/>
                  </a:lnTo>
                  <a:lnTo>
                    <a:pt x="13322" y="20723"/>
                  </a:lnTo>
                  <a:lnTo>
                    <a:pt x="13886" y="20441"/>
                  </a:lnTo>
                  <a:close/>
                  <a:moveTo>
                    <a:pt x="6979" y="22767"/>
                  </a:moveTo>
                  <a:lnTo>
                    <a:pt x="7401" y="22837"/>
                  </a:lnTo>
                  <a:lnTo>
                    <a:pt x="7824" y="23049"/>
                  </a:lnTo>
                  <a:lnTo>
                    <a:pt x="8247" y="23190"/>
                  </a:lnTo>
                  <a:lnTo>
                    <a:pt x="8811" y="23472"/>
                  </a:lnTo>
                  <a:lnTo>
                    <a:pt x="8600" y="23683"/>
                  </a:lnTo>
                  <a:lnTo>
                    <a:pt x="8247" y="23894"/>
                  </a:lnTo>
                  <a:lnTo>
                    <a:pt x="7754" y="24035"/>
                  </a:lnTo>
                  <a:lnTo>
                    <a:pt x="7260" y="24176"/>
                  </a:lnTo>
                  <a:lnTo>
                    <a:pt x="6767" y="24176"/>
                  </a:lnTo>
                  <a:lnTo>
                    <a:pt x="6415" y="24106"/>
                  </a:lnTo>
                  <a:lnTo>
                    <a:pt x="6274" y="23965"/>
                  </a:lnTo>
                  <a:lnTo>
                    <a:pt x="6203" y="23824"/>
                  </a:lnTo>
                  <a:lnTo>
                    <a:pt x="6133" y="23683"/>
                  </a:lnTo>
                  <a:lnTo>
                    <a:pt x="6133" y="23472"/>
                  </a:lnTo>
                  <a:lnTo>
                    <a:pt x="6203" y="23190"/>
                  </a:lnTo>
                  <a:lnTo>
                    <a:pt x="6274" y="23049"/>
                  </a:lnTo>
                  <a:lnTo>
                    <a:pt x="6415" y="22908"/>
                  </a:lnTo>
                  <a:lnTo>
                    <a:pt x="6556" y="22837"/>
                  </a:lnTo>
                  <a:lnTo>
                    <a:pt x="6979" y="22767"/>
                  </a:lnTo>
                  <a:close/>
                  <a:moveTo>
                    <a:pt x="9868" y="23965"/>
                  </a:moveTo>
                  <a:lnTo>
                    <a:pt x="9868" y="24247"/>
                  </a:lnTo>
                  <a:lnTo>
                    <a:pt x="9868" y="24458"/>
                  </a:lnTo>
                  <a:lnTo>
                    <a:pt x="9727" y="24317"/>
                  </a:lnTo>
                  <a:lnTo>
                    <a:pt x="9727" y="24247"/>
                  </a:lnTo>
                  <a:lnTo>
                    <a:pt x="9727" y="24106"/>
                  </a:lnTo>
                  <a:lnTo>
                    <a:pt x="9868" y="23965"/>
                  </a:lnTo>
                  <a:close/>
                  <a:moveTo>
                    <a:pt x="9868" y="24599"/>
                  </a:moveTo>
                  <a:lnTo>
                    <a:pt x="9939" y="26079"/>
                  </a:lnTo>
                  <a:lnTo>
                    <a:pt x="9868" y="26502"/>
                  </a:lnTo>
                  <a:lnTo>
                    <a:pt x="9798" y="26925"/>
                  </a:lnTo>
                  <a:lnTo>
                    <a:pt x="9657" y="27348"/>
                  </a:lnTo>
                  <a:lnTo>
                    <a:pt x="9445" y="27701"/>
                  </a:lnTo>
                  <a:lnTo>
                    <a:pt x="9234" y="27912"/>
                  </a:lnTo>
                  <a:lnTo>
                    <a:pt x="9023" y="27912"/>
                  </a:lnTo>
                  <a:lnTo>
                    <a:pt x="8952" y="27771"/>
                  </a:lnTo>
                  <a:lnTo>
                    <a:pt x="8882" y="27630"/>
                  </a:lnTo>
                  <a:lnTo>
                    <a:pt x="8670" y="27066"/>
                  </a:lnTo>
                  <a:lnTo>
                    <a:pt x="8670" y="26502"/>
                  </a:lnTo>
                  <a:lnTo>
                    <a:pt x="8741" y="26150"/>
                  </a:lnTo>
                  <a:lnTo>
                    <a:pt x="8952" y="25798"/>
                  </a:lnTo>
                  <a:lnTo>
                    <a:pt x="9164" y="25586"/>
                  </a:lnTo>
                  <a:lnTo>
                    <a:pt x="9657" y="25163"/>
                  </a:lnTo>
                  <a:lnTo>
                    <a:pt x="9798" y="24952"/>
                  </a:lnTo>
                  <a:lnTo>
                    <a:pt x="9868" y="24599"/>
                  </a:lnTo>
                  <a:close/>
                  <a:moveTo>
                    <a:pt x="19313" y="28335"/>
                  </a:moveTo>
                  <a:lnTo>
                    <a:pt x="19243" y="28687"/>
                  </a:lnTo>
                  <a:lnTo>
                    <a:pt x="19243" y="29040"/>
                  </a:lnTo>
                  <a:lnTo>
                    <a:pt x="19313" y="29181"/>
                  </a:lnTo>
                  <a:lnTo>
                    <a:pt x="19454" y="29322"/>
                  </a:lnTo>
                  <a:lnTo>
                    <a:pt x="19595" y="29392"/>
                  </a:lnTo>
                  <a:lnTo>
                    <a:pt x="19807" y="29392"/>
                  </a:lnTo>
                  <a:lnTo>
                    <a:pt x="19313" y="30238"/>
                  </a:lnTo>
                  <a:lnTo>
                    <a:pt x="19031" y="30661"/>
                  </a:lnTo>
                  <a:lnTo>
                    <a:pt x="18679" y="31084"/>
                  </a:lnTo>
                  <a:lnTo>
                    <a:pt x="18538" y="31013"/>
                  </a:lnTo>
                  <a:lnTo>
                    <a:pt x="18397" y="30872"/>
                  </a:lnTo>
                  <a:lnTo>
                    <a:pt x="18326" y="30731"/>
                  </a:lnTo>
                  <a:lnTo>
                    <a:pt x="18256" y="30590"/>
                  </a:lnTo>
                  <a:lnTo>
                    <a:pt x="18326" y="30168"/>
                  </a:lnTo>
                  <a:lnTo>
                    <a:pt x="18467" y="29745"/>
                  </a:lnTo>
                  <a:lnTo>
                    <a:pt x="18679" y="29251"/>
                  </a:lnTo>
                  <a:lnTo>
                    <a:pt x="18961" y="28899"/>
                  </a:lnTo>
                  <a:lnTo>
                    <a:pt x="19313" y="28335"/>
                  </a:lnTo>
                  <a:close/>
                  <a:moveTo>
                    <a:pt x="21569" y="28758"/>
                  </a:moveTo>
                  <a:lnTo>
                    <a:pt x="22062" y="28969"/>
                  </a:lnTo>
                  <a:lnTo>
                    <a:pt x="22555" y="29181"/>
                  </a:lnTo>
                  <a:lnTo>
                    <a:pt x="23049" y="29533"/>
                  </a:lnTo>
                  <a:lnTo>
                    <a:pt x="23472" y="29886"/>
                  </a:lnTo>
                  <a:lnTo>
                    <a:pt x="23754" y="30238"/>
                  </a:lnTo>
                  <a:lnTo>
                    <a:pt x="23824" y="30450"/>
                  </a:lnTo>
                  <a:lnTo>
                    <a:pt x="23824" y="30661"/>
                  </a:lnTo>
                  <a:lnTo>
                    <a:pt x="23754" y="30872"/>
                  </a:lnTo>
                  <a:lnTo>
                    <a:pt x="23613" y="31013"/>
                  </a:lnTo>
                  <a:lnTo>
                    <a:pt x="23401" y="31225"/>
                  </a:lnTo>
                  <a:lnTo>
                    <a:pt x="23190" y="31366"/>
                  </a:lnTo>
                  <a:lnTo>
                    <a:pt x="22908" y="31436"/>
                  </a:lnTo>
                  <a:lnTo>
                    <a:pt x="22696" y="31366"/>
                  </a:lnTo>
                  <a:lnTo>
                    <a:pt x="22485" y="31295"/>
                  </a:lnTo>
                  <a:lnTo>
                    <a:pt x="22203" y="31154"/>
                  </a:lnTo>
                  <a:lnTo>
                    <a:pt x="21780" y="30802"/>
                  </a:lnTo>
                  <a:lnTo>
                    <a:pt x="21428" y="30309"/>
                  </a:lnTo>
                  <a:lnTo>
                    <a:pt x="21216" y="29745"/>
                  </a:lnTo>
                  <a:lnTo>
                    <a:pt x="21146" y="29251"/>
                  </a:lnTo>
                  <a:lnTo>
                    <a:pt x="21146" y="28969"/>
                  </a:lnTo>
                  <a:lnTo>
                    <a:pt x="21216" y="28758"/>
                  </a:lnTo>
                  <a:close/>
                  <a:moveTo>
                    <a:pt x="20934" y="33410"/>
                  </a:moveTo>
                  <a:lnTo>
                    <a:pt x="21075" y="33692"/>
                  </a:lnTo>
                  <a:lnTo>
                    <a:pt x="21133" y="33749"/>
                  </a:lnTo>
                  <a:lnTo>
                    <a:pt x="21005" y="34326"/>
                  </a:lnTo>
                  <a:lnTo>
                    <a:pt x="20511" y="34467"/>
                  </a:lnTo>
                  <a:lnTo>
                    <a:pt x="20018" y="34538"/>
                  </a:lnTo>
                  <a:lnTo>
                    <a:pt x="20018" y="34538"/>
                  </a:lnTo>
                  <a:lnTo>
                    <a:pt x="20159" y="34185"/>
                  </a:lnTo>
                  <a:lnTo>
                    <a:pt x="20441" y="33903"/>
                  </a:lnTo>
                  <a:lnTo>
                    <a:pt x="20934" y="33410"/>
                  </a:lnTo>
                  <a:close/>
                  <a:moveTo>
                    <a:pt x="22767" y="34115"/>
                  </a:moveTo>
                  <a:lnTo>
                    <a:pt x="23260" y="34185"/>
                  </a:lnTo>
                  <a:lnTo>
                    <a:pt x="23754" y="34256"/>
                  </a:lnTo>
                  <a:lnTo>
                    <a:pt x="24247" y="34467"/>
                  </a:lnTo>
                  <a:lnTo>
                    <a:pt x="24670" y="34749"/>
                  </a:lnTo>
                  <a:lnTo>
                    <a:pt x="24811" y="34890"/>
                  </a:lnTo>
                  <a:lnTo>
                    <a:pt x="24881" y="35031"/>
                  </a:lnTo>
                  <a:lnTo>
                    <a:pt x="24881" y="35172"/>
                  </a:lnTo>
                  <a:lnTo>
                    <a:pt x="24811" y="35313"/>
                  </a:lnTo>
                  <a:lnTo>
                    <a:pt x="24599" y="35454"/>
                  </a:lnTo>
                  <a:lnTo>
                    <a:pt x="24247" y="35524"/>
                  </a:lnTo>
                  <a:lnTo>
                    <a:pt x="23824" y="35454"/>
                  </a:lnTo>
                  <a:lnTo>
                    <a:pt x="23613" y="35383"/>
                  </a:lnTo>
                  <a:lnTo>
                    <a:pt x="23401" y="35242"/>
                  </a:lnTo>
                  <a:lnTo>
                    <a:pt x="23190" y="35031"/>
                  </a:lnTo>
                  <a:lnTo>
                    <a:pt x="23049" y="34820"/>
                  </a:lnTo>
                  <a:lnTo>
                    <a:pt x="22837" y="34467"/>
                  </a:lnTo>
                  <a:lnTo>
                    <a:pt x="22767" y="34115"/>
                  </a:lnTo>
                  <a:close/>
                  <a:moveTo>
                    <a:pt x="7260" y="35877"/>
                  </a:moveTo>
                  <a:lnTo>
                    <a:pt x="6626" y="36723"/>
                  </a:lnTo>
                  <a:lnTo>
                    <a:pt x="5851" y="37498"/>
                  </a:lnTo>
                  <a:lnTo>
                    <a:pt x="5146" y="37991"/>
                  </a:lnTo>
                  <a:lnTo>
                    <a:pt x="4441" y="38485"/>
                  </a:lnTo>
                  <a:lnTo>
                    <a:pt x="4723" y="38273"/>
                  </a:lnTo>
                  <a:lnTo>
                    <a:pt x="4935" y="37991"/>
                  </a:lnTo>
                  <a:lnTo>
                    <a:pt x="5569" y="37216"/>
                  </a:lnTo>
                  <a:lnTo>
                    <a:pt x="5921" y="36793"/>
                  </a:lnTo>
                  <a:lnTo>
                    <a:pt x="6344" y="36370"/>
                  </a:lnTo>
                  <a:lnTo>
                    <a:pt x="6767" y="36088"/>
                  </a:lnTo>
                  <a:lnTo>
                    <a:pt x="7260" y="35877"/>
                  </a:lnTo>
                  <a:close/>
                  <a:moveTo>
                    <a:pt x="21639" y="37568"/>
                  </a:moveTo>
                  <a:lnTo>
                    <a:pt x="21569" y="37921"/>
                  </a:lnTo>
                  <a:lnTo>
                    <a:pt x="21357" y="38344"/>
                  </a:lnTo>
                  <a:lnTo>
                    <a:pt x="20934" y="38978"/>
                  </a:lnTo>
                  <a:lnTo>
                    <a:pt x="20723" y="39331"/>
                  </a:lnTo>
                  <a:lnTo>
                    <a:pt x="20511" y="39612"/>
                  </a:lnTo>
                  <a:lnTo>
                    <a:pt x="20229" y="39824"/>
                  </a:lnTo>
                  <a:lnTo>
                    <a:pt x="19948" y="40035"/>
                  </a:lnTo>
                  <a:lnTo>
                    <a:pt x="19807" y="40035"/>
                  </a:lnTo>
                  <a:lnTo>
                    <a:pt x="19736" y="39894"/>
                  </a:lnTo>
                  <a:lnTo>
                    <a:pt x="19736" y="39824"/>
                  </a:lnTo>
                  <a:lnTo>
                    <a:pt x="19807" y="39612"/>
                  </a:lnTo>
                  <a:lnTo>
                    <a:pt x="20088" y="39260"/>
                  </a:lnTo>
                  <a:lnTo>
                    <a:pt x="20441" y="38767"/>
                  </a:lnTo>
                  <a:lnTo>
                    <a:pt x="21287" y="37921"/>
                  </a:lnTo>
                  <a:lnTo>
                    <a:pt x="21639" y="37568"/>
                  </a:lnTo>
                  <a:close/>
                  <a:moveTo>
                    <a:pt x="7754" y="38203"/>
                  </a:moveTo>
                  <a:lnTo>
                    <a:pt x="7824" y="38767"/>
                  </a:lnTo>
                  <a:lnTo>
                    <a:pt x="7824" y="39331"/>
                  </a:lnTo>
                  <a:lnTo>
                    <a:pt x="7824" y="39894"/>
                  </a:lnTo>
                  <a:lnTo>
                    <a:pt x="7683" y="40388"/>
                  </a:lnTo>
                  <a:lnTo>
                    <a:pt x="7613" y="40811"/>
                  </a:lnTo>
                  <a:lnTo>
                    <a:pt x="7331" y="41163"/>
                  </a:lnTo>
                  <a:lnTo>
                    <a:pt x="7260" y="41234"/>
                  </a:lnTo>
                  <a:lnTo>
                    <a:pt x="7190" y="41163"/>
                  </a:lnTo>
                  <a:lnTo>
                    <a:pt x="7120" y="40952"/>
                  </a:lnTo>
                  <a:lnTo>
                    <a:pt x="7120" y="40529"/>
                  </a:lnTo>
                  <a:lnTo>
                    <a:pt x="7260" y="39965"/>
                  </a:lnTo>
                  <a:lnTo>
                    <a:pt x="7542" y="38837"/>
                  </a:lnTo>
                  <a:lnTo>
                    <a:pt x="7754" y="38203"/>
                  </a:lnTo>
                  <a:close/>
                  <a:moveTo>
                    <a:pt x="22908" y="38203"/>
                  </a:moveTo>
                  <a:lnTo>
                    <a:pt x="23472" y="38555"/>
                  </a:lnTo>
                  <a:lnTo>
                    <a:pt x="23824" y="38908"/>
                  </a:lnTo>
                  <a:lnTo>
                    <a:pt x="24036" y="39260"/>
                  </a:lnTo>
                  <a:lnTo>
                    <a:pt x="24106" y="39612"/>
                  </a:lnTo>
                  <a:lnTo>
                    <a:pt x="24106" y="40035"/>
                  </a:lnTo>
                  <a:lnTo>
                    <a:pt x="23965" y="40317"/>
                  </a:lnTo>
                  <a:lnTo>
                    <a:pt x="23754" y="40670"/>
                  </a:lnTo>
                  <a:lnTo>
                    <a:pt x="23542" y="40952"/>
                  </a:lnTo>
                  <a:lnTo>
                    <a:pt x="23331" y="41163"/>
                  </a:lnTo>
                  <a:lnTo>
                    <a:pt x="23049" y="41304"/>
                  </a:lnTo>
                  <a:lnTo>
                    <a:pt x="22767" y="41375"/>
                  </a:lnTo>
                  <a:lnTo>
                    <a:pt x="22555" y="41375"/>
                  </a:lnTo>
                  <a:lnTo>
                    <a:pt x="22414" y="41234"/>
                  </a:lnTo>
                  <a:lnTo>
                    <a:pt x="22344" y="41022"/>
                  </a:lnTo>
                  <a:lnTo>
                    <a:pt x="22344" y="40670"/>
                  </a:lnTo>
                  <a:lnTo>
                    <a:pt x="22414" y="40247"/>
                  </a:lnTo>
                  <a:lnTo>
                    <a:pt x="22696" y="39190"/>
                  </a:lnTo>
                  <a:lnTo>
                    <a:pt x="22908" y="38203"/>
                  </a:lnTo>
                  <a:close/>
                  <a:moveTo>
                    <a:pt x="3102" y="42784"/>
                  </a:moveTo>
                  <a:lnTo>
                    <a:pt x="3172" y="42925"/>
                  </a:lnTo>
                  <a:lnTo>
                    <a:pt x="3172" y="43137"/>
                  </a:lnTo>
                  <a:lnTo>
                    <a:pt x="2961" y="43630"/>
                  </a:lnTo>
                  <a:lnTo>
                    <a:pt x="2538" y="44405"/>
                  </a:lnTo>
                  <a:lnTo>
                    <a:pt x="1904" y="44828"/>
                  </a:lnTo>
                  <a:lnTo>
                    <a:pt x="1481" y="44828"/>
                  </a:lnTo>
                  <a:lnTo>
                    <a:pt x="1481" y="44687"/>
                  </a:lnTo>
                  <a:lnTo>
                    <a:pt x="1622" y="44405"/>
                  </a:lnTo>
                  <a:lnTo>
                    <a:pt x="1904" y="43983"/>
                  </a:lnTo>
                  <a:lnTo>
                    <a:pt x="2256" y="43489"/>
                  </a:lnTo>
                  <a:lnTo>
                    <a:pt x="2679" y="43066"/>
                  </a:lnTo>
                  <a:lnTo>
                    <a:pt x="3102" y="42784"/>
                  </a:lnTo>
                  <a:close/>
                  <a:moveTo>
                    <a:pt x="4441" y="43419"/>
                  </a:moveTo>
                  <a:lnTo>
                    <a:pt x="4935" y="43771"/>
                  </a:lnTo>
                  <a:lnTo>
                    <a:pt x="5075" y="43912"/>
                  </a:lnTo>
                  <a:lnTo>
                    <a:pt x="5146" y="44194"/>
                  </a:lnTo>
                  <a:lnTo>
                    <a:pt x="5146" y="44405"/>
                  </a:lnTo>
                  <a:lnTo>
                    <a:pt x="5146" y="44617"/>
                  </a:lnTo>
                  <a:lnTo>
                    <a:pt x="5005" y="45110"/>
                  </a:lnTo>
                  <a:lnTo>
                    <a:pt x="4794" y="45392"/>
                  </a:lnTo>
                  <a:lnTo>
                    <a:pt x="4653" y="45463"/>
                  </a:lnTo>
                  <a:lnTo>
                    <a:pt x="4512" y="45463"/>
                  </a:lnTo>
                  <a:lnTo>
                    <a:pt x="4441" y="45392"/>
                  </a:lnTo>
                  <a:lnTo>
                    <a:pt x="4300" y="45251"/>
                  </a:lnTo>
                  <a:lnTo>
                    <a:pt x="4300" y="44969"/>
                  </a:lnTo>
                  <a:lnTo>
                    <a:pt x="4300" y="44617"/>
                  </a:lnTo>
                  <a:lnTo>
                    <a:pt x="4300" y="44053"/>
                  </a:lnTo>
                  <a:lnTo>
                    <a:pt x="4441" y="43419"/>
                  </a:lnTo>
                  <a:close/>
                  <a:moveTo>
                    <a:pt x="12688" y="43912"/>
                  </a:moveTo>
                  <a:lnTo>
                    <a:pt x="13322" y="44053"/>
                  </a:lnTo>
                  <a:lnTo>
                    <a:pt x="13956" y="44335"/>
                  </a:lnTo>
                  <a:lnTo>
                    <a:pt x="14450" y="44687"/>
                  </a:lnTo>
                  <a:lnTo>
                    <a:pt x="14661" y="44899"/>
                  </a:lnTo>
                  <a:lnTo>
                    <a:pt x="14873" y="45181"/>
                  </a:lnTo>
                  <a:lnTo>
                    <a:pt x="14943" y="45322"/>
                  </a:lnTo>
                  <a:lnTo>
                    <a:pt x="15014" y="45392"/>
                  </a:lnTo>
                  <a:lnTo>
                    <a:pt x="15014" y="45533"/>
                  </a:lnTo>
                  <a:lnTo>
                    <a:pt x="14873" y="45674"/>
                  </a:lnTo>
                  <a:lnTo>
                    <a:pt x="14661" y="45674"/>
                  </a:lnTo>
                  <a:lnTo>
                    <a:pt x="14379" y="45533"/>
                  </a:lnTo>
                  <a:lnTo>
                    <a:pt x="14027" y="45322"/>
                  </a:lnTo>
                  <a:lnTo>
                    <a:pt x="13674" y="45040"/>
                  </a:lnTo>
                  <a:lnTo>
                    <a:pt x="13040" y="44405"/>
                  </a:lnTo>
                  <a:lnTo>
                    <a:pt x="12688" y="43912"/>
                  </a:lnTo>
                  <a:close/>
                  <a:moveTo>
                    <a:pt x="12617" y="46168"/>
                  </a:moveTo>
                  <a:lnTo>
                    <a:pt x="12688" y="46238"/>
                  </a:lnTo>
                  <a:lnTo>
                    <a:pt x="12688" y="46520"/>
                  </a:lnTo>
                  <a:lnTo>
                    <a:pt x="12688" y="46872"/>
                  </a:lnTo>
                  <a:lnTo>
                    <a:pt x="12547" y="47859"/>
                  </a:lnTo>
                  <a:lnTo>
                    <a:pt x="12406" y="48353"/>
                  </a:lnTo>
                  <a:lnTo>
                    <a:pt x="12265" y="48705"/>
                  </a:lnTo>
                  <a:lnTo>
                    <a:pt x="12053" y="48987"/>
                  </a:lnTo>
                  <a:lnTo>
                    <a:pt x="11912" y="49057"/>
                  </a:lnTo>
                  <a:lnTo>
                    <a:pt x="11771" y="49057"/>
                  </a:lnTo>
                  <a:lnTo>
                    <a:pt x="11701" y="48987"/>
                  </a:lnTo>
                  <a:lnTo>
                    <a:pt x="11701" y="48916"/>
                  </a:lnTo>
                  <a:lnTo>
                    <a:pt x="11701" y="48494"/>
                  </a:lnTo>
                  <a:lnTo>
                    <a:pt x="11771" y="48000"/>
                  </a:lnTo>
                  <a:lnTo>
                    <a:pt x="11983" y="47436"/>
                  </a:lnTo>
                  <a:lnTo>
                    <a:pt x="12194" y="46872"/>
                  </a:lnTo>
                  <a:lnTo>
                    <a:pt x="12406" y="46449"/>
                  </a:lnTo>
                  <a:lnTo>
                    <a:pt x="12547" y="46238"/>
                  </a:lnTo>
                  <a:lnTo>
                    <a:pt x="12617" y="46168"/>
                  </a:lnTo>
                  <a:close/>
                  <a:moveTo>
                    <a:pt x="2186" y="49128"/>
                  </a:moveTo>
                  <a:lnTo>
                    <a:pt x="2256" y="49692"/>
                  </a:lnTo>
                  <a:lnTo>
                    <a:pt x="2186" y="49833"/>
                  </a:lnTo>
                  <a:lnTo>
                    <a:pt x="2115" y="49974"/>
                  </a:lnTo>
                  <a:lnTo>
                    <a:pt x="1904" y="50185"/>
                  </a:lnTo>
                  <a:lnTo>
                    <a:pt x="1622" y="50256"/>
                  </a:lnTo>
                  <a:lnTo>
                    <a:pt x="1340" y="50185"/>
                  </a:lnTo>
                  <a:lnTo>
                    <a:pt x="1128" y="49974"/>
                  </a:lnTo>
                  <a:lnTo>
                    <a:pt x="987" y="49762"/>
                  </a:lnTo>
                  <a:lnTo>
                    <a:pt x="987" y="49621"/>
                  </a:lnTo>
                  <a:lnTo>
                    <a:pt x="1058" y="49480"/>
                  </a:lnTo>
                  <a:lnTo>
                    <a:pt x="1269" y="49128"/>
                  </a:lnTo>
                  <a:lnTo>
                    <a:pt x="1481" y="49269"/>
                  </a:lnTo>
                  <a:lnTo>
                    <a:pt x="1692" y="49410"/>
                  </a:lnTo>
                  <a:lnTo>
                    <a:pt x="1904" y="49339"/>
                  </a:lnTo>
                  <a:lnTo>
                    <a:pt x="2186" y="49128"/>
                  </a:lnTo>
                  <a:close/>
                  <a:moveTo>
                    <a:pt x="14732" y="49551"/>
                  </a:moveTo>
                  <a:lnTo>
                    <a:pt x="16423" y="50185"/>
                  </a:lnTo>
                  <a:lnTo>
                    <a:pt x="16635" y="50185"/>
                  </a:lnTo>
                  <a:lnTo>
                    <a:pt x="16705" y="50256"/>
                  </a:lnTo>
                  <a:lnTo>
                    <a:pt x="16705" y="50397"/>
                  </a:lnTo>
                  <a:lnTo>
                    <a:pt x="16635" y="50538"/>
                  </a:lnTo>
                  <a:lnTo>
                    <a:pt x="16141" y="50538"/>
                  </a:lnTo>
                  <a:lnTo>
                    <a:pt x="15859" y="50467"/>
                  </a:lnTo>
                  <a:lnTo>
                    <a:pt x="15578" y="50256"/>
                  </a:lnTo>
                  <a:lnTo>
                    <a:pt x="15155" y="49903"/>
                  </a:lnTo>
                  <a:lnTo>
                    <a:pt x="14732" y="49551"/>
                  </a:lnTo>
                  <a:close/>
                  <a:moveTo>
                    <a:pt x="11208" y="42925"/>
                  </a:moveTo>
                  <a:lnTo>
                    <a:pt x="12194" y="45040"/>
                  </a:lnTo>
                  <a:lnTo>
                    <a:pt x="12194" y="45392"/>
                  </a:lnTo>
                  <a:lnTo>
                    <a:pt x="12194" y="45674"/>
                  </a:lnTo>
                  <a:lnTo>
                    <a:pt x="12265" y="46027"/>
                  </a:lnTo>
                  <a:lnTo>
                    <a:pt x="12194" y="46379"/>
                  </a:lnTo>
                  <a:lnTo>
                    <a:pt x="12124" y="46661"/>
                  </a:lnTo>
                  <a:lnTo>
                    <a:pt x="11912" y="46943"/>
                  </a:lnTo>
                  <a:lnTo>
                    <a:pt x="11419" y="47507"/>
                  </a:lnTo>
                  <a:lnTo>
                    <a:pt x="11208" y="47789"/>
                  </a:lnTo>
                  <a:lnTo>
                    <a:pt x="10996" y="48071"/>
                  </a:lnTo>
                  <a:lnTo>
                    <a:pt x="10855" y="48423"/>
                  </a:lnTo>
                  <a:lnTo>
                    <a:pt x="10785" y="48775"/>
                  </a:lnTo>
                  <a:lnTo>
                    <a:pt x="10855" y="49128"/>
                  </a:lnTo>
                  <a:lnTo>
                    <a:pt x="10926" y="49410"/>
                  </a:lnTo>
                  <a:lnTo>
                    <a:pt x="10996" y="49621"/>
                  </a:lnTo>
                  <a:lnTo>
                    <a:pt x="11137" y="49833"/>
                  </a:lnTo>
                  <a:lnTo>
                    <a:pt x="11278" y="49974"/>
                  </a:lnTo>
                  <a:lnTo>
                    <a:pt x="11419" y="50115"/>
                  </a:lnTo>
                  <a:lnTo>
                    <a:pt x="11560" y="50185"/>
                  </a:lnTo>
                  <a:lnTo>
                    <a:pt x="11771" y="50256"/>
                  </a:lnTo>
                  <a:lnTo>
                    <a:pt x="12194" y="50185"/>
                  </a:lnTo>
                  <a:lnTo>
                    <a:pt x="12617" y="49974"/>
                  </a:lnTo>
                  <a:lnTo>
                    <a:pt x="13040" y="49621"/>
                  </a:lnTo>
                  <a:lnTo>
                    <a:pt x="13322" y="49057"/>
                  </a:lnTo>
                  <a:lnTo>
                    <a:pt x="13674" y="50326"/>
                  </a:lnTo>
                  <a:lnTo>
                    <a:pt x="13815" y="51031"/>
                  </a:lnTo>
                  <a:lnTo>
                    <a:pt x="13886" y="51524"/>
                  </a:lnTo>
                  <a:lnTo>
                    <a:pt x="13745" y="51947"/>
                  </a:lnTo>
                  <a:lnTo>
                    <a:pt x="13393" y="52864"/>
                  </a:lnTo>
                  <a:lnTo>
                    <a:pt x="13252" y="53286"/>
                  </a:lnTo>
                  <a:lnTo>
                    <a:pt x="13040" y="53568"/>
                  </a:lnTo>
                  <a:lnTo>
                    <a:pt x="12899" y="53639"/>
                  </a:lnTo>
                  <a:lnTo>
                    <a:pt x="12829" y="53709"/>
                  </a:lnTo>
                  <a:lnTo>
                    <a:pt x="12758" y="53639"/>
                  </a:lnTo>
                  <a:lnTo>
                    <a:pt x="12688" y="53498"/>
                  </a:lnTo>
                  <a:lnTo>
                    <a:pt x="12617" y="53286"/>
                  </a:lnTo>
                  <a:lnTo>
                    <a:pt x="12688" y="52934"/>
                  </a:lnTo>
                  <a:lnTo>
                    <a:pt x="12899" y="52159"/>
                  </a:lnTo>
                  <a:lnTo>
                    <a:pt x="13181" y="51454"/>
                  </a:lnTo>
                  <a:lnTo>
                    <a:pt x="13393" y="51101"/>
                  </a:lnTo>
                  <a:lnTo>
                    <a:pt x="13040" y="51383"/>
                  </a:lnTo>
                  <a:lnTo>
                    <a:pt x="12688" y="51665"/>
                  </a:lnTo>
                  <a:lnTo>
                    <a:pt x="12335" y="52018"/>
                  </a:lnTo>
                  <a:lnTo>
                    <a:pt x="12053" y="52441"/>
                  </a:lnTo>
                  <a:lnTo>
                    <a:pt x="11912" y="52229"/>
                  </a:lnTo>
                  <a:lnTo>
                    <a:pt x="11701" y="52088"/>
                  </a:lnTo>
                  <a:lnTo>
                    <a:pt x="11278" y="51736"/>
                  </a:lnTo>
                  <a:lnTo>
                    <a:pt x="10855" y="51454"/>
                  </a:lnTo>
                  <a:lnTo>
                    <a:pt x="10714" y="51242"/>
                  </a:lnTo>
                  <a:lnTo>
                    <a:pt x="10573" y="51101"/>
                  </a:lnTo>
                  <a:lnTo>
                    <a:pt x="10503" y="50820"/>
                  </a:lnTo>
                  <a:lnTo>
                    <a:pt x="10432" y="50397"/>
                  </a:lnTo>
                  <a:lnTo>
                    <a:pt x="10432" y="49480"/>
                  </a:lnTo>
                  <a:lnTo>
                    <a:pt x="10644" y="47859"/>
                  </a:lnTo>
                  <a:lnTo>
                    <a:pt x="10855" y="45392"/>
                  </a:lnTo>
                  <a:lnTo>
                    <a:pt x="10996" y="44194"/>
                  </a:lnTo>
                  <a:lnTo>
                    <a:pt x="11208" y="42925"/>
                  </a:lnTo>
                  <a:close/>
                  <a:moveTo>
                    <a:pt x="10573" y="52441"/>
                  </a:moveTo>
                  <a:lnTo>
                    <a:pt x="11067" y="52934"/>
                  </a:lnTo>
                  <a:lnTo>
                    <a:pt x="11349" y="53498"/>
                  </a:lnTo>
                  <a:lnTo>
                    <a:pt x="11630" y="54062"/>
                  </a:lnTo>
                  <a:lnTo>
                    <a:pt x="11701" y="54696"/>
                  </a:lnTo>
                  <a:lnTo>
                    <a:pt x="10644" y="54273"/>
                  </a:lnTo>
                  <a:lnTo>
                    <a:pt x="10573" y="52441"/>
                  </a:lnTo>
                  <a:close/>
                  <a:moveTo>
                    <a:pt x="8655" y="54760"/>
                  </a:moveTo>
                  <a:lnTo>
                    <a:pt x="8600" y="55260"/>
                  </a:lnTo>
                  <a:lnTo>
                    <a:pt x="8388" y="56106"/>
                  </a:lnTo>
                  <a:lnTo>
                    <a:pt x="8177" y="56811"/>
                  </a:lnTo>
                  <a:lnTo>
                    <a:pt x="7965" y="57375"/>
                  </a:lnTo>
                  <a:lnTo>
                    <a:pt x="7824" y="57586"/>
                  </a:lnTo>
                  <a:lnTo>
                    <a:pt x="7683" y="57727"/>
                  </a:lnTo>
                  <a:lnTo>
                    <a:pt x="7472" y="57797"/>
                  </a:lnTo>
                  <a:lnTo>
                    <a:pt x="7331" y="57868"/>
                  </a:lnTo>
                  <a:lnTo>
                    <a:pt x="7120" y="57868"/>
                  </a:lnTo>
                  <a:lnTo>
                    <a:pt x="6908" y="57727"/>
                  </a:lnTo>
                  <a:lnTo>
                    <a:pt x="6838" y="57656"/>
                  </a:lnTo>
                  <a:lnTo>
                    <a:pt x="6908" y="57516"/>
                  </a:lnTo>
                  <a:lnTo>
                    <a:pt x="7049" y="57163"/>
                  </a:lnTo>
                  <a:lnTo>
                    <a:pt x="7683" y="56035"/>
                  </a:lnTo>
                  <a:lnTo>
                    <a:pt x="8655" y="54760"/>
                  </a:lnTo>
                  <a:close/>
                  <a:moveTo>
                    <a:pt x="10714" y="58361"/>
                  </a:moveTo>
                  <a:lnTo>
                    <a:pt x="10926" y="59066"/>
                  </a:lnTo>
                  <a:lnTo>
                    <a:pt x="10926" y="59771"/>
                  </a:lnTo>
                  <a:lnTo>
                    <a:pt x="10785" y="60476"/>
                  </a:lnTo>
                  <a:lnTo>
                    <a:pt x="10714" y="60828"/>
                  </a:lnTo>
                  <a:lnTo>
                    <a:pt x="10503" y="61181"/>
                  </a:lnTo>
                  <a:lnTo>
                    <a:pt x="10221" y="61533"/>
                  </a:lnTo>
                  <a:lnTo>
                    <a:pt x="10080" y="61604"/>
                  </a:lnTo>
                  <a:lnTo>
                    <a:pt x="10009" y="61674"/>
                  </a:lnTo>
                  <a:lnTo>
                    <a:pt x="9868" y="61674"/>
                  </a:lnTo>
                  <a:lnTo>
                    <a:pt x="9798" y="61604"/>
                  </a:lnTo>
                  <a:lnTo>
                    <a:pt x="9586" y="61392"/>
                  </a:lnTo>
                  <a:lnTo>
                    <a:pt x="9445" y="61040"/>
                  </a:lnTo>
                  <a:lnTo>
                    <a:pt x="9304" y="60687"/>
                  </a:lnTo>
                  <a:lnTo>
                    <a:pt x="9234" y="60053"/>
                  </a:lnTo>
                  <a:lnTo>
                    <a:pt x="9304" y="59419"/>
                  </a:lnTo>
                  <a:lnTo>
                    <a:pt x="9375" y="59066"/>
                  </a:lnTo>
                  <a:lnTo>
                    <a:pt x="9516" y="58855"/>
                  </a:lnTo>
                  <a:lnTo>
                    <a:pt x="9727" y="58784"/>
                  </a:lnTo>
                  <a:lnTo>
                    <a:pt x="10221" y="58714"/>
                  </a:lnTo>
                  <a:lnTo>
                    <a:pt x="10432" y="58643"/>
                  </a:lnTo>
                  <a:lnTo>
                    <a:pt x="10714" y="58361"/>
                  </a:lnTo>
                  <a:close/>
                  <a:moveTo>
                    <a:pt x="24458" y="0"/>
                  </a:moveTo>
                  <a:lnTo>
                    <a:pt x="24599" y="3736"/>
                  </a:lnTo>
                  <a:lnTo>
                    <a:pt x="24670" y="6485"/>
                  </a:lnTo>
                  <a:lnTo>
                    <a:pt x="24599" y="7965"/>
                  </a:lnTo>
                  <a:lnTo>
                    <a:pt x="24247" y="9727"/>
                  </a:lnTo>
                  <a:lnTo>
                    <a:pt x="24036" y="10573"/>
                  </a:lnTo>
                  <a:lnTo>
                    <a:pt x="23754" y="11278"/>
                  </a:lnTo>
                  <a:lnTo>
                    <a:pt x="23401" y="11983"/>
                  </a:lnTo>
                  <a:lnTo>
                    <a:pt x="22978" y="12617"/>
                  </a:lnTo>
                  <a:lnTo>
                    <a:pt x="22414" y="13251"/>
                  </a:lnTo>
                  <a:lnTo>
                    <a:pt x="21780" y="13886"/>
                  </a:lnTo>
                  <a:lnTo>
                    <a:pt x="21639" y="13674"/>
                  </a:lnTo>
                  <a:lnTo>
                    <a:pt x="21498" y="13463"/>
                  </a:lnTo>
                  <a:lnTo>
                    <a:pt x="21005" y="13110"/>
                  </a:lnTo>
                  <a:lnTo>
                    <a:pt x="20441" y="12899"/>
                  </a:lnTo>
                  <a:lnTo>
                    <a:pt x="19807" y="12758"/>
                  </a:lnTo>
                  <a:lnTo>
                    <a:pt x="19243" y="12758"/>
                  </a:lnTo>
                  <a:lnTo>
                    <a:pt x="18961" y="12828"/>
                  </a:lnTo>
                  <a:lnTo>
                    <a:pt x="18749" y="12969"/>
                  </a:lnTo>
                  <a:lnTo>
                    <a:pt x="18538" y="13110"/>
                  </a:lnTo>
                  <a:lnTo>
                    <a:pt x="18397" y="13322"/>
                  </a:lnTo>
                  <a:lnTo>
                    <a:pt x="18326" y="13533"/>
                  </a:lnTo>
                  <a:lnTo>
                    <a:pt x="18256" y="13886"/>
                  </a:lnTo>
                  <a:lnTo>
                    <a:pt x="18256" y="14027"/>
                  </a:lnTo>
                  <a:lnTo>
                    <a:pt x="18326" y="14238"/>
                  </a:lnTo>
                  <a:lnTo>
                    <a:pt x="18608" y="14450"/>
                  </a:lnTo>
                  <a:lnTo>
                    <a:pt x="18890" y="14661"/>
                  </a:lnTo>
                  <a:lnTo>
                    <a:pt x="19313" y="14802"/>
                  </a:lnTo>
                  <a:lnTo>
                    <a:pt x="20088" y="14802"/>
                  </a:lnTo>
                  <a:lnTo>
                    <a:pt x="20441" y="14732"/>
                  </a:lnTo>
                  <a:lnTo>
                    <a:pt x="20723" y="14520"/>
                  </a:lnTo>
                  <a:lnTo>
                    <a:pt x="20652" y="14661"/>
                  </a:lnTo>
                  <a:lnTo>
                    <a:pt x="20441" y="14872"/>
                  </a:lnTo>
                  <a:lnTo>
                    <a:pt x="19595" y="15436"/>
                  </a:lnTo>
                  <a:lnTo>
                    <a:pt x="18115" y="16141"/>
                  </a:lnTo>
                  <a:lnTo>
                    <a:pt x="18044" y="15718"/>
                  </a:lnTo>
                  <a:lnTo>
                    <a:pt x="17903" y="15436"/>
                  </a:lnTo>
                  <a:lnTo>
                    <a:pt x="17692" y="15084"/>
                  </a:lnTo>
                  <a:lnTo>
                    <a:pt x="17481" y="14872"/>
                  </a:lnTo>
                  <a:lnTo>
                    <a:pt x="17269" y="14732"/>
                  </a:lnTo>
                  <a:lnTo>
                    <a:pt x="16987" y="14591"/>
                  </a:lnTo>
                  <a:lnTo>
                    <a:pt x="16705" y="14450"/>
                  </a:lnTo>
                  <a:lnTo>
                    <a:pt x="15789" y="14450"/>
                  </a:lnTo>
                  <a:lnTo>
                    <a:pt x="15155" y="14591"/>
                  </a:lnTo>
                  <a:lnTo>
                    <a:pt x="14520" y="14872"/>
                  </a:lnTo>
                  <a:lnTo>
                    <a:pt x="13886" y="15225"/>
                  </a:lnTo>
                  <a:lnTo>
                    <a:pt x="13393" y="15648"/>
                  </a:lnTo>
                  <a:lnTo>
                    <a:pt x="12970" y="16071"/>
                  </a:lnTo>
                  <a:lnTo>
                    <a:pt x="12758" y="16494"/>
                  </a:lnTo>
                  <a:lnTo>
                    <a:pt x="12688" y="16776"/>
                  </a:lnTo>
                  <a:lnTo>
                    <a:pt x="12617" y="16987"/>
                  </a:lnTo>
                  <a:lnTo>
                    <a:pt x="12688" y="17198"/>
                  </a:lnTo>
                  <a:lnTo>
                    <a:pt x="12758" y="17339"/>
                  </a:lnTo>
                  <a:lnTo>
                    <a:pt x="12899" y="17551"/>
                  </a:lnTo>
                  <a:lnTo>
                    <a:pt x="13111" y="17692"/>
                  </a:lnTo>
                  <a:lnTo>
                    <a:pt x="13393" y="17833"/>
                  </a:lnTo>
                  <a:lnTo>
                    <a:pt x="13745" y="17974"/>
                  </a:lnTo>
                  <a:lnTo>
                    <a:pt x="14168" y="18044"/>
                  </a:lnTo>
                  <a:lnTo>
                    <a:pt x="14661" y="18115"/>
                  </a:lnTo>
                  <a:lnTo>
                    <a:pt x="14027" y="18467"/>
                  </a:lnTo>
                  <a:lnTo>
                    <a:pt x="13393" y="18820"/>
                  </a:lnTo>
                  <a:lnTo>
                    <a:pt x="12617" y="19172"/>
                  </a:lnTo>
                  <a:lnTo>
                    <a:pt x="11842" y="19454"/>
                  </a:lnTo>
                  <a:lnTo>
                    <a:pt x="11067" y="19665"/>
                  </a:lnTo>
                  <a:lnTo>
                    <a:pt x="10291" y="19806"/>
                  </a:lnTo>
                  <a:lnTo>
                    <a:pt x="9516" y="19877"/>
                  </a:lnTo>
                  <a:lnTo>
                    <a:pt x="8811" y="19736"/>
                  </a:lnTo>
                  <a:lnTo>
                    <a:pt x="9023" y="19383"/>
                  </a:lnTo>
                  <a:lnTo>
                    <a:pt x="9445" y="19031"/>
                  </a:lnTo>
                  <a:lnTo>
                    <a:pt x="9939" y="18679"/>
                  </a:lnTo>
                  <a:lnTo>
                    <a:pt x="10503" y="18397"/>
                  </a:lnTo>
                  <a:lnTo>
                    <a:pt x="11067" y="18256"/>
                  </a:lnTo>
                  <a:lnTo>
                    <a:pt x="11630" y="18115"/>
                  </a:lnTo>
                  <a:lnTo>
                    <a:pt x="11912" y="18185"/>
                  </a:lnTo>
                  <a:lnTo>
                    <a:pt x="12124" y="18185"/>
                  </a:lnTo>
                  <a:lnTo>
                    <a:pt x="12335" y="18326"/>
                  </a:lnTo>
                  <a:lnTo>
                    <a:pt x="12547" y="18467"/>
                  </a:lnTo>
                  <a:lnTo>
                    <a:pt x="12265" y="18185"/>
                  </a:lnTo>
                  <a:lnTo>
                    <a:pt x="11912" y="17974"/>
                  </a:lnTo>
                  <a:lnTo>
                    <a:pt x="11560" y="17833"/>
                  </a:lnTo>
                  <a:lnTo>
                    <a:pt x="11278" y="17692"/>
                  </a:lnTo>
                  <a:lnTo>
                    <a:pt x="10644" y="17621"/>
                  </a:lnTo>
                  <a:lnTo>
                    <a:pt x="10009" y="17692"/>
                  </a:lnTo>
                  <a:lnTo>
                    <a:pt x="9445" y="17903"/>
                  </a:lnTo>
                  <a:lnTo>
                    <a:pt x="8952" y="18185"/>
                  </a:lnTo>
                  <a:lnTo>
                    <a:pt x="8529" y="18538"/>
                  </a:lnTo>
                  <a:lnTo>
                    <a:pt x="8177" y="18961"/>
                  </a:lnTo>
                  <a:lnTo>
                    <a:pt x="7965" y="19383"/>
                  </a:lnTo>
                  <a:lnTo>
                    <a:pt x="7895" y="19877"/>
                  </a:lnTo>
                  <a:lnTo>
                    <a:pt x="7895" y="20229"/>
                  </a:lnTo>
                  <a:lnTo>
                    <a:pt x="8036" y="20441"/>
                  </a:lnTo>
                  <a:lnTo>
                    <a:pt x="8177" y="20582"/>
                  </a:lnTo>
                  <a:lnTo>
                    <a:pt x="8318" y="20793"/>
                  </a:lnTo>
                  <a:lnTo>
                    <a:pt x="8529" y="20864"/>
                  </a:lnTo>
                  <a:lnTo>
                    <a:pt x="8811" y="21005"/>
                  </a:lnTo>
                  <a:lnTo>
                    <a:pt x="9164" y="21075"/>
                  </a:lnTo>
                  <a:lnTo>
                    <a:pt x="10009" y="21075"/>
                  </a:lnTo>
                  <a:lnTo>
                    <a:pt x="11067" y="21005"/>
                  </a:lnTo>
                  <a:lnTo>
                    <a:pt x="10009" y="22062"/>
                  </a:lnTo>
                  <a:lnTo>
                    <a:pt x="9023" y="23260"/>
                  </a:lnTo>
                  <a:lnTo>
                    <a:pt x="8882" y="22908"/>
                  </a:lnTo>
                  <a:lnTo>
                    <a:pt x="8670" y="22626"/>
                  </a:lnTo>
                  <a:lnTo>
                    <a:pt x="8529" y="22414"/>
                  </a:lnTo>
                  <a:lnTo>
                    <a:pt x="8318" y="22203"/>
                  </a:lnTo>
                  <a:lnTo>
                    <a:pt x="8106" y="22062"/>
                  </a:lnTo>
                  <a:lnTo>
                    <a:pt x="7824" y="21991"/>
                  </a:lnTo>
                  <a:lnTo>
                    <a:pt x="7401" y="21921"/>
                  </a:lnTo>
                  <a:lnTo>
                    <a:pt x="6908" y="21991"/>
                  </a:lnTo>
                  <a:lnTo>
                    <a:pt x="6415" y="22132"/>
                  </a:lnTo>
                  <a:lnTo>
                    <a:pt x="5992" y="22414"/>
                  </a:lnTo>
                  <a:lnTo>
                    <a:pt x="5639" y="22767"/>
                  </a:lnTo>
                  <a:lnTo>
                    <a:pt x="5357" y="23119"/>
                  </a:lnTo>
                  <a:lnTo>
                    <a:pt x="5146" y="23542"/>
                  </a:lnTo>
                  <a:lnTo>
                    <a:pt x="5075" y="23965"/>
                  </a:lnTo>
                  <a:lnTo>
                    <a:pt x="5146" y="24388"/>
                  </a:lnTo>
                  <a:lnTo>
                    <a:pt x="5287" y="24599"/>
                  </a:lnTo>
                  <a:lnTo>
                    <a:pt x="5428" y="24811"/>
                  </a:lnTo>
                  <a:lnTo>
                    <a:pt x="5639" y="24952"/>
                  </a:lnTo>
                  <a:lnTo>
                    <a:pt x="5851" y="25093"/>
                  </a:lnTo>
                  <a:lnTo>
                    <a:pt x="6556" y="25375"/>
                  </a:lnTo>
                  <a:lnTo>
                    <a:pt x="7472" y="25516"/>
                  </a:lnTo>
                  <a:lnTo>
                    <a:pt x="7260" y="25868"/>
                  </a:lnTo>
                  <a:lnTo>
                    <a:pt x="7190" y="26291"/>
                  </a:lnTo>
                  <a:lnTo>
                    <a:pt x="7120" y="26643"/>
                  </a:lnTo>
                  <a:lnTo>
                    <a:pt x="7120" y="27066"/>
                  </a:lnTo>
                  <a:lnTo>
                    <a:pt x="7190" y="27278"/>
                  </a:lnTo>
                  <a:lnTo>
                    <a:pt x="7260" y="27348"/>
                  </a:lnTo>
                  <a:lnTo>
                    <a:pt x="7331" y="27419"/>
                  </a:lnTo>
                  <a:lnTo>
                    <a:pt x="7472" y="27419"/>
                  </a:lnTo>
                  <a:lnTo>
                    <a:pt x="7542" y="27278"/>
                  </a:lnTo>
                  <a:lnTo>
                    <a:pt x="7824" y="26996"/>
                  </a:lnTo>
                  <a:lnTo>
                    <a:pt x="7824" y="27419"/>
                  </a:lnTo>
                  <a:lnTo>
                    <a:pt x="7895" y="27771"/>
                  </a:lnTo>
                  <a:lnTo>
                    <a:pt x="7965" y="28124"/>
                  </a:lnTo>
                  <a:lnTo>
                    <a:pt x="8106" y="28405"/>
                  </a:lnTo>
                  <a:lnTo>
                    <a:pt x="8247" y="28617"/>
                  </a:lnTo>
                  <a:lnTo>
                    <a:pt x="8459" y="28828"/>
                  </a:lnTo>
                  <a:lnTo>
                    <a:pt x="8670" y="28899"/>
                  </a:lnTo>
                  <a:lnTo>
                    <a:pt x="8952" y="29040"/>
                  </a:lnTo>
                  <a:lnTo>
                    <a:pt x="9445" y="29040"/>
                  </a:lnTo>
                  <a:lnTo>
                    <a:pt x="9657" y="28969"/>
                  </a:lnTo>
                  <a:lnTo>
                    <a:pt x="9939" y="28828"/>
                  </a:lnTo>
                  <a:lnTo>
                    <a:pt x="10221" y="28687"/>
                  </a:lnTo>
                  <a:lnTo>
                    <a:pt x="10432" y="28476"/>
                  </a:lnTo>
                  <a:lnTo>
                    <a:pt x="10644" y="28194"/>
                  </a:lnTo>
                  <a:lnTo>
                    <a:pt x="10855" y="27842"/>
                  </a:lnTo>
                  <a:lnTo>
                    <a:pt x="10926" y="27489"/>
                  </a:lnTo>
                  <a:lnTo>
                    <a:pt x="10996" y="26855"/>
                  </a:lnTo>
                  <a:lnTo>
                    <a:pt x="10996" y="26079"/>
                  </a:lnTo>
                  <a:lnTo>
                    <a:pt x="10926" y="25304"/>
                  </a:lnTo>
                  <a:lnTo>
                    <a:pt x="10855" y="24599"/>
                  </a:lnTo>
                  <a:lnTo>
                    <a:pt x="10644" y="24035"/>
                  </a:lnTo>
                  <a:lnTo>
                    <a:pt x="10503" y="23824"/>
                  </a:lnTo>
                  <a:lnTo>
                    <a:pt x="10362" y="23754"/>
                  </a:lnTo>
                  <a:lnTo>
                    <a:pt x="10221" y="23754"/>
                  </a:lnTo>
                  <a:lnTo>
                    <a:pt x="10009" y="23824"/>
                  </a:lnTo>
                  <a:lnTo>
                    <a:pt x="10785" y="22978"/>
                  </a:lnTo>
                  <a:lnTo>
                    <a:pt x="11560" y="22132"/>
                  </a:lnTo>
                  <a:lnTo>
                    <a:pt x="11489" y="22555"/>
                  </a:lnTo>
                  <a:lnTo>
                    <a:pt x="11560" y="22908"/>
                  </a:lnTo>
                  <a:lnTo>
                    <a:pt x="11630" y="23190"/>
                  </a:lnTo>
                  <a:lnTo>
                    <a:pt x="11701" y="23472"/>
                  </a:lnTo>
                  <a:lnTo>
                    <a:pt x="11912" y="23613"/>
                  </a:lnTo>
                  <a:lnTo>
                    <a:pt x="12053" y="23754"/>
                  </a:lnTo>
                  <a:lnTo>
                    <a:pt x="12335" y="23894"/>
                  </a:lnTo>
                  <a:lnTo>
                    <a:pt x="12829" y="23894"/>
                  </a:lnTo>
                  <a:lnTo>
                    <a:pt x="13111" y="23824"/>
                  </a:lnTo>
                  <a:lnTo>
                    <a:pt x="13674" y="23613"/>
                  </a:lnTo>
                  <a:lnTo>
                    <a:pt x="14238" y="23260"/>
                  </a:lnTo>
                  <a:lnTo>
                    <a:pt x="14661" y="22767"/>
                  </a:lnTo>
                  <a:lnTo>
                    <a:pt x="14873" y="22344"/>
                  </a:lnTo>
                  <a:lnTo>
                    <a:pt x="15014" y="21991"/>
                  </a:lnTo>
                  <a:lnTo>
                    <a:pt x="15155" y="21639"/>
                  </a:lnTo>
                  <a:lnTo>
                    <a:pt x="15155" y="21357"/>
                  </a:lnTo>
                  <a:lnTo>
                    <a:pt x="15155" y="20793"/>
                  </a:lnTo>
                  <a:lnTo>
                    <a:pt x="15084" y="20300"/>
                  </a:lnTo>
                  <a:lnTo>
                    <a:pt x="15084" y="19806"/>
                  </a:lnTo>
                  <a:lnTo>
                    <a:pt x="15084" y="19595"/>
                  </a:lnTo>
                  <a:lnTo>
                    <a:pt x="15155" y="19383"/>
                  </a:lnTo>
                  <a:lnTo>
                    <a:pt x="15296" y="19172"/>
                  </a:lnTo>
                  <a:lnTo>
                    <a:pt x="15578" y="18890"/>
                  </a:lnTo>
                  <a:lnTo>
                    <a:pt x="15859" y="18608"/>
                  </a:lnTo>
                  <a:lnTo>
                    <a:pt x="16282" y="18397"/>
                  </a:lnTo>
                  <a:lnTo>
                    <a:pt x="16000" y="19243"/>
                  </a:lnTo>
                  <a:lnTo>
                    <a:pt x="15930" y="19524"/>
                  </a:lnTo>
                  <a:lnTo>
                    <a:pt x="15930" y="19877"/>
                  </a:lnTo>
                  <a:lnTo>
                    <a:pt x="15930" y="20088"/>
                  </a:lnTo>
                  <a:lnTo>
                    <a:pt x="16000" y="20300"/>
                  </a:lnTo>
                  <a:lnTo>
                    <a:pt x="16141" y="20441"/>
                  </a:lnTo>
                  <a:lnTo>
                    <a:pt x="16282" y="20511"/>
                  </a:lnTo>
                  <a:lnTo>
                    <a:pt x="16494" y="20582"/>
                  </a:lnTo>
                  <a:lnTo>
                    <a:pt x="17199" y="20582"/>
                  </a:lnTo>
                  <a:lnTo>
                    <a:pt x="17763" y="20370"/>
                  </a:lnTo>
                  <a:lnTo>
                    <a:pt x="18326" y="20088"/>
                  </a:lnTo>
                  <a:lnTo>
                    <a:pt x="18890" y="19736"/>
                  </a:lnTo>
                  <a:lnTo>
                    <a:pt x="19384" y="19313"/>
                  </a:lnTo>
                  <a:lnTo>
                    <a:pt x="19807" y="18820"/>
                  </a:lnTo>
                  <a:lnTo>
                    <a:pt x="20159" y="18326"/>
                  </a:lnTo>
                  <a:lnTo>
                    <a:pt x="20300" y="17833"/>
                  </a:lnTo>
                  <a:lnTo>
                    <a:pt x="20300" y="17621"/>
                  </a:lnTo>
                  <a:lnTo>
                    <a:pt x="20229" y="17410"/>
                  </a:lnTo>
                  <a:lnTo>
                    <a:pt x="20159" y="17128"/>
                  </a:lnTo>
                  <a:lnTo>
                    <a:pt x="20018" y="16917"/>
                  </a:lnTo>
                  <a:lnTo>
                    <a:pt x="19736" y="16705"/>
                  </a:lnTo>
                  <a:lnTo>
                    <a:pt x="19454" y="16564"/>
                  </a:lnTo>
                  <a:lnTo>
                    <a:pt x="20582" y="15930"/>
                  </a:lnTo>
                  <a:lnTo>
                    <a:pt x="21357" y="15436"/>
                  </a:lnTo>
                  <a:lnTo>
                    <a:pt x="21639" y="15154"/>
                  </a:lnTo>
                  <a:lnTo>
                    <a:pt x="21992" y="14802"/>
                  </a:lnTo>
                  <a:lnTo>
                    <a:pt x="22837" y="13745"/>
                  </a:lnTo>
                  <a:lnTo>
                    <a:pt x="22133" y="15366"/>
                  </a:lnTo>
                  <a:lnTo>
                    <a:pt x="21357" y="16987"/>
                  </a:lnTo>
                  <a:lnTo>
                    <a:pt x="19666" y="20088"/>
                  </a:lnTo>
                  <a:lnTo>
                    <a:pt x="16212" y="26220"/>
                  </a:lnTo>
                  <a:lnTo>
                    <a:pt x="15507" y="27630"/>
                  </a:lnTo>
                  <a:lnTo>
                    <a:pt x="14873" y="29040"/>
                  </a:lnTo>
                  <a:lnTo>
                    <a:pt x="14168" y="30450"/>
                  </a:lnTo>
                  <a:lnTo>
                    <a:pt x="13745" y="31154"/>
                  </a:lnTo>
                  <a:lnTo>
                    <a:pt x="13322" y="31789"/>
                  </a:lnTo>
                  <a:lnTo>
                    <a:pt x="12758" y="32494"/>
                  </a:lnTo>
                  <a:lnTo>
                    <a:pt x="12053" y="33128"/>
                  </a:lnTo>
                  <a:lnTo>
                    <a:pt x="11278" y="33833"/>
                  </a:lnTo>
                  <a:lnTo>
                    <a:pt x="10432" y="34467"/>
                  </a:lnTo>
                  <a:lnTo>
                    <a:pt x="9657" y="34961"/>
                  </a:lnTo>
                  <a:lnTo>
                    <a:pt x="9023" y="35313"/>
                  </a:lnTo>
                  <a:lnTo>
                    <a:pt x="8600" y="35524"/>
                  </a:lnTo>
                  <a:lnTo>
                    <a:pt x="8388" y="35524"/>
                  </a:lnTo>
                  <a:lnTo>
                    <a:pt x="8388" y="35383"/>
                  </a:lnTo>
                  <a:lnTo>
                    <a:pt x="8247" y="35313"/>
                  </a:lnTo>
                  <a:lnTo>
                    <a:pt x="7754" y="35383"/>
                  </a:lnTo>
                  <a:lnTo>
                    <a:pt x="6979" y="35524"/>
                  </a:lnTo>
                  <a:lnTo>
                    <a:pt x="6062" y="35877"/>
                  </a:lnTo>
                  <a:lnTo>
                    <a:pt x="5146" y="36300"/>
                  </a:lnTo>
                  <a:lnTo>
                    <a:pt x="4300" y="36793"/>
                  </a:lnTo>
                  <a:lnTo>
                    <a:pt x="3948" y="37005"/>
                  </a:lnTo>
                  <a:lnTo>
                    <a:pt x="3666" y="37287"/>
                  </a:lnTo>
                  <a:lnTo>
                    <a:pt x="3454" y="37568"/>
                  </a:lnTo>
                  <a:lnTo>
                    <a:pt x="3313" y="37780"/>
                  </a:lnTo>
                  <a:lnTo>
                    <a:pt x="3243" y="38203"/>
                  </a:lnTo>
                  <a:lnTo>
                    <a:pt x="3172" y="38555"/>
                  </a:lnTo>
                  <a:lnTo>
                    <a:pt x="3172" y="38837"/>
                  </a:lnTo>
                  <a:lnTo>
                    <a:pt x="3243" y="39049"/>
                  </a:lnTo>
                  <a:lnTo>
                    <a:pt x="3313" y="39260"/>
                  </a:lnTo>
                  <a:lnTo>
                    <a:pt x="3454" y="39401"/>
                  </a:lnTo>
                  <a:lnTo>
                    <a:pt x="3666" y="39472"/>
                  </a:lnTo>
                  <a:lnTo>
                    <a:pt x="3877" y="39542"/>
                  </a:lnTo>
                  <a:lnTo>
                    <a:pt x="4300" y="39612"/>
                  </a:lnTo>
                  <a:lnTo>
                    <a:pt x="4864" y="39472"/>
                  </a:lnTo>
                  <a:lnTo>
                    <a:pt x="5428" y="39260"/>
                  </a:lnTo>
                  <a:lnTo>
                    <a:pt x="5992" y="38978"/>
                  </a:lnTo>
                  <a:lnTo>
                    <a:pt x="4935" y="40176"/>
                  </a:lnTo>
                  <a:lnTo>
                    <a:pt x="4089" y="41093"/>
                  </a:lnTo>
                  <a:lnTo>
                    <a:pt x="3172" y="41868"/>
                  </a:lnTo>
                  <a:lnTo>
                    <a:pt x="1974" y="42714"/>
                  </a:lnTo>
                  <a:lnTo>
                    <a:pt x="1551" y="43066"/>
                  </a:lnTo>
                  <a:lnTo>
                    <a:pt x="1058" y="43630"/>
                  </a:lnTo>
                  <a:lnTo>
                    <a:pt x="705" y="44194"/>
                  </a:lnTo>
                  <a:lnTo>
                    <a:pt x="424" y="44758"/>
                  </a:lnTo>
                  <a:lnTo>
                    <a:pt x="353" y="45040"/>
                  </a:lnTo>
                  <a:lnTo>
                    <a:pt x="353" y="45322"/>
                  </a:lnTo>
                  <a:lnTo>
                    <a:pt x="424" y="45533"/>
                  </a:lnTo>
                  <a:lnTo>
                    <a:pt x="494" y="45745"/>
                  </a:lnTo>
                  <a:lnTo>
                    <a:pt x="705" y="45886"/>
                  </a:lnTo>
                  <a:lnTo>
                    <a:pt x="1058" y="45956"/>
                  </a:lnTo>
                  <a:lnTo>
                    <a:pt x="1410" y="45956"/>
                  </a:lnTo>
                  <a:lnTo>
                    <a:pt x="1974" y="45886"/>
                  </a:lnTo>
                  <a:lnTo>
                    <a:pt x="1622" y="47013"/>
                  </a:lnTo>
                  <a:lnTo>
                    <a:pt x="1340" y="48141"/>
                  </a:lnTo>
                  <a:lnTo>
                    <a:pt x="987" y="48282"/>
                  </a:lnTo>
                  <a:lnTo>
                    <a:pt x="705" y="48494"/>
                  </a:lnTo>
                  <a:lnTo>
                    <a:pt x="424" y="48705"/>
                  </a:lnTo>
                  <a:lnTo>
                    <a:pt x="212" y="48987"/>
                  </a:lnTo>
                  <a:lnTo>
                    <a:pt x="1" y="49833"/>
                  </a:lnTo>
                  <a:lnTo>
                    <a:pt x="1" y="50256"/>
                  </a:lnTo>
                  <a:lnTo>
                    <a:pt x="71" y="50679"/>
                  </a:lnTo>
                  <a:lnTo>
                    <a:pt x="212" y="51031"/>
                  </a:lnTo>
                  <a:lnTo>
                    <a:pt x="494" y="51313"/>
                  </a:lnTo>
                  <a:lnTo>
                    <a:pt x="917" y="51524"/>
                  </a:lnTo>
                  <a:lnTo>
                    <a:pt x="1481" y="51595"/>
                  </a:lnTo>
                  <a:lnTo>
                    <a:pt x="2045" y="51524"/>
                  </a:lnTo>
                  <a:lnTo>
                    <a:pt x="2468" y="51383"/>
                  </a:lnTo>
                  <a:lnTo>
                    <a:pt x="2820" y="51172"/>
                  </a:lnTo>
                  <a:lnTo>
                    <a:pt x="3031" y="50820"/>
                  </a:lnTo>
                  <a:lnTo>
                    <a:pt x="3243" y="50397"/>
                  </a:lnTo>
                  <a:lnTo>
                    <a:pt x="3384" y="49974"/>
                  </a:lnTo>
                  <a:lnTo>
                    <a:pt x="3454" y="49057"/>
                  </a:lnTo>
                  <a:lnTo>
                    <a:pt x="3313" y="48634"/>
                  </a:lnTo>
                  <a:lnTo>
                    <a:pt x="3102" y="48282"/>
                  </a:lnTo>
                  <a:lnTo>
                    <a:pt x="2820" y="48000"/>
                  </a:lnTo>
                  <a:lnTo>
                    <a:pt x="2468" y="47789"/>
                  </a:lnTo>
                  <a:lnTo>
                    <a:pt x="2750" y="46731"/>
                  </a:lnTo>
                  <a:lnTo>
                    <a:pt x="3102" y="45745"/>
                  </a:lnTo>
                  <a:lnTo>
                    <a:pt x="3243" y="46027"/>
                  </a:lnTo>
                  <a:lnTo>
                    <a:pt x="3454" y="46309"/>
                  </a:lnTo>
                  <a:lnTo>
                    <a:pt x="3666" y="46520"/>
                  </a:lnTo>
                  <a:lnTo>
                    <a:pt x="3877" y="46661"/>
                  </a:lnTo>
                  <a:lnTo>
                    <a:pt x="4159" y="46802"/>
                  </a:lnTo>
                  <a:lnTo>
                    <a:pt x="5005" y="46802"/>
                  </a:lnTo>
                  <a:lnTo>
                    <a:pt x="5569" y="46590"/>
                  </a:lnTo>
                  <a:lnTo>
                    <a:pt x="6062" y="46168"/>
                  </a:lnTo>
                  <a:lnTo>
                    <a:pt x="6274" y="45956"/>
                  </a:lnTo>
                  <a:lnTo>
                    <a:pt x="6485" y="45674"/>
                  </a:lnTo>
                  <a:lnTo>
                    <a:pt x="6556" y="45392"/>
                  </a:lnTo>
                  <a:lnTo>
                    <a:pt x="6626" y="45110"/>
                  </a:lnTo>
                  <a:lnTo>
                    <a:pt x="6697" y="44758"/>
                  </a:lnTo>
                  <a:lnTo>
                    <a:pt x="6626" y="44405"/>
                  </a:lnTo>
                  <a:lnTo>
                    <a:pt x="6485" y="44123"/>
                  </a:lnTo>
                  <a:lnTo>
                    <a:pt x="6274" y="43842"/>
                  </a:lnTo>
                  <a:lnTo>
                    <a:pt x="5851" y="43278"/>
                  </a:lnTo>
                  <a:lnTo>
                    <a:pt x="5710" y="43066"/>
                  </a:lnTo>
                  <a:lnTo>
                    <a:pt x="5569" y="42714"/>
                  </a:lnTo>
                  <a:lnTo>
                    <a:pt x="4864" y="42220"/>
                  </a:lnTo>
                  <a:lnTo>
                    <a:pt x="5569" y="41093"/>
                  </a:lnTo>
                  <a:lnTo>
                    <a:pt x="6344" y="40035"/>
                  </a:lnTo>
                  <a:lnTo>
                    <a:pt x="6203" y="40458"/>
                  </a:lnTo>
                  <a:lnTo>
                    <a:pt x="6133" y="40881"/>
                  </a:lnTo>
                  <a:lnTo>
                    <a:pt x="6133" y="41304"/>
                  </a:lnTo>
                  <a:lnTo>
                    <a:pt x="6133" y="41586"/>
                  </a:lnTo>
                  <a:lnTo>
                    <a:pt x="6274" y="41868"/>
                  </a:lnTo>
                  <a:lnTo>
                    <a:pt x="6415" y="42150"/>
                  </a:lnTo>
                  <a:lnTo>
                    <a:pt x="6556" y="42291"/>
                  </a:lnTo>
                  <a:lnTo>
                    <a:pt x="6767" y="42432"/>
                  </a:lnTo>
                  <a:lnTo>
                    <a:pt x="6979" y="42502"/>
                  </a:lnTo>
                  <a:lnTo>
                    <a:pt x="7190" y="42502"/>
                  </a:lnTo>
                  <a:lnTo>
                    <a:pt x="7472" y="42432"/>
                  </a:lnTo>
                  <a:lnTo>
                    <a:pt x="7683" y="42291"/>
                  </a:lnTo>
                  <a:lnTo>
                    <a:pt x="7965" y="42150"/>
                  </a:lnTo>
                  <a:lnTo>
                    <a:pt x="8177" y="41868"/>
                  </a:lnTo>
                  <a:lnTo>
                    <a:pt x="8459" y="41445"/>
                  </a:lnTo>
                  <a:lnTo>
                    <a:pt x="8670" y="41022"/>
                  </a:lnTo>
                  <a:lnTo>
                    <a:pt x="8811" y="40529"/>
                  </a:lnTo>
                  <a:lnTo>
                    <a:pt x="8811" y="40035"/>
                  </a:lnTo>
                  <a:lnTo>
                    <a:pt x="8811" y="39542"/>
                  </a:lnTo>
                  <a:lnTo>
                    <a:pt x="8741" y="39049"/>
                  </a:lnTo>
                  <a:lnTo>
                    <a:pt x="8600" y="38062"/>
                  </a:lnTo>
                  <a:lnTo>
                    <a:pt x="8600" y="37568"/>
                  </a:lnTo>
                  <a:lnTo>
                    <a:pt x="8670" y="37146"/>
                  </a:lnTo>
                  <a:lnTo>
                    <a:pt x="8952" y="36582"/>
                  </a:lnTo>
                  <a:lnTo>
                    <a:pt x="9375" y="36018"/>
                  </a:lnTo>
                  <a:lnTo>
                    <a:pt x="9939" y="35454"/>
                  </a:lnTo>
                  <a:lnTo>
                    <a:pt x="10573" y="34890"/>
                  </a:lnTo>
                  <a:lnTo>
                    <a:pt x="11842" y="33762"/>
                  </a:lnTo>
                  <a:lnTo>
                    <a:pt x="12829" y="32776"/>
                  </a:lnTo>
                  <a:lnTo>
                    <a:pt x="12124" y="34608"/>
                  </a:lnTo>
                  <a:lnTo>
                    <a:pt x="11419" y="36370"/>
                  </a:lnTo>
                  <a:lnTo>
                    <a:pt x="10785" y="38203"/>
                  </a:lnTo>
                  <a:lnTo>
                    <a:pt x="10221" y="40035"/>
                  </a:lnTo>
                  <a:lnTo>
                    <a:pt x="9798" y="41868"/>
                  </a:lnTo>
                  <a:lnTo>
                    <a:pt x="9445" y="43771"/>
                  </a:lnTo>
                  <a:lnTo>
                    <a:pt x="9164" y="45674"/>
                  </a:lnTo>
                  <a:lnTo>
                    <a:pt x="9023" y="47577"/>
                  </a:lnTo>
                  <a:lnTo>
                    <a:pt x="9023" y="49551"/>
                  </a:lnTo>
                  <a:lnTo>
                    <a:pt x="8952" y="51383"/>
                  </a:lnTo>
                  <a:lnTo>
                    <a:pt x="8811" y="53357"/>
                  </a:lnTo>
                  <a:lnTo>
                    <a:pt x="8685" y="54492"/>
                  </a:lnTo>
                  <a:lnTo>
                    <a:pt x="8670" y="54485"/>
                  </a:lnTo>
                  <a:lnTo>
                    <a:pt x="8529" y="54485"/>
                  </a:lnTo>
                  <a:lnTo>
                    <a:pt x="8318" y="54555"/>
                  </a:lnTo>
                  <a:lnTo>
                    <a:pt x="8106" y="54696"/>
                  </a:lnTo>
                  <a:lnTo>
                    <a:pt x="7683" y="55119"/>
                  </a:lnTo>
                  <a:lnTo>
                    <a:pt x="7190" y="55683"/>
                  </a:lnTo>
                  <a:lnTo>
                    <a:pt x="6697" y="56317"/>
                  </a:lnTo>
                  <a:lnTo>
                    <a:pt x="6344" y="56952"/>
                  </a:lnTo>
                  <a:lnTo>
                    <a:pt x="6133" y="57445"/>
                  </a:lnTo>
                  <a:lnTo>
                    <a:pt x="6062" y="57656"/>
                  </a:lnTo>
                  <a:lnTo>
                    <a:pt x="6062" y="57797"/>
                  </a:lnTo>
                  <a:lnTo>
                    <a:pt x="6133" y="58150"/>
                  </a:lnTo>
                  <a:lnTo>
                    <a:pt x="6274" y="58432"/>
                  </a:lnTo>
                  <a:lnTo>
                    <a:pt x="6415" y="58573"/>
                  </a:lnTo>
                  <a:lnTo>
                    <a:pt x="6556" y="58714"/>
                  </a:lnTo>
                  <a:lnTo>
                    <a:pt x="6767" y="58784"/>
                  </a:lnTo>
                  <a:lnTo>
                    <a:pt x="6979" y="58855"/>
                  </a:lnTo>
                  <a:lnTo>
                    <a:pt x="7472" y="58714"/>
                  </a:lnTo>
                  <a:lnTo>
                    <a:pt x="7965" y="58502"/>
                  </a:lnTo>
                  <a:lnTo>
                    <a:pt x="8459" y="58150"/>
                  </a:lnTo>
                  <a:lnTo>
                    <a:pt x="8882" y="57727"/>
                  </a:lnTo>
                  <a:lnTo>
                    <a:pt x="9234" y="57304"/>
                  </a:lnTo>
                  <a:lnTo>
                    <a:pt x="9164" y="57938"/>
                  </a:lnTo>
                  <a:lnTo>
                    <a:pt x="9023" y="58784"/>
                  </a:lnTo>
                  <a:lnTo>
                    <a:pt x="8811" y="59771"/>
                  </a:lnTo>
                  <a:lnTo>
                    <a:pt x="8670" y="60758"/>
                  </a:lnTo>
                  <a:lnTo>
                    <a:pt x="8670" y="61251"/>
                  </a:lnTo>
                  <a:lnTo>
                    <a:pt x="8741" y="61674"/>
                  </a:lnTo>
                  <a:lnTo>
                    <a:pt x="8811" y="62027"/>
                  </a:lnTo>
                  <a:lnTo>
                    <a:pt x="8952" y="62379"/>
                  </a:lnTo>
                  <a:lnTo>
                    <a:pt x="9234" y="62590"/>
                  </a:lnTo>
                  <a:lnTo>
                    <a:pt x="9586" y="62661"/>
                  </a:lnTo>
                  <a:lnTo>
                    <a:pt x="10009" y="62661"/>
                  </a:lnTo>
                  <a:lnTo>
                    <a:pt x="10573" y="62520"/>
                  </a:lnTo>
                  <a:lnTo>
                    <a:pt x="11067" y="62308"/>
                  </a:lnTo>
                  <a:lnTo>
                    <a:pt x="11489" y="61956"/>
                  </a:lnTo>
                  <a:lnTo>
                    <a:pt x="11771" y="61604"/>
                  </a:lnTo>
                  <a:lnTo>
                    <a:pt x="11912" y="61181"/>
                  </a:lnTo>
                  <a:lnTo>
                    <a:pt x="12053" y="60687"/>
                  </a:lnTo>
                  <a:lnTo>
                    <a:pt x="12053" y="60194"/>
                  </a:lnTo>
                  <a:lnTo>
                    <a:pt x="11983" y="59630"/>
                  </a:lnTo>
                  <a:lnTo>
                    <a:pt x="11842" y="59066"/>
                  </a:lnTo>
                  <a:lnTo>
                    <a:pt x="11560" y="57938"/>
                  </a:lnTo>
                  <a:lnTo>
                    <a:pt x="11208" y="56881"/>
                  </a:lnTo>
                  <a:lnTo>
                    <a:pt x="10855" y="55965"/>
                  </a:lnTo>
                  <a:lnTo>
                    <a:pt x="10785" y="55542"/>
                  </a:lnTo>
                  <a:lnTo>
                    <a:pt x="10714" y="55190"/>
                  </a:lnTo>
                  <a:lnTo>
                    <a:pt x="10714" y="55190"/>
                  </a:lnTo>
                  <a:lnTo>
                    <a:pt x="10996" y="55331"/>
                  </a:lnTo>
                  <a:lnTo>
                    <a:pt x="11349" y="55471"/>
                  </a:lnTo>
                  <a:lnTo>
                    <a:pt x="12335" y="55471"/>
                  </a:lnTo>
                  <a:lnTo>
                    <a:pt x="12617" y="55401"/>
                  </a:lnTo>
                  <a:lnTo>
                    <a:pt x="13252" y="55119"/>
                  </a:lnTo>
                  <a:lnTo>
                    <a:pt x="13815" y="54696"/>
                  </a:lnTo>
                  <a:lnTo>
                    <a:pt x="14309" y="54203"/>
                  </a:lnTo>
                  <a:lnTo>
                    <a:pt x="14732" y="53639"/>
                  </a:lnTo>
                  <a:lnTo>
                    <a:pt x="15084" y="53005"/>
                  </a:lnTo>
                  <a:lnTo>
                    <a:pt x="15296" y="53357"/>
                  </a:lnTo>
                  <a:lnTo>
                    <a:pt x="15437" y="53568"/>
                  </a:lnTo>
                  <a:lnTo>
                    <a:pt x="15648" y="53709"/>
                  </a:lnTo>
                  <a:lnTo>
                    <a:pt x="15789" y="53709"/>
                  </a:lnTo>
                  <a:lnTo>
                    <a:pt x="15930" y="53639"/>
                  </a:lnTo>
                  <a:lnTo>
                    <a:pt x="16000" y="53498"/>
                  </a:lnTo>
                  <a:lnTo>
                    <a:pt x="16071" y="53145"/>
                  </a:lnTo>
                  <a:lnTo>
                    <a:pt x="16141" y="52652"/>
                  </a:lnTo>
                  <a:lnTo>
                    <a:pt x="16071" y="52229"/>
                  </a:lnTo>
                  <a:lnTo>
                    <a:pt x="16000" y="52159"/>
                  </a:lnTo>
                  <a:lnTo>
                    <a:pt x="15859" y="52088"/>
                  </a:lnTo>
                  <a:lnTo>
                    <a:pt x="15718" y="52159"/>
                  </a:lnTo>
                  <a:lnTo>
                    <a:pt x="15578" y="52300"/>
                  </a:lnTo>
                  <a:lnTo>
                    <a:pt x="15507" y="52018"/>
                  </a:lnTo>
                  <a:lnTo>
                    <a:pt x="15366" y="51665"/>
                  </a:lnTo>
                  <a:lnTo>
                    <a:pt x="15789" y="51806"/>
                  </a:lnTo>
                  <a:lnTo>
                    <a:pt x="16635" y="51806"/>
                  </a:lnTo>
                  <a:lnTo>
                    <a:pt x="17058" y="51665"/>
                  </a:lnTo>
                  <a:lnTo>
                    <a:pt x="17481" y="51454"/>
                  </a:lnTo>
                  <a:lnTo>
                    <a:pt x="17763" y="51172"/>
                  </a:lnTo>
                  <a:lnTo>
                    <a:pt x="17833" y="51031"/>
                  </a:lnTo>
                  <a:lnTo>
                    <a:pt x="17903" y="50820"/>
                  </a:lnTo>
                  <a:lnTo>
                    <a:pt x="17903" y="50538"/>
                  </a:lnTo>
                  <a:lnTo>
                    <a:pt x="17903" y="50326"/>
                  </a:lnTo>
                  <a:lnTo>
                    <a:pt x="17833" y="50115"/>
                  </a:lnTo>
                  <a:lnTo>
                    <a:pt x="17692" y="49903"/>
                  </a:lnTo>
                  <a:lnTo>
                    <a:pt x="17551" y="49762"/>
                  </a:lnTo>
                  <a:lnTo>
                    <a:pt x="17340" y="49621"/>
                  </a:lnTo>
                  <a:lnTo>
                    <a:pt x="16776" y="49480"/>
                  </a:lnTo>
                  <a:lnTo>
                    <a:pt x="16212" y="49410"/>
                  </a:lnTo>
                  <a:lnTo>
                    <a:pt x="15155" y="49480"/>
                  </a:lnTo>
                  <a:lnTo>
                    <a:pt x="14661" y="49551"/>
                  </a:lnTo>
                  <a:lnTo>
                    <a:pt x="14520" y="49410"/>
                  </a:lnTo>
                  <a:lnTo>
                    <a:pt x="14450" y="49057"/>
                  </a:lnTo>
                  <a:lnTo>
                    <a:pt x="14238" y="48212"/>
                  </a:lnTo>
                  <a:lnTo>
                    <a:pt x="13956" y="46943"/>
                  </a:lnTo>
                  <a:lnTo>
                    <a:pt x="14450" y="47084"/>
                  </a:lnTo>
                  <a:lnTo>
                    <a:pt x="14873" y="47154"/>
                  </a:lnTo>
                  <a:lnTo>
                    <a:pt x="15225" y="47154"/>
                  </a:lnTo>
                  <a:lnTo>
                    <a:pt x="15578" y="47013"/>
                  </a:lnTo>
                  <a:lnTo>
                    <a:pt x="15789" y="46872"/>
                  </a:lnTo>
                  <a:lnTo>
                    <a:pt x="16000" y="46590"/>
                  </a:lnTo>
                  <a:lnTo>
                    <a:pt x="16141" y="46309"/>
                  </a:lnTo>
                  <a:lnTo>
                    <a:pt x="16212" y="46027"/>
                  </a:lnTo>
                  <a:lnTo>
                    <a:pt x="16212" y="45674"/>
                  </a:lnTo>
                  <a:lnTo>
                    <a:pt x="16141" y="45322"/>
                  </a:lnTo>
                  <a:lnTo>
                    <a:pt x="16071" y="44969"/>
                  </a:lnTo>
                  <a:lnTo>
                    <a:pt x="15859" y="44617"/>
                  </a:lnTo>
                  <a:lnTo>
                    <a:pt x="15648" y="44264"/>
                  </a:lnTo>
                  <a:lnTo>
                    <a:pt x="15366" y="43912"/>
                  </a:lnTo>
                  <a:lnTo>
                    <a:pt x="15084" y="43630"/>
                  </a:lnTo>
                  <a:lnTo>
                    <a:pt x="14661" y="43419"/>
                  </a:lnTo>
                  <a:lnTo>
                    <a:pt x="14238" y="43278"/>
                  </a:lnTo>
                  <a:lnTo>
                    <a:pt x="13886" y="43207"/>
                  </a:lnTo>
                  <a:lnTo>
                    <a:pt x="13111" y="43207"/>
                  </a:lnTo>
                  <a:lnTo>
                    <a:pt x="12829" y="43137"/>
                  </a:lnTo>
                  <a:lnTo>
                    <a:pt x="12476" y="43066"/>
                  </a:lnTo>
                  <a:lnTo>
                    <a:pt x="12194" y="42855"/>
                  </a:lnTo>
                  <a:lnTo>
                    <a:pt x="11912" y="42502"/>
                  </a:lnTo>
                  <a:lnTo>
                    <a:pt x="11701" y="42150"/>
                  </a:lnTo>
                  <a:lnTo>
                    <a:pt x="11630" y="41727"/>
                  </a:lnTo>
                  <a:lnTo>
                    <a:pt x="11560" y="41375"/>
                  </a:lnTo>
                  <a:lnTo>
                    <a:pt x="11630" y="40952"/>
                  </a:lnTo>
                  <a:lnTo>
                    <a:pt x="11842" y="40176"/>
                  </a:lnTo>
                  <a:lnTo>
                    <a:pt x="12124" y="39331"/>
                  </a:lnTo>
                  <a:lnTo>
                    <a:pt x="12829" y="37146"/>
                  </a:lnTo>
                  <a:lnTo>
                    <a:pt x="13674" y="35031"/>
                  </a:lnTo>
                  <a:lnTo>
                    <a:pt x="14591" y="32987"/>
                  </a:lnTo>
                  <a:lnTo>
                    <a:pt x="15648" y="30943"/>
                  </a:lnTo>
                  <a:lnTo>
                    <a:pt x="16705" y="28899"/>
                  </a:lnTo>
                  <a:lnTo>
                    <a:pt x="17763" y="26925"/>
                  </a:lnTo>
                  <a:lnTo>
                    <a:pt x="20018" y="22908"/>
                  </a:lnTo>
                  <a:lnTo>
                    <a:pt x="19877" y="23542"/>
                  </a:lnTo>
                  <a:lnTo>
                    <a:pt x="19807" y="24247"/>
                  </a:lnTo>
                  <a:lnTo>
                    <a:pt x="19736" y="25657"/>
                  </a:lnTo>
                  <a:lnTo>
                    <a:pt x="19736" y="26361"/>
                  </a:lnTo>
                  <a:lnTo>
                    <a:pt x="19595" y="26996"/>
                  </a:lnTo>
                  <a:lnTo>
                    <a:pt x="19525" y="27560"/>
                  </a:lnTo>
                  <a:lnTo>
                    <a:pt x="19313" y="28053"/>
                  </a:lnTo>
                  <a:lnTo>
                    <a:pt x="19031" y="28405"/>
                  </a:lnTo>
                  <a:lnTo>
                    <a:pt x="18608" y="28828"/>
                  </a:lnTo>
                  <a:lnTo>
                    <a:pt x="18256" y="29181"/>
                  </a:lnTo>
                  <a:lnTo>
                    <a:pt x="17833" y="29533"/>
                  </a:lnTo>
                  <a:lnTo>
                    <a:pt x="17481" y="29956"/>
                  </a:lnTo>
                  <a:lnTo>
                    <a:pt x="17410" y="30238"/>
                  </a:lnTo>
                  <a:lnTo>
                    <a:pt x="17340" y="30450"/>
                  </a:lnTo>
                  <a:lnTo>
                    <a:pt x="17340" y="30731"/>
                  </a:lnTo>
                  <a:lnTo>
                    <a:pt x="17340" y="31013"/>
                  </a:lnTo>
                  <a:lnTo>
                    <a:pt x="17481" y="31295"/>
                  </a:lnTo>
                  <a:lnTo>
                    <a:pt x="17622" y="31577"/>
                  </a:lnTo>
                  <a:lnTo>
                    <a:pt x="17833" y="31789"/>
                  </a:lnTo>
                  <a:lnTo>
                    <a:pt x="17974" y="32000"/>
                  </a:lnTo>
                  <a:lnTo>
                    <a:pt x="18185" y="32071"/>
                  </a:lnTo>
                  <a:lnTo>
                    <a:pt x="18397" y="32141"/>
                  </a:lnTo>
                  <a:lnTo>
                    <a:pt x="18608" y="32141"/>
                  </a:lnTo>
                  <a:lnTo>
                    <a:pt x="18749" y="32071"/>
                  </a:lnTo>
                  <a:lnTo>
                    <a:pt x="19172" y="31859"/>
                  </a:lnTo>
                  <a:lnTo>
                    <a:pt x="19525" y="31577"/>
                  </a:lnTo>
                  <a:lnTo>
                    <a:pt x="19807" y="31225"/>
                  </a:lnTo>
                  <a:lnTo>
                    <a:pt x="20370" y="30450"/>
                  </a:lnTo>
                  <a:lnTo>
                    <a:pt x="21146" y="32564"/>
                  </a:lnTo>
                  <a:lnTo>
                    <a:pt x="20511" y="32705"/>
                  </a:lnTo>
                  <a:lnTo>
                    <a:pt x="20088" y="32916"/>
                  </a:lnTo>
                  <a:lnTo>
                    <a:pt x="19666" y="33198"/>
                  </a:lnTo>
                  <a:lnTo>
                    <a:pt x="19384" y="33551"/>
                  </a:lnTo>
                  <a:lnTo>
                    <a:pt x="19172" y="33903"/>
                  </a:lnTo>
                  <a:lnTo>
                    <a:pt x="19031" y="34256"/>
                  </a:lnTo>
                  <a:lnTo>
                    <a:pt x="19031" y="34608"/>
                  </a:lnTo>
                  <a:lnTo>
                    <a:pt x="19102" y="34961"/>
                  </a:lnTo>
                  <a:lnTo>
                    <a:pt x="19172" y="35242"/>
                  </a:lnTo>
                  <a:lnTo>
                    <a:pt x="19384" y="35454"/>
                  </a:lnTo>
                  <a:lnTo>
                    <a:pt x="19595" y="35665"/>
                  </a:lnTo>
                  <a:lnTo>
                    <a:pt x="19948" y="35806"/>
                  </a:lnTo>
                  <a:lnTo>
                    <a:pt x="20300" y="35806"/>
                  </a:lnTo>
                  <a:lnTo>
                    <a:pt x="20723" y="35736"/>
                  </a:lnTo>
                  <a:lnTo>
                    <a:pt x="21216" y="35595"/>
                  </a:lnTo>
                  <a:lnTo>
                    <a:pt x="21780" y="35242"/>
                  </a:lnTo>
                  <a:lnTo>
                    <a:pt x="21780" y="35736"/>
                  </a:lnTo>
                  <a:lnTo>
                    <a:pt x="21780" y="36159"/>
                  </a:lnTo>
                  <a:lnTo>
                    <a:pt x="21639" y="36441"/>
                  </a:lnTo>
                  <a:lnTo>
                    <a:pt x="21498" y="36723"/>
                  </a:lnTo>
                  <a:lnTo>
                    <a:pt x="21287" y="36934"/>
                  </a:lnTo>
                  <a:lnTo>
                    <a:pt x="21075" y="37075"/>
                  </a:lnTo>
                  <a:lnTo>
                    <a:pt x="20511" y="37427"/>
                  </a:lnTo>
                  <a:lnTo>
                    <a:pt x="19877" y="37709"/>
                  </a:lnTo>
                  <a:lnTo>
                    <a:pt x="19595" y="37850"/>
                  </a:lnTo>
                  <a:lnTo>
                    <a:pt x="19384" y="38062"/>
                  </a:lnTo>
                  <a:lnTo>
                    <a:pt x="19172" y="38344"/>
                  </a:lnTo>
                  <a:lnTo>
                    <a:pt x="18961" y="38626"/>
                  </a:lnTo>
                  <a:lnTo>
                    <a:pt x="18890" y="39049"/>
                  </a:lnTo>
                  <a:lnTo>
                    <a:pt x="18820" y="39542"/>
                  </a:lnTo>
                  <a:lnTo>
                    <a:pt x="18820" y="40106"/>
                  </a:lnTo>
                  <a:lnTo>
                    <a:pt x="18890" y="40388"/>
                  </a:lnTo>
                  <a:lnTo>
                    <a:pt x="19031" y="40599"/>
                  </a:lnTo>
                  <a:lnTo>
                    <a:pt x="19172" y="40740"/>
                  </a:lnTo>
                  <a:lnTo>
                    <a:pt x="19313" y="40881"/>
                  </a:lnTo>
                  <a:lnTo>
                    <a:pt x="19666" y="41022"/>
                  </a:lnTo>
                  <a:lnTo>
                    <a:pt x="20088" y="41022"/>
                  </a:lnTo>
                  <a:lnTo>
                    <a:pt x="20511" y="40881"/>
                  </a:lnTo>
                  <a:lnTo>
                    <a:pt x="20934" y="40599"/>
                  </a:lnTo>
                  <a:lnTo>
                    <a:pt x="21357" y="40176"/>
                  </a:lnTo>
                  <a:lnTo>
                    <a:pt x="21428" y="40599"/>
                  </a:lnTo>
                  <a:lnTo>
                    <a:pt x="21569" y="41022"/>
                  </a:lnTo>
                  <a:lnTo>
                    <a:pt x="21710" y="41375"/>
                  </a:lnTo>
                  <a:lnTo>
                    <a:pt x="21851" y="41657"/>
                  </a:lnTo>
                  <a:lnTo>
                    <a:pt x="22062" y="41938"/>
                  </a:lnTo>
                  <a:lnTo>
                    <a:pt x="22344" y="42220"/>
                  </a:lnTo>
                  <a:lnTo>
                    <a:pt x="22626" y="42361"/>
                  </a:lnTo>
                  <a:lnTo>
                    <a:pt x="22908" y="42502"/>
                  </a:lnTo>
                  <a:lnTo>
                    <a:pt x="23190" y="42573"/>
                  </a:lnTo>
                  <a:lnTo>
                    <a:pt x="23472" y="42643"/>
                  </a:lnTo>
                  <a:lnTo>
                    <a:pt x="23754" y="42573"/>
                  </a:lnTo>
                  <a:lnTo>
                    <a:pt x="24036" y="42432"/>
                  </a:lnTo>
                  <a:lnTo>
                    <a:pt x="24317" y="42220"/>
                  </a:lnTo>
                  <a:lnTo>
                    <a:pt x="24529" y="41938"/>
                  </a:lnTo>
                  <a:lnTo>
                    <a:pt x="24811" y="41586"/>
                  </a:lnTo>
                  <a:lnTo>
                    <a:pt x="25022" y="41163"/>
                  </a:lnTo>
                  <a:lnTo>
                    <a:pt x="25163" y="40670"/>
                  </a:lnTo>
                  <a:lnTo>
                    <a:pt x="25234" y="40317"/>
                  </a:lnTo>
                  <a:lnTo>
                    <a:pt x="25163" y="39894"/>
                  </a:lnTo>
                  <a:lnTo>
                    <a:pt x="25093" y="39542"/>
                  </a:lnTo>
                  <a:lnTo>
                    <a:pt x="25022" y="39190"/>
                  </a:lnTo>
                  <a:lnTo>
                    <a:pt x="24811" y="38837"/>
                  </a:lnTo>
                  <a:lnTo>
                    <a:pt x="24388" y="38203"/>
                  </a:lnTo>
                  <a:lnTo>
                    <a:pt x="23542" y="37005"/>
                  </a:lnTo>
                  <a:lnTo>
                    <a:pt x="23190" y="36370"/>
                  </a:lnTo>
                  <a:lnTo>
                    <a:pt x="23049" y="36088"/>
                  </a:lnTo>
                  <a:lnTo>
                    <a:pt x="22978" y="35736"/>
                  </a:lnTo>
                  <a:lnTo>
                    <a:pt x="23260" y="35947"/>
                  </a:lnTo>
                  <a:lnTo>
                    <a:pt x="23542" y="36159"/>
                  </a:lnTo>
                  <a:lnTo>
                    <a:pt x="23824" y="36300"/>
                  </a:lnTo>
                  <a:lnTo>
                    <a:pt x="24177" y="36370"/>
                  </a:lnTo>
                  <a:lnTo>
                    <a:pt x="24811" y="36441"/>
                  </a:lnTo>
                  <a:lnTo>
                    <a:pt x="25093" y="36370"/>
                  </a:lnTo>
                  <a:lnTo>
                    <a:pt x="25375" y="36300"/>
                  </a:lnTo>
                  <a:lnTo>
                    <a:pt x="25586" y="36229"/>
                  </a:lnTo>
                  <a:lnTo>
                    <a:pt x="25798" y="36088"/>
                  </a:lnTo>
                  <a:lnTo>
                    <a:pt x="25939" y="35877"/>
                  </a:lnTo>
                  <a:lnTo>
                    <a:pt x="26080" y="35665"/>
                  </a:lnTo>
                  <a:lnTo>
                    <a:pt x="26080" y="35383"/>
                  </a:lnTo>
                  <a:lnTo>
                    <a:pt x="26080" y="35101"/>
                  </a:lnTo>
                  <a:lnTo>
                    <a:pt x="26009" y="34749"/>
                  </a:lnTo>
                  <a:lnTo>
                    <a:pt x="25798" y="34326"/>
                  </a:lnTo>
                  <a:lnTo>
                    <a:pt x="25586" y="34044"/>
                  </a:lnTo>
                  <a:lnTo>
                    <a:pt x="25375" y="33762"/>
                  </a:lnTo>
                  <a:lnTo>
                    <a:pt x="25163" y="33551"/>
                  </a:lnTo>
                  <a:lnTo>
                    <a:pt x="24881" y="33410"/>
                  </a:lnTo>
                  <a:lnTo>
                    <a:pt x="24388" y="33198"/>
                  </a:lnTo>
                  <a:lnTo>
                    <a:pt x="23824" y="33057"/>
                  </a:lnTo>
                  <a:lnTo>
                    <a:pt x="23260" y="32916"/>
                  </a:lnTo>
                  <a:lnTo>
                    <a:pt x="22767" y="32705"/>
                  </a:lnTo>
                  <a:lnTo>
                    <a:pt x="22555" y="32564"/>
                  </a:lnTo>
                  <a:lnTo>
                    <a:pt x="22344" y="32353"/>
                  </a:lnTo>
                  <a:lnTo>
                    <a:pt x="22133" y="32141"/>
                  </a:lnTo>
                  <a:lnTo>
                    <a:pt x="21992" y="31789"/>
                  </a:lnTo>
                  <a:lnTo>
                    <a:pt x="22273" y="32000"/>
                  </a:lnTo>
                  <a:lnTo>
                    <a:pt x="22626" y="32141"/>
                  </a:lnTo>
                  <a:lnTo>
                    <a:pt x="22908" y="32212"/>
                  </a:lnTo>
                  <a:lnTo>
                    <a:pt x="23190" y="32282"/>
                  </a:lnTo>
                  <a:lnTo>
                    <a:pt x="23472" y="32212"/>
                  </a:lnTo>
                  <a:lnTo>
                    <a:pt x="23754" y="32141"/>
                  </a:lnTo>
                  <a:lnTo>
                    <a:pt x="24036" y="32071"/>
                  </a:lnTo>
                  <a:lnTo>
                    <a:pt x="24247" y="31859"/>
                  </a:lnTo>
                  <a:lnTo>
                    <a:pt x="24458" y="31718"/>
                  </a:lnTo>
                  <a:lnTo>
                    <a:pt x="24599" y="31507"/>
                  </a:lnTo>
                  <a:lnTo>
                    <a:pt x="24740" y="31225"/>
                  </a:lnTo>
                  <a:lnTo>
                    <a:pt x="24881" y="30943"/>
                  </a:lnTo>
                  <a:lnTo>
                    <a:pt x="24881" y="30661"/>
                  </a:lnTo>
                  <a:lnTo>
                    <a:pt x="24881" y="30309"/>
                  </a:lnTo>
                  <a:lnTo>
                    <a:pt x="24881" y="30027"/>
                  </a:lnTo>
                  <a:lnTo>
                    <a:pt x="24811" y="29674"/>
                  </a:lnTo>
                  <a:lnTo>
                    <a:pt x="24529" y="29110"/>
                  </a:lnTo>
                  <a:lnTo>
                    <a:pt x="24106" y="28687"/>
                  </a:lnTo>
                  <a:lnTo>
                    <a:pt x="23542" y="28265"/>
                  </a:lnTo>
                  <a:lnTo>
                    <a:pt x="22978" y="27912"/>
                  </a:lnTo>
                  <a:lnTo>
                    <a:pt x="22344" y="27630"/>
                  </a:lnTo>
                  <a:lnTo>
                    <a:pt x="21710" y="27489"/>
                  </a:lnTo>
                  <a:lnTo>
                    <a:pt x="21075" y="27419"/>
                  </a:lnTo>
                  <a:lnTo>
                    <a:pt x="20511" y="27489"/>
                  </a:lnTo>
                  <a:lnTo>
                    <a:pt x="20229" y="25727"/>
                  </a:lnTo>
                  <a:lnTo>
                    <a:pt x="20229" y="24881"/>
                  </a:lnTo>
                  <a:lnTo>
                    <a:pt x="20229" y="24035"/>
                  </a:lnTo>
                  <a:lnTo>
                    <a:pt x="20300" y="23260"/>
                  </a:lnTo>
                  <a:lnTo>
                    <a:pt x="20441" y="22485"/>
                  </a:lnTo>
                  <a:lnTo>
                    <a:pt x="20723" y="21709"/>
                  </a:lnTo>
                  <a:lnTo>
                    <a:pt x="21075" y="20934"/>
                  </a:lnTo>
                  <a:lnTo>
                    <a:pt x="21992" y="19172"/>
                  </a:lnTo>
                  <a:lnTo>
                    <a:pt x="22908" y="17410"/>
                  </a:lnTo>
                  <a:lnTo>
                    <a:pt x="23683" y="15648"/>
                  </a:lnTo>
                  <a:lnTo>
                    <a:pt x="24458" y="13815"/>
                  </a:lnTo>
                  <a:lnTo>
                    <a:pt x="25022" y="12124"/>
                  </a:lnTo>
                  <a:lnTo>
                    <a:pt x="25516" y="10432"/>
                  </a:lnTo>
                  <a:lnTo>
                    <a:pt x="25868" y="8670"/>
                  </a:lnTo>
                  <a:lnTo>
                    <a:pt x="26009" y="7824"/>
                  </a:lnTo>
                  <a:lnTo>
                    <a:pt x="26080" y="6908"/>
                  </a:lnTo>
                  <a:lnTo>
                    <a:pt x="26009" y="5498"/>
                  </a:lnTo>
                  <a:lnTo>
                    <a:pt x="25868" y="4300"/>
                  </a:lnTo>
                  <a:lnTo>
                    <a:pt x="25727" y="3031"/>
                  </a:lnTo>
                  <a:lnTo>
                    <a:pt x="25516" y="1762"/>
                  </a:lnTo>
                  <a:lnTo>
                    <a:pt x="25234" y="776"/>
                  </a:lnTo>
                  <a:lnTo>
                    <a:pt x="25022" y="423"/>
                  </a:lnTo>
                  <a:lnTo>
                    <a:pt x="24881" y="141"/>
                  </a:lnTo>
                  <a:lnTo>
                    <a:pt x="24670" y="0"/>
                  </a:lnTo>
                  <a:close/>
                </a:path>
              </a:pathLst>
            </a:custGeom>
            <a:solidFill>
              <a:srgbClr val="BDCC6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52" name="Google Shape;152;p3"/>
            <p:cNvGrpSpPr/>
            <p:nvPr/>
          </p:nvGrpSpPr>
          <p:grpSpPr>
            <a:xfrm>
              <a:off x="1583150" y="1350000"/>
              <a:ext cx="216775" cy="269625"/>
              <a:chOff x="3876925" y="1350000"/>
              <a:chExt cx="216775" cy="269625"/>
            </a:xfrm>
          </p:grpSpPr>
          <p:sp>
            <p:nvSpPr>
              <p:cNvPr id="153" name="Google Shape;153;p3"/>
              <p:cNvSpPr/>
              <p:nvPr/>
            </p:nvSpPr>
            <p:spPr>
              <a:xfrm>
                <a:off x="3876925" y="1350000"/>
                <a:ext cx="216775" cy="269625"/>
              </a:xfrm>
              <a:custGeom>
                <a:avLst/>
                <a:gdLst/>
                <a:ahLst/>
                <a:cxnLst/>
                <a:rect l="l" t="t" r="r" b="b"/>
                <a:pathLst>
                  <a:path w="8671" h="10785" extrusionOk="0">
                    <a:moveTo>
                      <a:pt x="6908" y="1622"/>
                    </a:moveTo>
                    <a:lnTo>
                      <a:pt x="7120" y="1763"/>
                    </a:lnTo>
                    <a:lnTo>
                      <a:pt x="7190" y="1904"/>
                    </a:lnTo>
                    <a:lnTo>
                      <a:pt x="7190" y="2045"/>
                    </a:lnTo>
                    <a:lnTo>
                      <a:pt x="7120" y="2256"/>
                    </a:lnTo>
                    <a:lnTo>
                      <a:pt x="6908" y="2679"/>
                    </a:lnTo>
                    <a:lnTo>
                      <a:pt x="6556" y="3172"/>
                    </a:lnTo>
                    <a:lnTo>
                      <a:pt x="5781" y="4089"/>
                    </a:lnTo>
                    <a:lnTo>
                      <a:pt x="5287" y="4512"/>
                    </a:lnTo>
                    <a:lnTo>
                      <a:pt x="5287" y="4018"/>
                    </a:lnTo>
                    <a:lnTo>
                      <a:pt x="5358" y="3525"/>
                    </a:lnTo>
                    <a:lnTo>
                      <a:pt x="5499" y="3031"/>
                    </a:lnTo>
                    <a:lnTo>
                      <a:pt x="5710" y="2538"/>
                    </a:lnTo>
                    <a:lnTo>
                      <a:pt x="5922" y="2327"/>
                    </a:lnTo>
                    <a:lnTo>
                      <a:pt x="6274" y="1974"/>
                    </a:lnTo>
                    <a:lnTo>
                      <a:pt x="6626" y="1692"/>
                    </a:lnTo>
                    <a:lnTo>
                      <a:pt x="6767" y="1622"/>
                    </a:lnTo>
                    <a:close/>
                    <a:moveTo>
                      <a:pt x="3596" y="2186"/>
                    </a:moveTo>
                    <a:lnTo>
                      <a:pt x="3666" y="2256"/>
                    </a:lnTo>
                    <a:lnTo>
                      <a:pt x="3807" y="2538"/>
                    </a:lnTo>
                    <a:lnTo>
                      <a:pt x="3877" y="2890"/>
                    </a:lnTo>
                    <a:lnTo>
                      <a:pt x="3948" y="3313"/>
                    </a:lnTo>
                    <a:lnTo>
                      <a:pt x="4018" y="4230"/>
                    </a:lnTo>
                    <a:lnTo>
                      <a:pt x="4018" y="4794"/>
                    </a:lnTo>
                    <a:lnTo>
                      <a:pt x="3737" y="4441"/>
                    </a:lnTo>
                    <a:lnTo>
                      <a:pt x="3525" y="4018"/>
                    </a:lnTo>
                    <a:lnTo>
                      <a:pt x="3314" y="3595"/>
                    </a:lnTo>
                    <a:lnTo>
                      <a:pt x="3102" y="3172"/>
                    </a:lnTo>
                    <a:lnTo>
                      <a:pt x="3102" y="2750"/>
                    </a:lnTo>
                    <a:lnTo>
                      <a:pt x="3102" y="2538"/>
                    </a:lnTo>
                    <a:lnTo>
                      <a:pt x="3173" y="2397"/>
                    </a:lnTo>
                    <a:lnTo>
                      <a:pt x="3314" y="2256"/>
                    </a:lnTo>
                    <a:lnTo>
                      <a:pt x="3455" y="2186"/>
                    </a:lnTo>
                    <a:close/>
                    <a:moveTo>
                      <a:pt x="1199" y="4512"/>
                    </a:moveTo>
                    <a:lnTo>
                      <a:pt x="1622" y="4653"/>
                    </a:lnTo>
                    <a:lnTo>
                      <a:pt x="2115" y="4794"/>
                    </a:lnTo>
                    <a:lnTo>
                      <a:pt x="2538" y="5076"/>
                    </a:lnTo>
                    <a:lnTo>
                      <a:pt x="3173" y="5428"/>
                    </a:lnTo>
                    <a:lnTo>
                      <a:pt x="2679" y="5639"/>
                    </a:lnTo>
                    <a:lnTo>
                      <a:pt x="2186" y="5710"/>
                    </a:lnTo>
                    <a:lnTo>
                      <a:pt x="1904" y="5639"/>
                    </a:lnTo>
                    <a:lnTo>
                      <a:pt x="1622" y="5569"/>
                    </a:lnTo>
                    <a:lnTo>
                      <a:pt x="1411" y="5428"/>
                    </a:lnTo>
                    <a:lnTo>
                      <a:pt x="1199" y="5216"/>
                    </a:lnTo>
                    <a:lnTo>
                      <a:pt x="917" y="4794"/>
                    </a:lnTo>
                    <a:lnTo>
                      <a:pt x="917" y="4653"/>
                    </a:lnTo>
                    <a:lnTo>
                      <a:pt x="988" y="4582"/>
                    </a:lnTo>
                    <a:lnTo>
                      <a:pt x="1058" y="4512"/>
                    </a:lnTo>
                    <a:close/>
                    <a:moveTo>
                      <a:pt x="3666" y="6485"/>
                    </a:moveTo>
                    <a:lnTo>
                      <a:pt x="3807" y="7120"/>
                    </a:lnTo>
                    <a:lnTo>
                      <a:pt x="3807" y="7754"/>
                    </a:lnTo>
                    <a:lnTo>
                      <a:pt x="3807" y="8388"/>
                    </a:lnTo>
                    <a:lnTo>
                      <a:pt x="3666" y="9093"/>
                    </a:lnTo>
                    <a:lnTo>
                      <a:pt x="3525" y="9305"/>
                    </a:lnTo>
                    <a:lnTo>
                      <a:pt x="3314" y="9516"/>
                    </a:lnTo>
                    <a:lnTo>
                      <a:pt x="2961" y="9516"/>
                    </a:lnTo>
                    <a:lnTo>
                      <a:pt x="2820" y="9375"/>
                    </a:lnTo>
                    <a:lnTo>
                      <a:pt x="2750" y="9234"/>
                    </a:lnTo>
                    <a:lnTo>
                      <a:pt x="2538" y="8670"/>
                    </a:lnTo>
                    <a:lnTo>
                      <a:pt x="2538" y="8036"/>
                    </a:lnTo>
                    <a:lnTo>
                      <a:pt x="2609" y="7754"/>
                    </a:lnTo>
                    <a:lnTo>
                      <a:pt x="2679" y="7401"/>
                    </a:lnTo>
                    <a:lnTo>
                      <a:pt x="2891" y="7120"/>
                    </a:lnTo>
                    <a:lnTo>
                      <a:pt x="3102" y="6838"/>
                    </a:lnTo>
                    <a:lnTo>
                      <a:pt x="3384" y="6626"/>
                    </a:lnTo>
                    <a:lnTo>
                      <a:pt x="3666" y="6485"/>
                    </a:lnTo>
                    <a:close/>
                    <a:moveTo>
                      <a:pt x="7261" y="1"/>
                    </a:moveTo>
                    <a:lnTo>
                      <a:pt x="6767" y="71"/>
                    </a:lnTo>
                    <a:lnTo>
                      <a:pt x="6274" y="283"/>
                    </a:lnTo>
                    <a:lnTo>
                      <a:pt x="5781" y="565"/>
                    </a:lnTo>
                    <a:lnTo>
                      <a:pt x="5358" y="917"/>
                    </a:lnTo>
                    <a:lnTo>
                      <a:pt x="5005" y="1269"/>
                    </a:lnTo>
                    <a:lnTo>
                      <a:pt x="4723" y="1692"/>
                    </a:lnTo>
                    <a:lnTo>
                      <a:pt x="4582" y="1340"/>
                    </a:lnTo>
                    <a:lnTo>
                      <a:pt x="4441" y="1128"/>
                    </a:lnTo>
                    <a:lnTo>
                      <a:pt x="4230" y="917"/>
                    </a:lnTo>
                    <a:lnTo>
                      <a:pt x="4018" y="846"/>
                    </a:lnTo>
                    <a:lnTo>
                      <a:pt x="3525" y="846"/>
                    </a:lnTo>
                    <a:lnTo>
                      <a:pt x="3314" y="987"/>
                    </a:lnTo>
                    <a:lnTo>
                      <a:pt x="3102" y="1128"/>
                    </a:lnTo>
                    <a:lnTo>
                      <a:pt x="2679" y="1551"/>
                    </a:lnTo>
                    <a:lnTo>
                      <a:pt x="2327" y="2045"/>
                    </a:lnTo>
                    <a:lnTo>
                      <a:pt x="2115" y="2609"/>
                    </a:lnTo>
                    <a:lnTo>
                      <a:pt x="2045" y="2890"/>
                    </a:lnTo>
                    <a:lnTo>
                      <a:pt x="2045"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552" y="7542"/>
                    </a:lnTo>
                    <a:lnTo>
                      <a:pt x="1481" y="8036"/>
                    </a:lnTo>
                    <a:lnTo>
                      <a:pt x="1411" y="8459"/>
                    </a:lnTo>
                    <a:lnTo>
                      <a:pt x="1340" y="8882"/>
                    </a:lnTo>
                    <a:lnTo>
                      <a:pt x="1411" y="9375"/>
                    </a:lnTo>
                    <a:lnTo>
                      <a:pt x="1552" y="9798"/>
                    </a:ln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7966" y="283"/>
                    </a:lnTo>
                    <a:lnTo>
                      <a:pt x="7754" y="142"/>
                    </a:lnTo>
                    <a:lnTo>
                      <a:pt x="7472" y="71"/>
                    </a:lnTo>
                    <a:lnTo>
                      <a:pt x="7261" y="1"/>
                    </a:lnTo>
                    <a:close/>
                  </a:path>
                </a:pathLst>
              </a:custGeom>
              <a:solidFill>
                <a:srgbClr val="F7CA0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 name="Google Shape;154;p3"/>
              <p:cNvSpPr/>
              <p:nvPr/>
            </p:nvSpPr>
            <p:spPr>
              <a:xfrm>
                <a:off x="3876925" y="1350000"/>
                <a:ext cx="216775" cy="269625"/>
              </a:xfrm>
              <a:custGeom>
                <a:avLst/>
                <a:gdLst/>
                <a:ahLst/>
                <a:cxnLst/>
                <a:rect l="l" t="t" r="r" b="b"/>
                <a:pathLst>
                  <a:path w="8671" h="10785" fill="none" extrusionOk="0">
                    <a:moveTo>
                      <a:pt x="1763" y="10150"/>
                    </a:move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8177" y="424"/>
                    </a:lnTo>
                    <a:lnTo>
                      <a:pt x="7966" y="283"/>
                    </a:lnTo>
                    <a:lnTo>
                      <a:pt x="7754" y="142"/>
                    </a:lnTo>
                    <a:lnTo>
                      <a:pt x="7472" y="71"/>
                    </a:lnTo>
                    <a:lnTo>
                      <a:pt x="7261" y="1"/>
                    </a:lnTo>
                    <a:lnTo>
                      <a:pt x="6767" y="71"/>
                    </a:lnTo>
                    <a:lnTo>
                      <a:pt x="6274" y="283"/>
                    </a:lnTo>
                    <a:lnTo>
                      <a:pt x="5781" y="565"/>
                    </a:lnTo>
                    <a:lnTo>
                      <a:pt x="5358" y="917"/>
                    </a:lnTo>
                    <a:lnTo>
                      <a:pt x="5005" y="1269"/>
                    </a:lnTo>
                    <a:lnTo>
                      <a:pt x="4723" y="1692"/>
                    </a:lnTo>
                    <a:lnTo>
                      <a:pt x="4723" y="1692"/>
                    </a:lnTo>
                    <a:lnTo>
                      <a:pt x="4582" y="1340"/>
                    </a:lnTo>
                    <a:lnTo>
                      <a:pt x="4441" y="1128"/>
                    </a:lnTo>
                    <a:lnTo>
                      <a:pt x="4230" y="917"/>
                    </a:lnTo>
                    <a:lnTo>
                      <a:pt x="4018" y="846"/>
                    </a:lnTo>
                    <a:lnTo>
                      <a:pt x="3807" y="846"/>
                    </a:lnTo>
                    <a:lnTo>
                      <a:pt x="3525" y="846"/>
                    </a:lnTo>
                    <a:lnTo>
                      <a:pt x="3314" y="987"/>
                    </a:lnTo>
                    <a:lnTo>
                      <a:pt x="3102" y="1128"/>
                    </a:lnTo>
                    <a:lnTo>
                      <a:pt x="2679" y="1551"/>
                    </a:lnTo>
                    <a:lnTo>
                      <a:pt x="2327" y="2045"/>
                    </a:lnTo>
                    <a:lnTo>
                      <a:pt x="2115" y="2609"/>
                    </a:lnTo>
                    <a:lnTo>
                      <a:pt x="2045" y="2890"/>
                    </a:lnTo>
                    <a:lnTo>
                      <a:pt x="2045" y="3172"/>
                    </a:lnTo>
                    <a:lnTo>
                      <a:pt x="2045" y="3172"/>
                    </a:lnTo>
                    <a:lnTo>
                      <a:pt x="1622"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974" y="6767"/>
                    </a:lnTo>
                    <a:lnTo>
                      <a:pt x="1552" y="7542"/>
                    </a:lnTo>
                    <a:lnTo>
                      <a:pt x="1481" y="8036"/>
                    </a:lnTo>
                    <a:lnTo>
                      <a:pt x="1411" y="8459"/>
                    </a:lnTo>
                    <a:lnTo>
                      <a:pt x="1340" y="8882"/>
                    </a:lnTo>
                    <a:lnTo>
                      <a:pt x="1411" y="9375"/>
                    </a:lnTo>
                    <a:lnTo>
                      <a:pt x="1552" y="9798"/>
                    </a:lnTo>
                    <a:lnTo>
                      <a:pt x="1763" y="10150"/>
                    </a:lnTo>
                    <a:lnTo>
                      <a:pt x="1763" y="10150"/>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 name="Google Shape;155;p3"/>
              <p:cNvSpPr/>
              <p:nvPr/>
            </p:nvSpPr>
            <p:spPr>
              <a:xfrm>
                <a:off x="3940375" y="1512125"/>
                <a:ext cx="31725" cy="75800"/>
              </a:xfrm>
              <a:custGeom>
                <a:avLst/>
                <a:gdLst/>
                <a:ahLst/>
                <a:cxnLst/>
                <a:rect l="l" t="t" r="r" b="b"/>
                <a:pathLst>
                  <a:path w="1269" h="3032" fill="none" extrusionOk="0">
                    <a:moveTo>
                      <a:pt x="1128" y="2608"/>
                    </a:moveTo>
                    <a:lnTo>
                      <a:pt x="1128" y="2608"/>
                    </a:lnTo>
                    <a:lnTo>
                      <a:pt x="987" y="2820"/>
                    </a:lnTo>
                    <a:lnTo>
                      <a:pt x="776" y="3031"/>
                    </a:lnTo>
                    <a:lnTo>
                      <a:pt x="635" y="3031"/>
                    </a:lnTo>
                    <a:lnTo>
                      <a:pt x="423" y="3031"/>
                    </a:lnTo>
                    <a:lnTo>
                      <a:pt x="282" y="2890"/>
                    </a:lnTo>
                    <a:lnTo>
                      <a:pt x="212" y="2749"/>
                    </a:lnTo>
                    <a:lnTo>
                      <a:pt x="0" y="2185"/>
                    </a:lnTo>
                    <a:lnTo>
                      <a:pt x="0" y="1551"/>
                    </a:lnTo>
                    <a:lnTo>
                      <a:pt x="71" y="1269"/>
                    </a:lnTo>
                    <a:lnTo>
                      <a:pt x="141" y="916"/>
                    </a:lnTo>
                    <a:lnTo>
                      <a:pt x="353" y="635"/>
                    </a:lnTo>
                    <a:lnTo>
                      <a:pt x="564" y="353"/>
                    </a:lnTo>
                    <a:lnTo>
                      <a:pt x="846" y="141"/>
                    </a:lnTo>
                    <a:lnTo>
                      <a:pt x="1128" y="0"/>
                    </a:lnTo>
                    <a:lnTo>
                      <a:pt x="1128" y="0"/>
                    </a:lnTo>
                    <a:lnTo>
                      <a:pt x="1269" y="635"/>
                    </a:lnTo>
                    <a:lnTo>
                      <a:pt x="1269" y="1269"/>
                    </a:lnTo>
                    <a:lnTo>
                      <a:pt x="1269" y="1903"/>
                    </a:lnTo>
                    <a:lnTo>
                      <a:pt x="1128" y="2608"/>
                    </a:lnTo>
                    <a:lnTo>
                      <a:pt x="1128" y="2608"/>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 name="Google Shape;156;p3"/>
              <p:cNvSpPr/>
              <p:nvPr/>
            </p:nvSpPr>
            <p:spPr>
              <a:xfrm>
                <a:off x="3954475" y="1404625"/>
                <a:ext cx="22925" cy="65225"/>
              </a:xfrm>
              <a:custGeom>
                <a:avLst/>
                <a:gdLst/>
                <a:ahLst/>
                <a:cxnLst/>
                <a:rect l="l" t="t" r="r" b="b"/>
                <a:pathLst>
                  <a:path w="917" h="2609" fill="none" extrusionOk="0">
                    <a:moveTo>
                      <a:pt x="353" y="1"/>
                    </a:moveTo>
                    <a:lnTo>
                      <a:pt x="353" y="1"/>
                    </a:lnTo>
                    <a:lnTo>
                      <a:pt x="494" y="1"/>
                    </a:lnTo>
                    <a:lnTo>
                      <a:pt x="564" y="71"/>
                    </a:lnTo>
                    <a:lnTo>
                      <a:pt x="705" y="353"/>
                    </a:lnTo>
                    <a:lnTo>
                      <a:pt x="775" y="705"/>
                    </a:lnTo>
                    <a:lnTo>
                      <a:pt x="846" y="1128"/>
                    </a:lnTo>
                    <a:lnTo>
                      <a:pt x="916" y="2045"/>
                    </a:lnTo>
                    <a:lnTo>
                      <a:pt x="916" y="2609"/>
                    </a:lnTo>
                    <a:lnTo>
                      <a:pt x="916" y="2609"/>
                    </a:lnTo>
                    <a:lnTo>
                      <a:pt x="635" y="2256"/>
                    </a:lnTo>
                    <a:lnTo>
                      <a:pt x="423" y="1833"/>
                    </a:lnTo>
                    <a:lnTo>
                      <a:pt x="212" y="1410"/>
                    </a:lnTo>
                    <a:lnTo>
                      <a:pt x="0" y="987"/>
                    </a:lnTo>
                    <a:lnTo>
                      <a:pt x="0" y="565"/>
                    </a:lnTo>
                    <a:lnTo>
                      <a:pt x="0" y="353"/>
                    </a:lnTo>
                    <a:lnTo>
                      <a:pt x="71" y="212"/>
                    </a:lnTo>
                    <a:lnTo>
                      <a:pt x="212" y="71"/>
                    </a:lnTo>
                    <a:lnTo>
                      <a:pt x="353" y="1"/>
                    </a:lnTo>
                    <a:lnTo>
                      <a:pt x="353" y="1"/>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 name="Google Shape;157;p3"/>
              <p:cNvSpPr/>
              <p:nvPr/>
            </p:nvSpPr>
            <p:spPr>
              <a:xfrm>
                <a:off x="3899850" y="1462775"/>
                <a:ext cx="56400" cy="29975"/>
              </a:xfrm>
              <a:custGeom>
                <a:avLst/>
                <a:gdLst/>
                <a:ahLst/>
                <a:cxnLst/>
                <a:rect l="l" t="t" r="r" b="b"/>
                <a:pathLst>
                  <a:path w="2256" h="1199" fill="none" extrusionOk="0">
                    <a:moveTo>
                      <a:pt x="282" y="705"/>
                    </a:moveTo>
                    <a:lnTo>
                      <a:pt x="282" y="705"/>
                    </a:lnTo>
                    <a:lnTo>
                      <a:pt x="0" y="283"/>
                    </a:lnTo>
                    <a:lnTo>
                      <a:pt x="0" y="142"/>
                    </a:lnTo>
                    <a:lnTo>
                      <a:pt x="71" y="71"/>
                    </a:lnTo>
                    <a:lnTo>
                      <a:pt x="141" y="1"/>
                    </a:lnTo>
                    <a:lnTo>
                      <a:pt x="282" y="1"/>
                    </a:lnTo>
                    <a:lnTo>
                      <a:pt x="705" y="142"/>
                    </a:lnTo>
                    <a:lnTo>
                      <a:pt x="1198" y="283"/>
                    </a:lnTo>
                    <a:lnTo>
                      <a:pt x="1621" y="565"/>
                    </a:lnTo>
                    <a:lnTo>
                      <a:pt x="2256" y="917"/>
                    </a:lnTo>
                    <a:lnTo>
                      <a:pt x="2256" y="917"/>
                    </a:lnTo>
                    <a:lnTo>
                      <a:pt x="1762" y="1128"/>
                    </a:lnTo>
                    <a:lnTo>
                      <a:pt x="1269" y="1199"/>
                    </a:lnTo>
                    <a:lnTo>
                      <a:pt x="987" y="1128"/>
                    </a:lnTo>
                    <a:lnTo>
                      <a:pt x="705" y="1058"/>
                    </a:lnTo>
                    <a:lnTo>
                      <a:pt x="494" y="917"/>
                    </a:lnTo>
                    <a:lnTo>
                      <a:pt x="282" y="705"/>
                    </a:lnTo>
                    <a:lnTo>
                      <a:pt x="282" y="705"/>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58" name="Google Shape;158;p3"/>
            <p:cNvSpPr/>
            <p:nvPr/>
          </p:nvSpPr>
          <p:spPr>
            <a:xfrm>
              <a:off x="1086250" y="2701550"/>
              <a:ext cx="237900" cy="313675"/>
            </a:xfrm>
            <a:custGeom>
              <a:avLst/>
              <a:gdLst/>
              <a:ahLst/>
              <a:cxnLst/>
              <a:rect l="l" t="t" r="r" b="b"/>
              <a:pathLst>
                <a:path w="9516" h="12547" extrusionOk="0">
                  <a:moveTo>
                    <a:pt x="9516" y="0"/>
                  </a:moveTo>
                  <a:lnTo>
                    <a:pt x="9420" y="385"/>
                  </a:lnTo>
                  <a:lnTo>
                    <a:pt x="9445" y="353"/>
                  </a:lnTo>
                  <a:lnTo>
                    <a:pt x="9516" y="0"/>
                  </a:lnTo>
                  <a:close/>
                  <a:moveTo>
                    <a:pt x="5357" y="3947"/>
                  </a:moveTo>
                  <a:lnTo>
                    <a:pt x="4793" y="4582"/>
                  </a:lnTo>
                  <a:lnTo>
                    <a:pt x="3595" y="5921"/>
                  </a:lnTo>
                  <a:lnTo>
                    <a:pt x="2256" y="7471"/>
                  </a:lnTo>
                  <a:lnTo>
                    <a:pt x="1763" y="8106"/>
                  </a:lnTo>
                  <a:lnTo>
                    <a:pt x="1410" y="8599"/>
                  </a:lnTo>
                  <a:lnTo>
                    <a:pt x="1692" y="7894"/>
                  </a:lnTo>
                  <a:lnTo>
                    <a:pt x="2045" y="7190"/>
                  </a:lnTo>
                  <a:lnTo>
                    <a:pt x="2467" y="6485"/>
                  </a:lnTo>
                  <a:lnTo>
                    <a:pt x="2961" y="5921"/>
                  </a:lnTo>
                  <a:lnTo>
                    <a:pt x="3525" y="5357"/>
                  </a:lnTo>
                  <a:lnTo>
                    <a:pt x="4089" y="4864"/>
                  </a:lnTo>
                  <a:lnTo>
                    <a:pt x="4723" y="4370"/>
                  </a:lnTo>
                  <a:lnTo>
                    <a:pt x="5357" y="3947"/>
                  </a:lnTo>
                  <a:close/>
                  <a:moveTo>
                    <a:pt x="6696" y="3242"/>
                  </a:moveTo>
                  <a:lnTo>
                    <a:pt x="6626" y="3806"/>
                  </a:lnTo>
                  <a:lnTo>
                    <a:pt x="6626" y="4300"/>
                  </a:lnTo>
                  <a:lnTo>
                    <a:pt x="6555" y="5357"/>
                  </a:lnTo>
                  <a:lnTo>
                    <a:pt x="6485" y="5850"/>
                  </a:lnTo>
                  <a:lnTo>
                    <a:pt x="6415" y="6344"/>
                  </a:lnTo>
                  <a:lnTo>
                    <a:pt x="6203" y="6837"/>
                  </a:lnTo>
                  <a:lnTo>
                    <a:pt x="5921" y="7331"/>
                  </a:lnTo>
                  <a:lnTo>
                    <a:pt x="5569" y="7753"/>
                  </a:lnTo>
                  <a:lnTo>
                    <a:pt x="5075" y="8176"/>
                  </a:lnTo>
                  <a:lnTo>
                    <a:pt x="4652" y="8529"/>
                  </a:lnTo>
                  <a:lnTo>
                    <a:pt x="4089" y="8811"/>
                  </a:lnTo>
                  <a:lnTo>
                    <a:pt x="3031" y="9375"/>
                  </a:lnTo>
                  <a:lnTo>
                    <a:pt x="2045" y="10009"/>
                  </a:lnTo>
                  <a:lnTo>
                    <a:pt x="2256" y="9445"/>
                  </a:lnTo>
                  <a:lnTo>
                    <a:pt x="2538" y="9022"/>
                  </a:lnTo>
                  <a:lnTo>
                    <a:pt x="3243" y="8106"/>
                  </a:lnTo>
                  <a:lnTo>
                    <a:pt x="3948" y="7260"/>
                  </a:lnTo>
                  <a:lnTo>
                    <a:pt x="4723" y="6414"/>
                  </a:lnTo>
                  <a:lnTo>
                    <a:pt x="4934" y="6062"/>
                  </a:lnTo>
                  <a:lnTo>
                    <a:pt x="5216" y="5639"/>
                  </a:lnTo>
                  <a:lnTo>
                    <a:pt x="5639" y="4652"/>
                  </a:lnTo>
                  <a:lnTo>
                    <a:pt x="6203" y="3806"/>
                  </a:lnTo>
                  <a:lnTo>
                    <a:pt x="6415" y="3454"/>
                  </a:lnTo>
                  <a:lnTo>
                    <a:pt x="6696" y="3242"/>
                  </a:lnTo>
                  <a:close/>
                  <a:moveTo>
                    <a:pt x="9420" y="385"/>
                  </a:moveTo>
                  <a:lnTo>
                    <a:pt x="9163" y="705"/>
                  </a:lnTo>
                  <a:lnTo>
                    <a:pt x="8811" y="1057"/>
                  </a:lnTo>
                  <a:lnTo>
                    <a:pt x="8388" y="1410"/>
                  </a:lnTo>
                  <a:lnTo>
                    <a:pt x="7260" y="2115"/>
                  </a:lnTo>
                  <a:lnTo>
                    <a:pt x="5992" y="2820"/>
                  </a:lnTo>
                  <a:lnTo>
                    <a:pt x="4652" y="3595"/>
                  </a:lnTo>
                  <a:lnTo>
                    <a:pt x="3384" y="4300"/>
                  </a:lnTo>
                  <a:lnTo>
                    <a:pt x="2326" y="5005"/>
                  </a:lnTo>
                  <a:lnTo>
                    <a:pt x="1904" y="5357"/>
                  </a:lnTo>
                  <a:lnTo>
                    <a:pt x="1622" y="5709"/>
                  </a:lnTo>
                  <a:lnTo>
                    <a:pt x="1269" y="6203"/>
                  </a:lnTo>
                  <a:lnTo>
                    <a:pt x="917" y="6696"/>
                  </a:lnTo>
                  <a:lnTo>
                    <a:pt x="705" y="7190"/>
                  </a:lnTo>
                  <a:lnTo>
                    <a:pt x="494" y="7683"/>
                  </a:lnTo>
                  <a:lnTo>
                    <a:pt x="212" y="8811"/>
                  </a:lnTo>
                  <a:lnTo>
                    <a:pt x="1" y="9938"/>
                  </a:lnTo>
                  <a:lnTo>
                    <a:pt x="1" y="10502"/>
                  </a:lnTo>
                  <a:lnTo>
                    <a:pt x="71" y="11560"/>
                  </a:lnTo>
                  <a:lnTo>
                    <a:pt x="141" y="12053"/>
                  </a:lnTo>
                  <a:lnTo>
                    <a:pt x="282" y="12405"/>
                  </a:lnTo>
                  <a:lnTo>
                    <a:pt x="353" y="12476"/>
                  </a:lnTo>
                  <a:lnTo>
                    <a:pt x="423" y="12546"/>
                  </a:lnTo>
                  <a:lnTo>
                    <a:pt x="564" y="12476"/>
                  </a:lnTo>
                  <a:lnTo>
                    <a:pt x="705" y="12405"/>
                  </a:lnTo>
                  <a:lnTo>
                    <a:pt x="987" y="11982"/>
                  </a:lnTo>
                  <a:lnTo>
                    <a:pt x="1410" y="11630"/>
                  </a:lnTo>
                  <a:lnTo>
                    <a:pt x="2256" y="10996"/>
                  </a:lnTo>
                  <a:lnTo>
                    <a:pt x="3172" y="10432"/>
                  </a:lnTo>
                  <a:lnTo>
                    <a:pt x="4159" y="9938"/>
                  </a:lnTo>
                  <a:lnTo>
                    <a:pt x="5075" y="9445"/>
                  </a:lnTo>
                  <a:lnTo>
                    <a:pt x="5921" y="8811"/>
                  </a:lnTo>
                  <a:lnTo>
                    <a:pt x="6344" y="8458"/>
                  </a:lnTo>
                  <a:lnTo>
                    <a:pt x="6696" y="8106"/>
                  </a:lnTo>
                  <a:lnTo>
                    <a:pt x="6978" y="7683"/>
                  </a:lnTo>
                  <a:lnTo>
                    <a:pt x="7260" y="7190"/>
                  </a:lnTo>
                  <a:lnTo>
                    <a:pt x="7401" y="6696"/>
                  </a:lnTo>
                  <a:lnTo>
                    <a:pt x="7472" y="6203"/>
                  </a:lnTo>
                  <a:lnTo>
                    <a:pt x="7472" y="5709"/>
                  </a:lnTo>
                  <a:lnTo>
                    <a:pt x="7401" y="5216"/>
                  </a:lnTo>
                  <a:lnTo>
                    <a:pt x="7331" y="4300"/>
                  </a:lnTo>
                  <a:lnTo>
                    <a:pt x="7331" y="3806"/>
                  </a:lnTo>
                  <a:lnTo>
                    <a:pt x="7401" y="3313"/>
                  </a:lnTo>
                  <a:lnTo>
                    <a:pt x="7542" y="2890"/>
                  </a:lnTo>
                  <a:lnTo>
                    <a:pt x="7824" y="2538"/>
                  </a:lnTo>
                  <a:lnTo>
                    <a:pt x="8459" y="1762"/>
                  </a:lnTo>
                  <a:lnTo>
                    <a:pt x="8811" y="1410"/>
                  </a:lnTo>
                  <a:lnTo>
                    <a:pt x="9163" y="987"/>
                  </a:lnTo>
                  <a:lnTo>
                    <a:pt x="9375" y="564"/>
                  </a:lnTo>
                  <a:lnTo>
                    <a:pt x="9420" y="385"/>
                  </a:lnTo>
                  <a:close/>
                </a:path>
              </a:pathLst>
            </a:custGeom>
            <a:solidFill>
              <a:srgbClr val="93B7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 name="Google Shape;159;p3"/>
            <p:cNvSpPr/>
            <p:nvPr/>
          </p:nvSpPr>
          <p:spPr>
            <a:xfrm>
              <a:off x="924150" y="1106825"/>
              <a:ext cx="244950" cy="345400"/>
            </a:xfrm>
            <a:custGeom>
              <a:avLst/>
              <a:gdLst/>
              <a:ahLst/>
              <a:cxnLst/>
              <a:rect l="l" t="t" r="r" b="b"/>
              <a:pathLst>
                <a:path w="9798" h="13816" extrusionOk="0">
                  <a:moveTo>
                    <a:pt x="6203" y="4159"/>
                  </a:moveTo>
                  <a:lnTo>
                    <a:pt x="6414" y="4230"/>
                  </a:lnTo>
                  <a:lnTo>
                    <a:pt x="6485" y="4371"/>
                  </a:lnTo>
                  <a:lnTo>
                    <a:pt x="6485" y="4512"/>
                  </a:lnTo>
                  <a:lnTo>
                    <a:pt x="6414" y="4582"/>
                  </a:lnTo>
                  <a:lnTo>
                    <a:pt x="6273" y="4582"/>
                  </a:lnTo>
                  <a:lnTo>
                    <a:pt x="5921" y="4512"/>
                  </a:lnTo>
                  <a:lnTo>
                    <a:pt x="5850" y="4441"/>
                  </a:lnTo>
                  <a:lnTo>
                    <a:pt x="5850" y="4371"/>
                  </a:lnTo>
                  <a:lnTo>
                    <a:pt x="5921" y="4230"/>
                  </a:lnTo>
                  <a:lnTo>
                    <a:pt x="6062" y="4159"/>
                  </a:lnTo>
                  <a:close/>
                  <a:moveTo>
                    <a:pt x="5709" y="5569"/>
                  </a:moveTo>
                  <a:lnTo>
                    <a:pt x="5004" y="6697"/>
                  </a:lnTo>
                  <a:lnTo>
                    <a:pt x="4088" y="7684"/>
                  </a:lnTo>
                  <a:lnTo>
                    <a:pt x="4440" y="7049"/>
                  </a:lnTo>
                  <a:lnTo>
                    <a:pt x="4793" y="6485"/>
                  </a:lnTo>
                  <a:lnTo>
                    <a:pt x="5216" y="5992"/>
                  </a:lnTo>
                  <a:lnTo>
                    <a:pt x="5709" y="5569"/>
                  </a:lnTo>
                  <a:close/>
                  <a:moveTo>
                    <a:pt x="6414" y="5992"/>
                  </a:moveTo>
                  <a:lnTo>
                    <a:pt x="6837" y="6274"/>
                  </a:lnTo>
                  <a:lnTo>
                    <a:pt x="6766" y="6838"/>
                  </a:lnTo>
                  <a:lnTo>
                    <a:pt x="6625" y="7402"/>
                  </a:lnTo>
                  <a:lnTo>
                    <a:pt x="6344" y="7895"/>
                  </a:lnTo>
                  <a:lnTo>
                    <a:pt x="6062" y="8388"/>
                  </a:lnTo>
                  <a:lnTo>
                    <a:pt x="6062" y="7825"/>
                  </a:lnTo>
                  <a:lnTo>
                    <a:pt x="6132" y="7190"/>
                  </a:lnTo>
                  <a:lnTo>
                    <a:pt x="6203" y="6556"/>
                  </a:lnTo>
                  <a:lnTo>
                    <a:pt x="6414" y="5992"/>
                  </a:lnTo>
                  <a:close/>
                  <a:moveTo>
                    <a:pt x="5568" y="5076"/>
                  </a:moveTo>
                  <a:lnTo>
                    <a:pt x="5075" y="5287"/>
                  </a:lnTo>
                  <a:lnTo>
                    <a:pt x="4652" y="5569"/>
                  </a:lnTo>
                  <a:lnTo>
                    <a:pt x="4229" y="5921"/>
                  </a:lnTo>
                  <a:lnTo>
                    <a:pt x="3947" y="6344"/>
                  </a:lnTo>
                  <a:lnTo>
                    <a:pt x="3383" y="7190"/>
                  </a:lnTo>
                  <a:lnTo>
                    <a:pt x="2819" y="8036"/>
                  </a:lnTo>
                  <a:lnTo>
                    <a:pt x="2678" y="8600"/>
                  </a:lnTo>
                  <a:lnTo>
                    <a:pt x="2608" y="8811"/>
                  </a:lnTo>
                  <a:lnTo>
                    <a:pt x="2467" y="8952"/>
                  </a:lnTo>
                  <a:lnTo>
                    <a:pt x="2326" y="9093"/>
                  </a:lnTo>
                  <a:lnTo>
                    <a:pt x="2115" y="9234"/>
                  </a:lnTo>
                  <a:lnTo>
                    <a:pt x="1551" y="9305"/>
                  </a:lnTo>
                  <a:lnTo>
                    <a:pt x="1269" y="9305"/>
                  </a:lnTo>
                  <a:lnTo>
                    <a:pt x="1057" y="9234"/>
                  </a:lnTo>
                  <a:lnTo>
                    <a:pt x="916" y="9093"/>
                  </a:lnTo>
                  <a:lnTo>
                    <a:pt x="775" y="8952"/>
                  </a:lnTo>
                  <a:lnTo>
                    <a:pt x="705" y="8741"/>
                  </a:lnTo>
                  <a:lnTo>
                    <a:pt x="705" y="8529"/>
                  </a:lnTo>
                  <a:lnTo>
                    <a:pt x="705" y="8247"/>
                  </a:lnTo>
                  <a:lnTo>
                    <a:pt x="846" y="7966"/>
                  </a:lnTo>
                  <a:lnTo>
                    <a:pt x="1128" y="7402"/>
                  </a:lnTo>
                  <a:lnTo>
                    <a:pt x="1551" y="6767"/>
                  </a:lnTo>
                  <a:lnTo>
                    <a:pt x="2115" y="6274"/>
                  </a:lnTo>
                  <a:lnTo>
                    <a:pt x="2749" y="5851"/>
                  </a:lnTo>
                  <a:lnTo>
                    <a:pt x="3454" y="5499"/>
                  </a:lnTo>
                  <a:lnTo>
                    <a:pt x="4159" y="5217"/>
                  </a:lnTo>
                  <a:lnTo>
                    <a:pt x="4863" y="5076"/>
                  </a:lnTo>
                  <a:close/>
                  <a:moveTo>
                    <a:pt x="5709" y="7120"/>
                  </a:moveTo>
                  <a:lnTo>
                    <a:pt x="5427" y="8247"/>
                  </a:lnTo>
                  <a:lnTo>
                    <a:pt x="5286" y="9446"/>
                  </a:lnTo>
                  <a:lnTo>
                    <a:pt x="4863" y="9869"/>
                  </a:lnTo>
                  <a:lnTo>
                    <a:pt x="4511" y="10080"/>
                  </a:lnTo>
                  <a:lnTo>
                    <a:pt x="4229" y="10292"/>
                  </a:lnTo>
                  <a:lnTo>
                    <a:pt x="3947" y="10362"/>
                  </a:lnTo>
                  <a:lnTo>
                    <a:pt x="3665" y="10362"/>
                  </a:lnTo>
                  <a:lnTo>
                    <a:pt x="3595" y="10292"/>
                  </a:lnTo>
                  <a:lnTo>
                    <a:pt x="3524" y="10151"/>
                  </a:lnTo>
                  <a:lnTo>
                    <a:pt x="3383" y="9798"/>
                  </a:lnTo>
                  <a:lnTo>
                    <a:pt x="3454" y="9516"/>
                  </a:lnTo>
                  <a:lnTo>
                    <a:pt x="3665" y="9164"/>
                  </a:lnTo>
                  <a:lnTo>
                    <a:pt x="4370" y="8388"/>
                  </a:lnTo>
                  <a:lnTo>
                    <a:pt x="5216" y="7684"/>
                  </a:lnTo>
                  <a:lnTo>
                    <a:pt x="5709" y="7120"/>
                  </a:lnTo>
                  <a:close/>
                  <a:moveTo>
                    <a:pt x="7894" y="6274"/>
                  </a:moveTo>
                  <a:lnTo>
                    <a:pt x="8388" y="7613"/>
                  </a:lnTo>
                  <a:lnTo>
                    <a:pt x="8670" y="8459"/>
                  </a:lnTo>
                  <a:lnTo>
                    <a:pt x="8810" y="9375"/>
                  </a:lnTo>
                  <a:lnTo>
                    <a:pt x="8881" y="9798"/>
                  </a:lnTo>
                  <a:lnTo>
                    <a:pt x="8881" y="10151"/>
                  </a:lnTo>
                  <a:lnTo>
                    <a:pt x="8810" y="10503"/>
                  </a:lnTo>
                  <a:lnTo>
                    <a:pt x="8670" y="10855"/>
                  </a:lnTo>
                  <a:lnTo>
                    <a:pt x="8529" y="11067"/>
                  </a:lnTo>
                  <a:lnTo>
                    <a:pt x="8247" y="11278"/>
                  </a:lnTo>
                  <a:lnTo>
                    <a:pt x="7894" y="11349"/>
                  </a:lnTo>
                  <a:lnTo>
                    <a:pt x="7471" y="11349"/>
                  </a:lnTo>
                  <a:lnTo>
                    <a:pt x="6978" y="11278"/>
                  </a:lnTo>
                  <a:lnTo>
                    <a:pt x="6625" y="11067"/>
                  </a:lnTo>
                  <a:lnTo>
                    <a:pt x="6414" y="10855"/>
                  </a:lnTo>
                  <a:lnTo>
                    <a:pt x="6344" y="10644"/>
                  </a:lnTo>
                  <a:lnTo>
                    <a:pt x="6273" y="10292"/>
                  </a:lnTo>
                  <a:lnTo>
                    <a:pt x="6344" y="10010"/>
                  </a:lnTo>
                  <a:lnTo>
                    <a:pt x="6625" y="9234"/>
                  </a:lnTo>
                  <a:lnTo>
                    <a:pt x="6978" y="8459"/>
                  </a:lnTo>
                  <a:lnTo>
                    <a:pt x="7401" y="7613"/>
                  </a:lnTo>
                  <a:lnTo>
                    <a:pt x="7753" y="6908"/>
                  </a:lnTo>
                  <a:lnTo>
                    <a:pt x="7894" y="6556"/>
                  </a:lnTo>
                  <a:lnTo>
                    <a:pt x="7894" y="6274"/>
                  </a:lnTo>
                  <a:close/>
                  <a:moveTo>
                    <a:pt x="7189" y="1"/>
                  </a:moveTo>
                  <a:lnTo>
                    <a:pt x="6978" y="71"/>
                  </a:lnTo>
                  <a:lnTo>
                    <a:pt x="6696" y="353"/>
                  </a:lnTo>
                  <a:lnTo>
                    <a:pt x="6485" y="494"/>
                  </a:lnTo>
                  <a:lnTo>
                    <a:pt x="6344" y="706"/>
                  </a:lnTo>
                  <a:lnTo>
                    <a:pt x="6203" y="1199"/>
                  </a:lnTo>
                  <a:lnTo>
                    <a:pt x="6132" y="1692"/>
                  </a:lnTo>
                  <a:lnTo>
                    <a:pt x="6062" y="2256"/>
                  </a:lnTo>
                  <a:lnTo>
                    <a:pt x="5921" y="2891"/>
                  </a:lnTo>
                  <a:lnTo>
                    <a:pt x="5780" y="3384"/>
                  </a:lnTo>
                  <a:lnTo>
                    <a:pt x="5568" y="3877"/>
                  </a:lnTo>
                  <a:lnTo>
                    <a:pt x="5357" y="4089"/>
                  </a:lnTo>
                  <a:lnTo>
                    <a:pt x="5145" y="4300"/>
                  </a:lnTo>
                  <a:lnTo>
                    <a:pt x="4581" y="4582"/>
                  </a:lnTo>
                  <a:lnTo>
                    <a:pt x="4018" y="4864"/>
                  </a:lnTo>
                  <a:lnTo>
                    <a:pt x="2819" y="5217"/>
                  </a:lnTo>
                  <a:lnTo>
                    <a:pt x="2255" y="5428"/>
                  </a:lnTo>
                  <a:lnTo>
                    <a:pt x="1692" y="5710"/>
                  </a:lnTo>
                  <a:lnTo>
                    <a:pt x="1128" y="6062"/>
                  </a:lnTo>
                  <a:lnTo>
                    <a:pt x="634" y="6626"/>
                  </a:lnTo>
                  <a:lnTo>
                    <a:pt x="282" y="7190"/>
                  </a:lnTo>
                  <a:lnTo>
                    <a:pt x="71" y="7825"/>
                  </a:lnTo>
                  <a:lnTo>
                    <a:pt x="0" y="8459"/>
                  </a:lnTo>
                  <a:lnTo>
                    <a:pt x="0" y="9093"/>
                  </a:lnTo>
                  <a:lnTo>
                    <a:pt x="71" y="9375"/>
                  </a:lnTo>
                  <a:lnTo>
                    <a:pt x="211" y="9587"/>
                  </a:lnTo>
                  <a:lnTo>
                    <a:pt x="352" y="9869"/>
                  </a:lnTo>
                  <a:lnTo>
                    <a:pt x="564" y="10010"/>
                  </a:lnTo>
                  <a:lnTo>
                    <a:pt x="846" y="10151"/>
                  </a:lnTo>
                  <a:lnTo>
                    <a:pt x="1128" y="10221"/>
                  </a:lnTo>
                  <a:lnTo>
                    <a:pt x="1903" y="10221"/>
                  </a:lnTo>
                  <a:lnTo>
                    <a:pt x="1339" y="10644"/>
                  </a:lnTo>
                  <a:lnTo>
                    <a:pt x="916" y="10926"/>
                  </a:lnTo>
                  <a:lnTo>
                    <a:pt x="564" y="11278"/>
                  </a:lnTo>
                  <a:lnTo>
                    <a:pt x="282" y="11701"/>
                  </a:lnTo>
                  <a:lnTo>
                    <a:pt x="141" y="12054"/>
                  </a:lnTo>
                  <a:lnTo>
                    <a:pt x="141" y="12195"/>
                  </a:lnTo>
                  <a:lnTo>
                    <a:pt x="211" y="12406"/>
                  </a:lnTo>
                  <a:lnTo>
                    <a:pt x="282" y="12547"/>
                  </a:lnTo>
                  <a:lnTo>
                    <a:pt x="493" y="12758"/>
                  </a:lnTo>
                  <a:lnTo>
                    <a:pt x="775" y="12899"/>
                  </a:lnTo>
                  <a:lnTo>
                    <a:pt x="1057" y="12970"/>
                  </a:lnTo>
                  <a:lnTo>
                    <a:pt x="1269" y="12899"/>
                  </a:lnTo>
                  <a:lnTo>
                    <a:pt x="1410" y="12829"/>
                  </a:lnTo>
                  <a:lnTo>
                    <a:pt x="1551" y="12688"/>
                  </a:lnTo>
                  <a:lnTo>
                    <a:pt x="1692" y="12547"/>
                  </a:lnTo>
                  <a:lnTo>
                    <a:pt x="1903" y="12054"/>
                  </a:lnTo>
                  <a:lnTo>
                    <a:pt x="2044" y="11560"/>
                  </a:lnTo>
                  <a:lnTo>
                    <a:pt x="2115" y="10996"/>
                  </a:lnTo>
                  <a:lnTo>
                    <a:pt x="2185" y="10573"/>
                  </a:lnTo>
                  <a:lnTo>
                    <a:pt x="2326" y="10292"/>
                  </a:lnTo>
                  <a:lnTo>
                    <a:pt x="2467" y="10714"/>
                  </a:lnTo>
                  <a:lnTo>
                    <a:pt x="2678" y="11067"/>
                  </a:lnTo>
                  <a:lnTo>
                    <a:pt x="3031" y="11278"/>
                  </a:lnTo>
                  <a:lnTo>
                    <a:pt x="3313" y="11490"/>
                  </a:lnTo>
                  <a:lnTo>
                    <a:pt x="4088" y="11490"/>
                  </a:lnTo>
                  <a:lnTo>
                    <a:pt x="4511" y="11419"/>
                  </a:lnTo>
                  <a:lnTo>
                    <a:pt x="4863" y="11208"/>
                  </a:lnTo>
                  <a:lnTo>
                    <a:pt x="4581" y="11772"/>
                  </a:lnTo>
                  <a:lnTo>
                    <a:pt x="4300" y="12265"/>
                  </a:lnTo>
                  <a:lnTo>
                    <a:pt x="4018" y="12829"/>
                  </a:lnTo>
                  <a:lnTo>
                    <a:pt x="3947" y="13393"/>
                  </a:lnTo>
                  <a:lnTo>
                    <a:pt x="3947" y="13534"/>
                  </a:lnTo>
                  <a:lnTo>
                    <a:pt x="4018" y="13675"/>
                  </a:lnTo>
                  <a:lnTo>
                    <a:pt x="4159" y="13816"/>
                  </a:lnTo>
                  <a:lnTo>
                    <a:pt x="4370" y="13816"/>
                  </a:lnTo>
                  <a:lnTo>
                    <a:pt x="4722" y="13675"/>
                  </a:lnTo>
                  <a:lnTo>
                    <a:pt x="5145" y="13534"/>
                  </a:lnTo>
                  <a:lnTo>
                    <a:pt x="5357" y="13322"/>
                  </a:lnTo>
                  <a:lnTo>
                    <a:pt x="5498" y="13040"/>
                  </a:lnTo>
                  <a:lnTo>
                    <a:pt x="5568" y="12688"/>
                  </a:lnTo>
                  <a:lnTo>
                    <a:pt x="5568" y="12336"/>
                  </a:lnTo>
                  <a:lnTo>
                    <a:pt x="5427" y="11631"/>
                  </a:lnTo>
                  <a:lnTo>
                    <a:pt x="5427" y="11278"/>
                  </a:lnTo>
                  <a:lnTo>
                    <a:pt x="5498" y="10996"/>
                  </a:lnTo>
                  <a:lnTo>
                    <a:pt x="5709" y="11419"/>
                  </a:lnTo>
                  <a:lnTo>
                    <a:pt x="6062" y="11772"/>
                  </a:lnTo>
                  <a:lnTo>
                    <a:pt x="6485" y="12054"/>
                  </a:lnTo>
                  <a:lnTo>
                    <a:pt x="6978" y="12265"/>
                  </a:lnTo>
                  <a:lnTo>
                    <a:pt x="7471" y="12336"/>
                  </a:lnTo>
                  <a:lnTo>
                    <a:pt x="8035" y="12336"/>
                  </a:lnTo>
                  <a:lnTo>
                    <a:pt x="8529" y="12265"/>
                  </a:lnTo>
                  <a:lnTo>
                    <a:pt x="8951" y="12054"/>
                  </a:lnTo>
                  <a:lnTo>
                    <a:pt x="9374" y="11701"/>
                  </a:lnTo>
                  <a:lnTo>
                    <a:pt x="9656" y="11278"/>
                  </a:lnTo>
                  <a:lnTo>
                    <a:pt x="9797" y="10855"/>
                  </a:lnTo>
                  <a:lnTo>
                    <a:pt x="9797" y="10362"/>
                  </a:lnTo>
                  <a:lnTo>
                    <a:pt x="9797" y="9869"/>
                  </a:lnTo>
                  <a:lnTo>
                    <a:pt x="9656" y="9375"/>
                  </a:lnTo>
                  <a:lnTo>
                    <a:pt x="9445" y="8318"/>
                  </a:lnTo>
                  <a:lnTo>
                    <a:pt x="9092" y="6979"/>
                  </a:lnTo>
                  <a:lnTo>
                    <a:pt x="8881" y="6274"/>
                  </a:lnTo>
                  <a:lnTo>
                    <a:pt x="8599" y="5499"/>
                  </a:lnTo>
                  <a:lnTo>
                    <a:pt x="8247" y="4794"/>
                  </a:lnTo>
                  <a:lnTo>
                    <a:pt x="7894" y="4159"/>
                  </a:lnTo>
                  <a:lnTo>
                    <a:pt x="7401" y="3595"/>
                  </a:lnTo>
                  <a:lnTo>
                    <a:pt x="7119" y="3384"/>
                  </a:lnTo>
                  <a:lnTo>
                    <a:pt x="6837" y="3243"/>
                  </a:lnTo>
                  <a:lnTo>
                    <a:pt x="7119" y="2820"/>
                  </a:lnTo>
                  <a:lnTo>
                    <a:pt x="7330" y="2256"/>
                  </a:lnTo>
                  <a:lnTo>
                    <a:pt x="7542" y="1622"/>
                  </a:lnTo>
                  <a:lnTo>
                    <a:pt x="7612" y="988"/>
                  </a:lnTo>
                  <a:lnTo>
                    <a:pt x="7612" y="424"/>
                  </a:lnTo>
                  <a:lnTo>
                    <a:pt x="7612" y="212"/>
                  </a:lnTo>
                  <a:lnTo>
                    <a:pt x="7471" y="71"/>
                  </a:lnTo>
                  <a:lnTo>
                    <a:pt x="7330" y="1"/>
                  </a:lnTo>
                  <a:close/>
                </a:path>
              </a:pathLst>
            </a:custGeom>
            <a:solidFill>
              <a:srgbClr val="EDDC7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 name="Google Shape;160;p3"/>
            <p:cNvSpPr/>
            <p:nvPr/>
          </p:nvSpPr>
          <p:spPr>
            <a:xfrm>
              <a:off x="1750550" y="2135900"/>
              <a:ext cx="260825" cy="227350"/>
            </a:xfrm>
            <a:custGeom>
              <a:avLst/>
              <a:gdLst/>
              <a:ahLst/>
              <a:cxnLst/>
              <a:rect l="l" t="t" r="r" b="b"/>
              <a:pathLst>
                <a:path w="10433" h="9094" extrusionOk="0">
                  <a:moveTo>
                    <a:pt x="7049" y="1199"/>
                  </a:moveTo>
                  <a:lnTo>
                    <a:pt x="7472" y="1340"/>
                  </a:lnTo>
                  <a:lnTo>
                    <a:pt x="7895" y="1481"/>
                  </a:lnTo>
                  <a:lnTo>
                    <a:pt x="8247" y="1692"/>
                  </a:lnTo>
                  <a:lnTo>
                    <a:pt x="8529" y="2045"/>
                  </a:lnTo>
                  <a:lnTo>
                    <a:pt x="8670" y="2397"/>
                  </a:lnTo>
                  <a:lnTo>
                    <a:pt x="8811" y="2820"/>
                  </a:lnTo>
                  <a:lnTo>
                    <a:pt x="8600" y="2397"/>
                  </a:lnTo>
                  <a:lnTo>
                    <a:pt x="8318" y="2115"/>
                  </a:lnTo>
                  <a:lnTo>
                    <a:pt x="8106" y="1904"/>
                  </a:lnTo>
                  <a:lnTo>
                    <a:pt x="7895" y="1833"/>
                  </a:lnTo>
                  <a:lnTo>
                    <a:pt x="7684" y="1833"/>
                  </a:lnTo>
                  <a:lnTo>
                    <a:pt x="7402" y="1904"/>
                  </a:lnTo>
                  <a:lnTo>
                    <a:pt x="6908" y="1904"/>
                  </a:lnTo>
                  <a:lnTo>
                    <a:pt x="6767" y="1974"/>
                  </a:lnTo>
                  <a:lnTo>
                    <a:pt x="6062" y="2186"/>
                  </a:lnTo>
                  <a:lnTo>
                    <a:pt x="5287" y="2397"/>
                  </a:lnTo>
                  <a:lnTo>
                    <a:pt x="4794" y="2538"/>
                  </a:lnTo>
                  <a:lnTo>
                    <a:pt x="4512" y="2468"/>
                  </a:lnTo>
                  <a:lnTo>
                    <a:pt x="4441" y="2397"/>
                  </a:lnTo>
                  <a:lnTo>
                    <a:pt x="4441" y="2327"/>
                  </a:lnTo>
                  <a:lnTo>
                    <a:pt x="4653" y="2115"/>
                  </a:lnTo>
                  <a:lnTo>
                    <a:pt x="4935" y="1904"/>
                  </a:lnTo>
                  <a:lnTo>
                    <a:pt x="5640" y="1481"/>
                  </a:lnTo>
                  <a:lnTo>
                    <a:pt x="6203" y="1199"/>
                  </a:lnTo>
                  <a:close/>
                  <a:moveTo>
                    <a:pt x="6485" y="3525"/>
                  </a:moveTo>
                  <a:lnTo>
                    <a:pt x="6626" y="3666"/>
                  </a:lnTo>
                  <a:lnTo>
                    <a:pt x="6697" y="3877"/>
                  </a:lnTo>
                  <a:lnTo>
                    <a:pt x="6697" y="4018"/>
                  </a:lnTo>
                  <a:lnTo>
                    <a:pt x="6697" y="4159"/>
                  </a:lnTo>
                  <a:lnTo>
                    <a:pt x="6556" y="4582"/>
                  </a:lnTo>
                  <a:lnTo>
                    <a:pt x="6274" y="4864"/>
                  </a:lnTo>
                  <a:lnTo>
                    <a:pt x="5992" y="5146"/>
                  </a:lnTo>
                  <a:lnTo>
                    <a:pt x="5710" y="5357"/>
                  </a:lnTo>
                  <a:lnTo>
                    <a:pt x="5428" y="5428"/>
                  </a:lnTo>
                  <a:lnTo>
                    <a:pt x="5287" y="5357"/>
                  </a:lnTo>
                  <a:lnTo>
                    <a:pt x="5146" y="5287"/>
                  </a:lnTo>
                  <a:lnTo>
                    <a:pt x="5076" y="5005"/>
                  </a:lnTo>
                  <a:lnTo>
                    <a:pt x="5076" y="4723"/>
                  </a:lnTo>
                  <a:lnTo>
                    <a:pt x="5287" y="4512"/>
                  </a:lnTo>
                  <a:lnTo>
                    <a:pt x="5499" y="4300"/>
                  </a:lnTo>
                  <a:lnTo>
                    <a:pt x="5358" y="4512"/>
                  </a:lnTo>
                  <a:lnTo>
                    <a:pt x="5217" y="4794"/>
                  </a:lnTo>
                  <a:lnTo>
                    <a:pt x="5287" y="5005"/>
                  </a:lnTo>
                  <a:lnTo>
                    <a:pt x="5358" y="5217"/>
                  </a:lnTo>
                  <a:lnTo>
                    <a:pt x="5569" y="5217"/>
                  </a:lnTo>
                  <a:lnTo>
                    <a:pt x="5710" y="5076"/>
                  </a:lnTo>
                  <a:lnTo>
                    <a:pt x="6062" y="4512"/>
                  </a:lnTo>
                  <a:lnTo>
                    <a:pt x="6344" y="3948"/>
                  </a:lnTo>
                  <a:lnTo>
                    <a:pt x="6485" y="3525"/>
                  </a:lnTo>
                  <a:close/>
                  <a:moveTo>
                    <a:pt x="9164" y="5076"/>
                  </a:moveTo>
                  <a:lnTo>
                    <a:pt x="9093" y="5569"/>
                  </a:lnTo>
                  <a:lnTo>
                    <a:pt x="8952" y="5992"/>
                  </a:lnTo>
                  <a:lnTo>
                    <a:pt x="8741" y="6415"/>
                  </a:lnTo>
                  <a:lnTo>
                    <a:pt x="8459" y="6767"/>
                  </a:lnTo>
                  <a:lnTo>
                    <a:pt x="7965" y="7190"/>
                  </a:lnTo>
                  <a:lnTo>
                    <a:pt x="7402" y="7542"/>
                  </a:lnTo>
                  <a:lnTo>
                    <a:pt x="6838" y="7683"/>
                  </a:lnTo>
                  <a:lnTo>
                    <a:pt x="6485" y="7754"/>
                  </a:lnTo>
                  <a:lnTo>
                    <a:pt x="6203" y="7683"/>
                  </a:lnTo>
                  <a:lnTo>
                    <a:pt x="6838" y="6979"/>
                  </a:lnTo>
                  <a:lnTo>
                    <a:pt x="7543" y="6274"/>
                  </a:lnTo>
                  <a:lnTo>
                    <a:pt x="8388" y="5639"/>
                  </a:lnTo>
                  <a:lnTo>
                    <a:pt x="9164" y="5076"/>
                  </a:lnTo>
                  <a:close/>
                  <a:moveTo>
                    <a:pt x="4089" y="3031"/>
                  </a:moveTo>
                  <a:lnTo>
                    <a:pt x="4089" y="3313"/>
                  </a:lnTo>
                  <a:lnTo>
                    <a:pt x="4018" y="3595"/>
                  </a:lnTo>
                  <a:lnTo>
                    <a:pt x="3736" y="4230"/>
                  </a:lnTo>
                  <a:lnTo>
                    <a:pt x="3384" y="4935"/>
                  </a:lnTo>
                  <a:lnTo>
                    <a:pt x="2961" y="5710"/>
                  </a:lnTo>
                  <a:lnTo>
                    <a:pt x="2891" y="6062"/>
                  </a:lnTo>
                  <a:lnTo>
                    <a:pt x="2750" y="6415"/>
                  </a:lnTo>
                  <a:lnTo>
                    <a:pt x="2820" y="6697"/>
                  </a:lnTo>
                  <a:lnTo>
                    <a:pt x="2891" y="6979"/>
                  </a:lnTo>
                  <a:lnTo>
                    <a:pt x="3102" y="7190"/>
                  </a:lnTo>
                  <a:lnTo>
                    <a:pt x="3455" y="7331"/>
                  </a:lnTo>
                  <a:lnTo>
                    <a:pt x="3948" y="7402"/>
                  </a:lnTo>
                  <a:lnTo>
                    <a:pt x="4653" y="7472"/>
                  </a:lnTo>
                  <a:lnTo>
                    <a:pt x="3877" y="7895"/>
                  </a:lnTo>
                  <a:lnTo>
                    <a:pt x="3243" y="8036"/>
                  </a:lnTo>
                  <a:lnTo>
                    <a:pt x="2679" y="8106"/>
                  </a:lnTo>
                  <a:lnTo>
                    <a:pt x="2256" y="8036"/>
                  </a:lnTo>
                  <a:lnTo>
                    <a:pt x="1904" y="7824"/>
                  </a:lnTo>
                  <a:lnTo>
                    <a:pt x="1692" y="7542"/>
                  </a:lnTo>
                  <a:lnTo>
                    <a:pt x="1551" y="7190"/>
                  </a:lnTo>
                  <a:lnTo>
                    <a:pt x="1481" y="6767"/>
                  </a:lnTo>
                  <a:lnTo>
                    <a:pt x="1551" y="6344"/>
                  </a:lnTo>
                  <a:lnTo>
                    <a:pt x="1692" y="5851"/>
                  </a:lnTo>
                  <a:lnTo>
                    <a:pt x="1833" y="5357"/>
                  </a:lnTo>
                  <a:lnTo>
                    <a:pt x="2115" y="4864"/>
                  </a:lnTo>
                  <a:lnTo>
                    <a:pt x="2397" y="4441"/>
                  </a:lnTo>
                  <a:lnTo>
                    <a:pt x="2750" y="4018"/>
                  </a:lnTo>
                  <a:lnTo>
                    <a:pt x="3173" y="3595"/>
                  </a:lnTo>
                  <a:lnTo>
                    <a:pt x="3595" y="3313"/>
                  </a:lnTo>
                  <a:lnTo>
                    <a:pt x="4089" y="3031"/>
                  </a:lnTo>
                  <a:close/>
                  <a:moveTo>
                    <a:pt x="6697" y="1"/>
                  </a:moveTo>
                  <a:lnTo>
                    <a:pt x="6203" y="71"/>
                  </a:lnTo>
                  <a:lnTo>
                    <a:pt x="5780" y="142"/>
                  </a:lnTo>
                  <a:lnTo>
                    <a:pt x="5358" y="353"/>
                  </a:lnTo>
                  <a:lnTo>
                    <a:pt x="4935" y="635"/>
                  </a:lnTo>
                  <a:lnTo>
                    <a:pt x="4723" y="776"/>
                  </a:lnTo>
                  <a:lnTo>
                    <a:pt x="4582" y="987"/>
                  </a:lnTo>
                  <a:lnTo>
                    <a:pt x="4371" y="1410"/>
                  </a:lnTo>
                  <a:lnTo>
                    <a:pt x="4159" y="1833"/>
                  </a:lnTo>
                  <a:lnTo>
                    <a:pt x="4089" y="2045"/>
                  </a:lnTo>
                  <a:lnTo>
                    <a:pt x="3948" y="2186"/>
                  </a:lnTo>
                  <a:lnTo>
                    <a:pt x="3595" y="2468"/>
                  </a:lnTo>
                  <a:lnTo>
                    <a:pt x="3173" y="2679"/>
                  </a:lnTo>
                  <a:lnTo>
                    <a:pt x="2679" y="2820"/>
                  </a:lnTo>
                  <a:lnTo>
                    <a:pt x="2186" y="3172"/>
                  </a:lnTo>
                  <a:lnTo>
                    <a:pt x="1410" y="3807"/>
                  </a:lnTo>
                  <a:lnTo>
                    <a:pt x="988" y="4230"/>
                  </a:lnTo>
                  <a:lnTo>
                    <a:pt x="706" y="4582"/>
                  </a:lnTo>
                  <a:lnTo>
                    <a:pt x="424" y="5076"/>
                  </a:lnTo>
                  <a:lnTo>
                    <a:pt x="212" y="5498"/>
                  </a:lnTo>
                  <a:lnTo>
                    <a:pt x="71" y="5992"/>
                  </a:lnTo>
                  <a:lnTo>
                    <a:pt x="1" y="6556"/>
                  </a:lnTo>
                  <a:lnTo>
                    <a:pt x="71" y="7261"/>
                  </a:lnTo>
                  <a:lnTo>
                    <a:pt x="212" y="7754"/>
                  </a:lnTo>
                  <a:lnTo>
                    <a:pt x="424" y="8177"/>
                  </a:lnTo>
                  <a:lnTo>
                    <a:pt x="635" y="8529"/>
                  </a:lnTo>
                  <a:lnTo>
                    <a:pt x="917" y="8811"/>
                  </a:lnTo>
                  <a:lnTo>
                    <a:pt x="1270" y="8952"/>
                  </a:lnTo>
                  <a:lnTo>
                    <a:pt x="1692" y="9023"/>
                  </a:lnTo>
                  <a:lnTo>
                    <a:pt x="2045" y="9093"/>
                  </a:lnTo>
                  <a:lnTo>
                    <a:pt x="2961" y="9023"/>
                  </a:lnTo>
                  <a:lnTo>
                    <a:pt x="3877" y="8811"/>
                  </a:lnTo>
                  <a:lnTo>
                    <a:pt x="5640" y="8388"/>
                  </a:lnTo>
                  <a:lnTo>
                    <a:pt x="6485" y="8388"/>
                  </a:lnTo>
                  <a:lnTo>
                    <a:pt x="7261" y="8459"/>
                  </a:lnTo>
                  <a:lnTo>
                    <a:pt x="7613" y="8529"/>
                  </a:lnTo>
                  <a:lnTo>
                    <a:pt x="8036" y="8459"/>
                  </a:lnTo>
                  <a:lnTo>
                    <a:pt x="8529" y="8247"/>
                  </a:lnTo>
                  <a:lnTo>
                    <a:pt x="9023" y="7965"/>
                  </a:lnTo>
                  <a:lnTo>
                    <a:pt x="9446" y="7472"/>
                  </a:lnTo>
                  <a:lnTo>
                    <a:pt x="9798" y="6979"/>
                  </a:lnTo>
                  <a:lnTo>
                    <a:pt x="10150" y="6415"/>
                  </a:lnTo>
                  <a:lnTo>
                    <a:pt x="10362" y="5851"/>
                  </a:lnTo>
                  <a:lnTo>
                    <a:pt x="10432" y="5217"/>
                  </a:lnTo>
                  <a:lnTo>
                    <a:pt x="10432" y="4582"/>
                  </a:lnTo>
                  <a:lnTo>
                    <a:pt x="10362" y="4018"/>
                  </a:lnTo>
                  <a:lnTo>
                    <a:pt x="10080" y="3384"/>
                  </a:lnTo>
                  <a:lnTo>
                    <a:pt x="10150" y="2891"/>
                  </a:lnTo>
                  <a:lnTo>
                    <a:pt x="10080" y="2468"/>
                  </a:lnTo>
                  <a:lnTo>
                    <a:pt x="10009" y="1974"/>
                  </a:lnTo>
                  <a:lnTo>
                    <a:pt x="9798" y="1622"/>
                  </a:lnTo>
                  <a:lnTo>
                    <a:pt x="9516" y="1199"/>
                  </a:lnTo>
                  <a:lnTo>
                    <a:pt x="9234" y="917"/>
                  </a:lnTo>
                  <a:lnTo>
                    <a:pt x="8882" y="635"/>
                  </a:lnTo>
                  <a:lnTo>
                    <a:pt x="8459" y="424"/>
                  </a:lnTo>
                  <a:lnTo>
                    <a:pt x="8036" y="212"/>
                  </a:lnTo>
                  <a:lnTo>
                    <a:pt x="7613" y="71"/>
                  </a:lnTo>
                  <a:lnTo>
                    <a:pt x="7120" y="1"/>
                  </a:lnTo>
                  <a:close/>
                </a:path>
              </a:pathLst>
            </a:custGeom>
            <a:solidFill>
              <a:srgbClr val="DDAC6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 name="Google Shape;161;p3"/>
            <p:cNvSpPr/>
            <p:nvPr/>
          </p:nvSpPr>
          <p:spPr>
            <a:xfrm>
              <a:off x="1133825" y="238125"/>
              <a:ext cx="246725" cy="246700"/>
            </a:xfrm>
            <a:custGeom>
              <a:avLst/>
              <a:gdLst/>
              <a:ahLst/>
              <a:cxnLst/>
              <a:rect l="l" t="t" r="r" b="b"/>
              <a:pathLst>
                <a:path w="9869" h="9868" extrusionOk="0">
                  <a:moveTo>
                    <a:pt x="4652" y="564"/>
                  </a:moveTo>
                  <a:lnTo>
                    <a:pt x="4934" y="634"/>
                  </a:lnTo>
                  <a:lnTo>
                    <a:pt x="5216" y="775"/>
                  </a:lnTo>
                  <a:lnTo>
                    <a:pt x="5428" y="987"/>
                  </a:lnTo>
                  <a:lnTo>
                    <a:pt x="5569" y="1198"/>
                  </a:lnTo>
                  <a:lnTo>
                    <a:pt x="5639" y="1480"/>
                  </a:lnTo>
                  <a:lnTo>
                    <a:pt x="5639" y="1762"/>
                  </a:lnTo>
                  <a:lnTo>
                    <a:pt x="5639" y="2044"/>
                  </a:lnTo>
                  <a:lnTo>
                    <a:pt x="5428" y="2608"/>
                  </a:lnTo>
                  <a:lnTo>
                    <a:pt x="4934" y="3736"/>
                  </a:lnTo>
                  <a:lnTo>
                    <a:pt x="4793" y="4229"/>
                  </a:lnTo>
                  <a:lnTo>
                    <a:pt x="4723" y="4370"/>
                  </a:lnTo>
                  <a:lnTo>
                    <a:pt x="4793" y="4511"/>
                  </a:lnTo>
                  <a:lnTo>
                    <a:pt x="3807" y="3877"/>
                  </a:lnTo>
                  <a:lnTo>
                    <a:pt x="2961" y="3172"/>
                  </a:lnTo>
                  <a:lnTo>
                    <a:pt x="2749" y="2960"/>
                  </a:lnTo>
                  <a:lnTo>
                    <a:pt x="2608" y="2749"/>
                  </a:lnTo>
                  <a:lnTo>
                    <a:pt x="2538" y="2467"/>
                  </a:lnTo>
                  <a:lnTo>
                    <a:pt x="2538" y="2255"/>
                  </a:lnTo>
                  <a:lnTo>
                    <a:pt x="2608" y="1974"/>
                  </a:lnTo>
                  <a:lnTo>
                    <a:pt x="2679" y="1762"/>
                  </a:lnTo>
                  <a:lnTo>
                    <a:pt x="2961" y="1339"/>
                  </a:lnTo>
                  <a:lnTo>
                    <a:pt x="3384" y="916"/>
                  </a:lnTo>
                  <a:lnTo>
                    <a:pt x="3877" y="705"/>
                  </a:lnTo>
                  <a:lnTo>
                    <a:pt x="4371" y="564"/>
                  </a:lnTo>
                  <a:close/>
                  <a:moveTo>
                    <a:pt x="8106" y="2749"/>
                  </a:moveTo>
                  <a:lnTo>
                    <a:pt x="8318" y="2819"/>
                  </a:lnTo>
                  <a:lnTo>
                    <a:pt x="8529" y="2890"/>
                  </a:lnTo>
                  <a:lnTo>
                    <a:pt x="8670" y="2960"/>
                  </a:lnTo>
                  <a:lnTo>
                    <a:pt x="8811" y="3172"/>
                  </a:lnTo>
                  <a:lnTo>
                    <a:pt x="8952" y="3454"/>
                  </a:lnTo>
                  <a:lnTo>
                    <a:pt x="9022" y="3806"/>
                  </a:lnTo>
                  <a:lnTo>
                    <a:pt x="9093" y="4300"/>
                  </a:lnTo>
                  <a:lnTo>
                    <a:pt x="9022" y="4652"/>
                  </a:lnTo>
                  <a:lnTo>
                    <a:pt x="8882" y="5004"/>
                  </a:lnTo>
                  <a:lnTo>
                    <a:pt x="8741" y="5216"/>
                  </a:lnTo>
                  <a:lnTo>
                    <a:pt x="8459" y="5357"/>
                  </a:lnTo>
                  <a:lnTo>
                    <a:pt x="8177" y="5498"/>
                  </a:lnTo>
                  <a:lnTo>
                    <a:pt x="7190" y="5498"/>
                  </a:lnTo>
                  <a:lnTo>
                    <a:pt x="6837" y="5357"/>
                  </a:lnTo>
                  <a:lnTo>
                    <a:pt x="6556" y="5286"/>
                  </a:lnTo>
                  <a:lnTo>
                    <a:pt x="6274" y="5075"/>
                  </a:lnTo>
                  <a:lnTo>
                    <a:pt x="6133" y="4863"/>
                  </a:lnTo>
                  <a:lnTo>
                    <a:pt x="5992" y="4652"/>
                  </a:lnTo>
                  <a:lnTo>
                    <a:pt x="5921" y="4441"/>
                  </a:lnTo>
                  <a:lnTo>
                    <a:pt x="5992" y="4159"/>
                  </a:lnTo>
                  <a:lnTo>
                    <a:pt x="6767" y="3454"/>
                  </a:lnTo>
                  <a:lnTo>
                    <a:pt x="7260" y="3101"/>
                  </a:lnTo>
                  <a:lnTo>
                    <a:pt x="7683" y="2890"/>
                  </a:lnTo>
                  <a:lnTo>
                    <a:pt x="8106" y="2749"/>
                  </a:lnTo>
                  <a:close/>
                  <a:moveTo>
                    <a:pt x="3384" y="5357"/>
                  </a:moveTo>
                  <a:lnTo>
                    <a:pt x="4300" y="5427"/>
                  </a:lnTo>
                  <a:lnTo>
                    <a:pt x="4089" y="6273"/>
                  </a:lnTo>
                  <a:lnTo>
                    <a:pt x="3948" y="6837"/>
                  </a:lnTo>
                  <a:lnTo>
                    <a:pt x="3736" y="7401"/>
                  </a:lnTo>
                  <a:lnTo>
                    <a:pt x="3454" y="7965"/>
                  </a:lnTo>
                  <a:lnTo>
                    <a:pt x="3102" y="8388"/>
                  </a:lnTo>
                  <a:lnTo>
                    <a:pt x="2961" y="8599"/>
                  </a:lnTo>
                  <a:lnTo>
                    <a:pt x="2749" y="8740"/>
                  </a:lnTo>
                  <a:lnTo>
                    <a:pt x="2538" y="8811"/>
                  </a:lnTo>
                  <a:lnTo>
                    <a:pt x="2327" y="8811"/>
                  </a:lnTo>
                  <a:lnTo>
                    <a:pt x="1904" y="8740"/>
                  </a:lnTo>
                  <a:lnTo>
                    <a:pt x="1551" y="8599"/>
                  </a:lnTo>
                  <a:lnTo>
                    <a:pt x="1340" y="8317"/>
                  </a:lnTo>
                  <a:lnTo>
                    <a:pt x="1128" y="8035"/>
                  </a:lnTo>
                  <a:lnTo>
                    <a:pt x="1058" y="7683"/>
                  </a:lnTo>
                  <a:lnTo>
                    <a:pt x="987" y="7260"/>
                  </a:lnTo>
                  <a:lnTo>
                    <a:pt x="987" y="6907"/>
                  </a:lnTo>
                  <a:lnTo>
                    <a:pt x="1058" y="6485"/>
                  </a:lnTo>
                  <a:lnTo>
                    <a:pt x="1128" y="6203"/>
                  </a:lnTo>
                  <a:lnTo>
                    <a:pt x="1269" y="6062"/>
                  </a:lnTo>
                  <a:lnTo>
                    <a:pt x="1410" y="5850"/>
                  </a:lnTo>
                  <a:lnTo>
                    <a:pt x="1551" y="5709"/>
                  </a:lnTo>
                  <a:lnTo>
                    <a:pt x="1974" y="5498"/>
                  </a:lnTo>
                  <a:lnTo>
                    <a:pt x="2397" y="5427"/>
                  </a:lnTo>
                  <a:lnTo>
                    <a:pt x="2890" y="5357"/>
                  </a:lnTo>
                  <a:close/>
                  <a:moveTo>
                    <a:pt x="5992" y="5780"/>
                  </a:moveTo>
                  <a:lnTo>
                    <a:pt x="6203" y="5850"/>
                  </a:lnTo>
                  <a:lnTo>
                    <a:pt x="6485" y="5991"/>
                  </a:lnTo>
                  <a:lnTo>
                    <a:pt x="7331" y="6414"/>
                  </a:lnTo>
                  <a:lnTo>
                    <a:pt x="8036" y="6907"/>
                  </a:lnTo>
                  <a:lnTo>
                    <a:pt x="8318" y="7119"/>
                  </a:lnTo>
                  <a:lnTo>
                    <a:pt x="8388" y="7330"/>
                  </a:lnTo>
                  <a:lnTo>
                    <a:pt x="8388" y="7471"/>
                  </a:lnTo>
                  <a:lnTo>
                    <a:pt x="8318" y="7683"/>
                  </a:lnTo>
                  <a:lnTo>
                    <a:pt x="8106" y="7965"/>
                  </a:lnTo>
                  <a:lnTo>
                    <a:pt x="7895" y="8176"/>
                  </a:lnTo>
                  <a:lnTo>
                    <a:pt x="7260" y="8599"/>
                  </a:lnTo>
                  <a:lnTo>
                    <a:pt x="6908" y="8740"/>
                  </a:lnTo>
                  <a:lnTo>
                    <a:pt x="6556" y="8881"/>
                  </a:lnTo>
                  <a:lnTo>
                    <a:pt x="6203" y="8952"/>
                  </a:lnTo>
                  <a:lnTo>
                    <a:pt x="5498" y="8952"/>
                  </a:lnTo>
                  <a:lnTo>
                    <a:pt x="5216" y="8811"/>
                  </a:lnTo>
                  <a:lnTo>
                    <a:pt x="5005" y="8529"/>
                  </a:lnTo>
                  <a:lnTo>
                    <a:pt x="4864" y="8247"/>
                  </a:lnTo>
                  <a:lnTo>
                    <a:pt x="4793" y="7753"/>
                  </a:lnTo>
                  <a:lnTo>
                    <a:pt x="4723" y="7189"/>
                  </a:lnTo>
                  <a:lnTo>
                    <a:pt x="4864" y="6696"/>
                  </a:lnTo>
                  <a:lnTo>
                    <a:pt x="4934" y="6344"/>
                  </a:lnTo>
                  <a:lnTo>
                    <a:pt x="5005" y="5991"/>
                  </a:lnTo>
                  <a:lnTo>
                    <a:pt x="5075" y="5850"/>
                  </a:lnTo>
                  <a:lnTo>
                    <a:pt x="5287" y="5780"/>
                  </a:lnTo>
                  <a:close/>
                  <a:moveTo>
                    <a:pt x="4723" y="0"/>
                  </a:moveTo>
                  <a:lnTo>
                    <a:pt x="4089" y="70"/>
                  </a:lnTo>
                  <a:lnTo>
                    <a:pt x="3384" y="352"/>
                  </a:lnTo>
                  <a:lnTo>
                    <a:pt x="2820" y="705"/>
                  </a:lnTo>
                  <a:lnTo>
                    <a:pt x="2256" y="1198"/>
                  </a:lnTo>
                  <a:lnTo>
                    <a:pt x="1904" y="1762"/>
                  </a:lnTo>
                  <a:lnTo>
                    <a:pt x="1763" y="2044"/>
                  </a:lnTo>
                  <a:lnTo>
                    <a:pt x="1622" y="2326"/>
                  </a:lnTo>
                  <a:lnTo>
                    <a:pt x="1622" y="2678"/>
                  </a:lnTo>
                  <a:lnTo>
                    <a:pt x="1622" y="2960"/>
                  </a:lnTo>
                  <a:lnTo>
                    <a:pt x="1763" y="3242"/>
                  </a:lnTo>
                  <a:lnTo>
                    <a:pt x="1904" y="3524"/>
                  </a:lnTo>
                  <a:lnTo>
                    <a:pt x="2115" y="3806"/>
                  </a:lnTo>
                  <a:lnTo>
                    <a:pt x="2467" y="4088"/>
                  </a:lnTo>
                  <a:lnTo>
                    <a:pt x="2890" y="4300"/>
                  </a:lnTo>
                  <a:lnTo>
                    <a:pt x="3384" y="4511"/>
                  </a:lnTo>
                  <a:lnTo>
                    <a:pt x="4018" y="4722"/>
                  </a:lnTo>
                  <a:lnTo>
                    <a:pt x="4723" y="4863"/>
                  </a:lnTo>
                  <a:lnTo>
                    <a:pt x="4582" y="5004"/>
                  </a:lnTo>
                  <a:lnTo>
                    <a:pt x="4371" y="5075"/>
                  </a:lnTo>
                  <a:lnTo>
                    <a:pt x="3877" y="5075"/>
                  </a:lnTo>
                  <a:lnTo>
                    <a:pt x="2538" y="4863"/>
                  </a:lnTo>
                  <a:lnTo>
                    <a:pt x="1833" y="4793"/>
                  </a:lnTo>
                  <a:lnTo>
                    <a:pt x="1481" y="4863"/>
                  </a:lnTo>
                  <a:lnTo>
                    <a:pt x="1128" y="5004"/>
                  </a:lnTo>
                  <a:lnTo>
                    <a:pt x="846" y="5145"/>
                  </a:lnTo>
                  <a:lnTo>
                    <a:pt x="564" y="5427"/>
                  </a:lnTo>
                  <a:lnTo>
                    <a:pt x="283" y="5780"/>
                  </a:lnTo>
                  <a:lnTo>
                    <a:pt x="142" y="6273"/>
                  </a:lnTo>
                  <a:lnTo>
                    <a:pt x="71" y="6626"/>
                  </a:lnTo>
                  <a:lnTo>
                    <a:pt x="1" y="7048"/>
                  </a:lnTo>
                  <a:lnTo>
                    <a:pt x="71" y="7401"/>
                  </a:lnTo>
                  <a:lnTo>
                    <a:pt x="142" y="7753"/>
                  </a:lnTo>
                  <a:lnTo>
                    <a:pt x="212" y="8176"/>
                  </a:lnTo>
                  <a:lnTo>
                    <a:pt x="423" y="8529"/>
                  </a:lnTo>
                  <a:lnTo>
                    <a:pt x="564" y="8811"/>
                  </a:lnTo>
                  <a:lnTo>
                    <a:pt x="846" y="9163"/>
                  </a:lnTo>
                  <a:lnTo>
                    <a:pt x="1058" y="9374"/>
                  </a:lnTo>
                  <a:lnTo>
                    <a:pt x="1340" y="9586"/>
                  </a:lnTo>
                  <a:lnTo>
                    <a:pt x="1692" y="9727"/>
                  </a:lnTo>
                  <a:lnTo>
                    <a:pt x="1974" y="9868"/>
                  </a:lnTo>
                  <a:lnTo>
                    <a:pt x="2327" y="9868"/>
                  </a:lnTo>
                  <a:lnTo>
                    <a:pt x="2679" y="9797"/>
                  </a:lnTo>
                  <a:lnTo>
                    <a:pt x="3102" y="9656"/>
                  </a:lnTo>
                  <a:lnTo>
                    <a:pt x="3454" y="9374"/>
                  </a:lnTo>
                  <a:lnTo>
                    <a:pt x="4089" y="8670"/>
                  </a:lnTo>
                  <a:lnTo>
                    <a:pt x="4089" y="8952"/>
                  </a:lnTo>
                  <a:lnTo>
                    <a:pt x="4159" y="9163"/>
                  </a:lnTo>
                  <a:lnTo>
                    <a:pt x="4300" y="9304"/>
                  </a:lnTo>
                  <a:lnTo>
                    <a:pt x="4371" y="9445"/>
                  </a:lnTo>
                  <a:lnTo>
                    <a:pt x="4793" y="9656"/>
                  </a:lnTo>
                  <a:lnTo>
                    <a:pt x="5216" y="9797"/>
                  </a:lnTo>
                  <a:lnTo>
                    <a:pt x="5780" y="9797"/>
                  </a:lnTo>
                  <a:lnTo>
                    <a:pt x="6344" y="9656"/>
                  </a:lnTo>
                  <a:lnTo>
                    <a:pt x="6908" y="9515"/>
                  </a:lnTo>
                  <a:lnTo>
                    <a:pt x="7472" y="9304"/>
                  </a:lnTo>
                  <a:lnTo>
                    <a:pt x="8036" y="9022"/>
                  </a:lnTo>
                  <a:lnTo>
                    <a:pt x="8529" y="8670"/>
                  </a:lnTo>
                  <a:lnTo>
                    <a:pt x="8882" y="8317"/>
                  </a:lnTo>
                  <a:lnTo>
                    <a:pt x="9163" y="7894"/>
                  </a:lnTo>
                  <a:lnTo>
                    <a:pt x="9304" y="7542"/>
                  </a:lnTo>
                  <a:lnTo>
                    <a:pt x="9304" y="7330"/>
                  </a:lnTo>
                  <a:lnTo>
                    <a:pt x="9234" y="7119"/>
                  </a:lnTo>
                  <a:lnTo>
                    <a:pt x="9163" y="6907"/>
                  </a:lnTo>
                  <a:lnTo>
                    <a:pt x="9022" y="6696"/>
                  </a:lnTo>
                  <a:lnTo>
                    <a:pt x="8811" y="6485"/>
                  </a:lnTo>
                  <a:lnTo>
                    <a:pt x="8529" y="6344"/>
                  </a:lnTo>
                  <a:lnTo>
                    <a:pt x="9022" y="6132"/>
                  </a:lnTo>
                  <a:lnTo>
                    <a:pt x="9375" y="5780"/>
                  </a:lnTo>
                  <a:lnTo>
                    <a:pt x="9586" y="5427"/>
                  </a:lnTo>
                  <a:lnTo>
                    <a:pt x="9798" y="5004"/>
                  </a:lnTo>
                  <a:lnTo>
                    <a:pt x="9868" y="4511"/>
                  </a:lnTo>
                  <a:lnTo>
                    <a:pt x="9868" y="4018"/>
                  </a:lnTo>
                  <a:lnTo>
                    <a:pt x="9727" y="3595"/>
                  </a:lnTo>
                  <a:lnTo>
                    <a:pt x="9586" y="3101"/>
                  </a:lnTo>
                  <a:lnTo>
                    <a:pt x="9375" y="2678"/>
                  </a:lnTo>
                  <a:lnTo>
                    <a:pt x="9093" y="2396"/>
                  </a:lnTo>
                  <a:lnTo>
                    <a:pt x="8741" y="2115"/>
                  </a:lnTo>
                  <a:lnTo>
                    <a:pt x="8318" y="1974"/>
                  </a:lnTo>
                  <a:lnTo>
                    <a:pt x="7895" y="1903"/>
                  </a:lnTo>
                  <a:lnTo>
                    <a:pt x="7401" y="2044"/>
                  </a:lnTo>
                  <a:lnTo>
                    <a:pt x="6908" y="2255"/>
                  </a:lnTo>
                  <a:lnTo>
                    <a:pt x="6344" y="2749"/>
                  </a:lnTo>
                  <a:lnTo>
                    <a:pt x="6415" y="2115"/>
                  </a:lnTo>
                  <a:lnTo>
                    <a:pt x="6415" y="1621"/>
                  </a:lnTo>
                  <a:lnTo>
                    <a:pt x="6344" y="1198"/>
                  </a:lnTo>
                  <a:lnTo>
                    <a:pt x="6203" y="846"/>
                  </a:lnTo>
                  <a:lnTo>
                    <a:pt x="6062" y="564"/>
                  </a:lnTo>
                  <a:lnTo>
                    <a:pt x="5851" y="352"/>
                  </a:lnTo>
                  <a:lnTo>
                    <a:pt x="5569" y="141"/>
                  </a:lnTo>
                  <a:lnTo>
                    <a:pt x="5357" y="70"/>
                  </a:lnTo>
                  <a:lnTo>
                    <a:pt x="5005" y="0"/>
                  </a:lnTo>
                  <a:close/>
                </a:path>
              </a:pathLst>
            </a:custGeom>
            <a:solidFill>
              <a:srgbClr val="F7B22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62" name="Google Shape;162;p3"/>
            <p:cNvGrpSpPr/>
            <p:nvPr/>
          </p:nvGrpSpPr>
          <p:grpSpPr>
            <a:xfrm>
              <a:off x="1863325" y="2900650"/>
              <a:ext cx="206200" cy="244975"/>
              <a:chOff x="4157100" y="2900650"/>
              <a:chExt cx="206200" cy="244975"/>
            </a:xfrm>
          </p:grpSpPr>
          <p:sp>
            <p:nvSpPr>
              <p:cNvPr id="163" name="Google Shape;163;p3"/>
              <p:cNvSpPr/>
              <p:nvPr/>
            </p:nvSpPr>
            <p:spPr>
              <a:xfrm>
                <a:off x="4157100" y="3031050"/>
                <a:ext cx="51125" cy="114575"/>
              </a:xfrm>
              <a:custGeom>
                <a:avLst/>
                <a:gdLst/>
                <a:ahLst/>
                <a:cxnLst/>
                <a:rect l="l" t="t" r="r" b="b"/>
                <a:pathLst>
                  <a:path w="2045" h="4583" extrusionOk="0">
                    <a:moveTo>
                      <a:pt x="776" y="1622"/>
                    </a:moveTo>
                    <a:lnTo>
                      <a:pt x="917" y="2045"/>
                    </a:lnTo>
                    <a:lnTo>
                      <a:pt x="988" y="2538"/>
                    </a:lnTo>
                    <a:lnTo>
                      <a:pt x="988" y="2961"/>
                    </a:lnTo>
                    <a:lnTo>
                      <a:pt x="988" y="3454"/>
                    </a:lnTo>
                    <a:lnTo>
                      <a:pt x="776" y="3032"/>
                    </a:lnTo>
                    <a:lnTo>
                      <a:pt x="706" y="2609"/>
                    </a:lnTo>
                    <a:lnTo>
                      <a:pt x="706" y="2115"/>
                    </a:lnTo>
                    <a:lnTo>
                      <a:pt x="776" y="1622"/>
                    </a:lnTo>
                    <a:close/>
                    <a:moveTo>
                      <a:pt x="706" y="1"/>
                    </a:moveTo>
                    <a:lnTo>
                      <a:pt x="565" y="71"/>
                    </a:lnTo>
                    <a:lnTo>
                      <a:pt x="353" y="424"/>
                    </a:lnTo>
                    <a:lnTo>
                      <a:pt x="212" y="917"/>
                    </a:lnTo>
                    <a:lnTo>
                      <a:pt x="71" y="1481"/>
                    </a:lnTo>
                    <a:lnTo>
                      <a:pt x="1" y="2679"/>
                    </a:lnTo>
                    <a:lnTo>
                      <a:pt x="1" y="3102"/>
                    </a:lnTo>
                    <a:lnTo>
                      <a:pt x="71" y="3384"/>
                    </a:lnTo>
                    <a:lnTo>
                      <a:pt x="142" y="3595"/>
                    </a:lnTo>
                    <a:lnTo>
                      <a:pt x="424" y="3877"/>
                    </a:lnTo>
                    <a:lnTo>
                      <a:pt x="706" y="4159"/>
                    </a:lnTo>
                    <a:lnTo>
                      <a:pt x="988" y="4371"/>
                    </a:lnTo>
                    <a:lnTo>
                      <a:pt x="1340" y="4512"/>
                    </a:lnTo>
                    <a:lnTo>
                      <a:pt x="1622" y="4582"/>
                    </a:lnTo>
                    <a:lnTo>
                      <a:pt x="1763" y="4512"/>
                    </a:lnTo>
                    <a:lnTo>
                      <a:pt x="1833" y="4441"/>
                    </a:lnTo>
                    <a:lnTo>
                      <a:pt x="1974" y="4300"/>
                    </a:lnTo>
                    <a:lnTo>
                      <a:pt x="1974" y="4159"/>
                    </a:lnTo>
                    <a:lnTo>
                      <a:pt x="2045" y="3736"/>
                    </a:lnTo>
                    <a:lnTo>
                      <a:pt x="2045" y="3173"/>
                    </a:lnTo>
                    <a:lnTo>
                      <a:pt x="1974" y="2538"/>
                    </a:lnTo>
                    <a:lnTo>
                      <a:pt x="1833" y="1833"/>
                    </a:lnTo>
                    <a:lnTo>
                      <a:pt x="1622" y="1199"/>
                    </a:lnTo>
                    <a:lnTo>
                      <a:pt x="1410" y="635"/>
                    </a:lnTo>
                    <a:lnTo>
                      <a:pt x="1129" y="212"/>
                    </a:lnTo>
                    <a:lnTo>
                      <a:pt x="988" y="71"/>
                    </a:lnTo>
                    <a:lnTo>
                      <a:pt x="847" y="1"/>
                    </a:lnTo>
                    <a:close/>
                  </a:path>
                </a:pathLst>
              </a:custGeom>
              <a:solidFill>
                <a:srgbClr val="97BF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 name="Google Shape;164;p3"/>
              <p:cNvSpPr/>
              <p:nvPr/>
            </p:nvSpPr>
            <p:spPr>
              <a:xfrm>
                <a:off x="4169450" y="2900650"/>
                <a:ext cx="88125" cy="104000"/>
              </a:xfrm>
              <a:custGeom>
                <a:avLst/>
                <a:gdLst/>
                <a:ahLst/>
                <a:cxnLst/>
                <a:rect l="l" t="t" r="r" b="b"/>
                <a:pathLst>
                  <a:path w="3525" h="4160" extrusionOk="0">
                    <a:moveTo>
                      <a:pt x="3031" y="1"/>
                    </a:moveTo>
                    <a:lnTo>
                      <a:pt x="2960" y="142"/>
                    </a:lnTo>
                    <a:lnTo>
                      <a:pt x="2749" y="494"/>
                    </a:lnTo>
                    <a:lnTo>
                      <a:pt x="2326" y="1692"/>
                    </a:lnTo>
                    <a:lnTo>
                      <a:pt x="2044" y="2327"/>
                    </a:lnTo>
                    <a:lnTo>
                      <a:pt x="1692" y="2891"/>
                    </a:lnTo>
                    <a:lnTo>
                      <a:pt x="1339" y="3314"/>
                    </a:lnTo>
                    <a:lnTo>
                      <a:pt x="1128" y="3455"/>
                    </a:lnTo>
                    <a:lnTo>
                      <a:pt x="846" y="3596"/>
                    </a:lnTo>
                    <a:lnTo>
                      <a:pt x="1128" y="2679"/>
                    </a:lnTo>
                    <a:lnTo>
                      <a:pt x="1410" y="1974"/>
                    </a:lnTo>
                    <a:lnTo>
                      <a:pt x="1903" y="1270"/>
                    </a:lnTo>
                    <a:lnTo>
                      <a:pt x="2538" y="565"/>
                    </a:lnTo>
                    <a:lnTo>
                      <a:pt x="2538" y="494"/>
                    </a:lnTo>
                    <a:lnTo>
                      <a:pt x="2467" y="565"/>
                    </a:lnTo>
                    <a:lnTo>
                      <a:pt x="1833" y="847"/>
                    </a:lnTo>
                    <a:lnTo>
                      <a:pt x="1128" y="1270"/>
                    </a:lnTo>
                    <a:lnTo>
                      <a:pt x="846" y="1481"/>
                    </a:lnTo>
                    <a:lnTo>
                      <a:pt x="705" y="1692"/>
                    </a:lnTo>
                    <a:lnTo>
                      <a:pt x="353" y="2256"/>
                    </a:lnTo>
                    <a:lnTo>
                      <a:pt x="71" y="2891"/>
                    </a:lnTo>
                    <a:lnTo>
                      <a:pt x="0" y="3243"/>
                    </a:lnTo>
                    <a:lnTo>
                      <a:pt x="0" y="3596"/>
                    </a:lnTo>
                    <a:lnTo>
                      <a:pt x="141" y="3878"/>
                    </a:lnTo>
                    <a:lnTo>
                      <a:pt x="353" y="4089"/>
                    </a:lnTo>
                    <a:lnTo>
                      <a:pt x="635" y="4159"/>
                    </a:lnTo>
                    <a:lnTo>
                      <a:pt x="916" y="4159"/>
                    </a:lnTo>
                    <a:lnTo>
                      <a:pt x="1269" y="4018"/>
                    </a:lnTo>
                    <a:lnTo>
                      <a:pt x="1551" y="3878"/>
                    </a:lnTo>
                    <a:lnTo>
                      <a:pt x="1903" y="3596"/>
                    </a:lnTo>
                    <a:lnTo>
                      <a:pt x="2185" y="3243"/>
                    </a:lnTo>
                    <a:lnTo>
                      <a:pt x="2820" y="2468"/>
                    </a:lnTo>
                    <a:lnTo>
                      <a:pt x="3242" y="1622"/>
                    </a:lnTo>
                    <a:lnTo>
                      <a:pt x="3383" y="1199"/>
                    </a:lnTo>
                    <a:lnTo>
                      <a:pt x="3454" y="847"/>
                    </a:lnTo>
                    <a:lnTo>
                      <a:pt x="3524" y="494"/>
                    </a:lnTo>
                    <a:lnTo>
                      <a:pt x="3454" y="283"/>
                    </a:lnTo>
                    <a:lnTo>
                      <a:pt x="3313" y="71"/>
                    </a:lnTo>
                    <a:lnTo>
                      <a:pt x="3101" y="1"/>
                    </a:lnTo>
                    <a:close/>
                  </a:path>
                </a:pathLst>
              </a:custGeom>
              <a:solidFill>
                <a:srgbClr val="97BF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 name="Google Shape;165;p3"/>
              <p:cNvSpPr/>
              <p:nvPr/>
            </p:nvSpPr>
            <p:spPr>
              <a:xfrm>
                <a:off x="4217025" y="3024000"/>
                <a:ext cx="146275" cy="104000"/>
              </a:xfrm>
              <a:custGeom>
                <a:avLst/>
                <a:gdLst/>
                <a:ahLst/>
                <a:cxnLst/>
                <a:rect l="l" t="t" r="r" b="b"/>
                <a:pathLst>
                  <a:path w="5851" h="4160" extrusionOk="0">
                    <a:moveTo>
                      <a:pt x="987" y="1"/>
                    </a:moveTo>
                    <a:lnTo>
                      <a:pt x="635" y="71"/>
                    </a:lnTo>
                    <a:lnTo>
                      <a:pt x="494" y="142"/>
                    </a:lnTo>
                    <a:lnTo>
                      <a:pt x="705" y="142"/>
                    </a:lnTo>
                    <a:lnTo>
                      <a:pt x="917" y="212"/>
                    </a:lnTo>
                    <a:lnTo>
                      <a:pt x="1198" y="283"/>
                    </a:lnTo>
                    <a:lnTo>
                      <a:pt x="1833" y="635"/>
                    </a:lnTo>
                    <a:lnTo>
                      <a:pt x="2467" y="1129"/>
                    </a:lnTo>
                    <a:lnTo>
                      <a:pt x="3665" y="2186"/>
                    </a:lnTo>
                    <a:lnTo>
                      <a:pt x="4441" y="2961"/>
                    </a:lnTo>
                    <a:lnTo>
                      <a:pt x="3947" y="2961"/>
                    </a:lnTo>
                    <a:lnTo>
                      <a:pt x="3242" y="2820"/>
                    </a:lnTo>
                    <a:lnTo>
                      <a:pt x="2467" y="2609"/>
                    </a:lnTo>
                    <a:lnTo>
                      <a:pt x="1692" y="2327"/>
                    </a:lnTo>
                    <a:lnTo>
                      <a:pt x="987" y="1904"/>
                    </a:lnTo>
                    <a:lnTo>
                      <a:pt x="423" y="1481"/>
                    </a:lnTo>
                    <a:lnTo>
                      <a:pt x="212" y="1269"/>
                    </a:lnTo>
                    <a:lnTo>
                      <a:pt x="71" y="988"/>
                    </a:lnTo>
                    <a:lnTo>
                      <a:pt x="0" y="706"/>
                    </a:lnTo>
                    <a:lnTo>
                      <a:pt x="0" y="988"/>
                    </a:lnTo>
                    <a:lnTo>
                      <a:pt x="71" y="1481"/>
                    </a:lnTo>
                    <a:lnTo>
                      <a:pt x="282" y="1974"/>
                    </a:lnTo>
                    <a:lnTo>
                      <a:pt x="635" y="2468"/>
                    </a:lnTo>
                    <a:lnTo>
                      <a:pt x="1057" y="2891"/>
                    </a:lnTo>
                    <a:lnTo>
                      <a:pt x="1480" y="3243"/>
                    </a:lnTo>
                    <a:lnTo>
                      <a:pt x="2044" y="3525"/>
                    </a:lnTo>
                    <a:lnTo>
                      <a:pt x="2538" y="3807"/>
                    </a:lnTo>
                    <a:lnTo>
                      <a:pt x="3101" y="4018"/>
                    </a:lnTo>
                    <a:lnTo>
                      <a:pt x="3665" y="4089"/>
                    </a:lnTo>
                    <a:lnTo>
                      <a:pt x="4229" y="4159"/>
                    </a:lnTo>
                    <a:lnTo>
                      <a:pt x="4723" y="4159"/>
                    </a:lnTo>
                    <a:lnTo>
                      <a:pt x="5146" y="4018"/>
                    </a:lnTo>
                    <a:lnTo>
                      <a:pt x="5498" y="3807"/>
                    </a:lnTo>
                    <a:lnTo>
                      <a:pt x="5709" y="3455"/>
                    </a:lnTo>
                    <a:lnTo>
                      <a:pt x="5850" y="3032"/>
                    </a:lnTo>
                    <a:lnTo>
                      <a:pt x="5850" y="2750"/>
                    </a:lnTo>
                    <a:lnTo>
                      <a:pt x="5780" y="2397"/>
                    </a:lnTo>
                    <a:lnTo>
                      <a:pt x="5568" y="2115"/>
                    </a:lnTo>
                    <a:lnTo>
                      <a:pt x="5286" y="1763"/>
                    </a:lnTo>
                    <a:lnTo>
                      <a:pt x="5005" y="1481"/>
                    </a:lnTo>
                    <a:lnTo>
                      <a:pt x="4582" y="1199"/>
                    </a:lnTo>
                    <a:lnTo>
                      <a:pt x="3736" y="635"/>
                    </a:lnTo>
                    <a:lnTo>
                      <a:pt x="2749" y="283"/>
                    </a:lnTo>
                    <a:lnTo>
                      <a:pt x="1762" y="1"/>
                    </a:lnTo>
                    <a:close/>
                  </a:path>
                </a:pathLst>
              </a:custGeom>
              <a:solidFill>
                <a:srgbClr val="97BF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66" name="Google Shape;166;p3"/>
            <p:cNvGrpSpPr/>
            <p:nvPr/>
          </p:nvGrpSpPr>
          <p:grpSpPr>
            <a:xfrm>
              <a:off x="1923250" y="773800"/>
              <a:ext cx="290750" cy="361250"/>
              <a:chOff x="4217025" y="773800"/>
              <a:chExt cx="290750" cy="361250"/>
            </a:xfrm>
          </p:grpSpPr>
          <p:sp>
            <p:nvSpPr>
              <p:cNvPr id="167" name="Google Shape;167;p3"/>
              <p:cNvSpPr/>
              <p:nvPr/>
            </p:nvSpPr>
            <p:spPr>
              <a:xfrm>
                <a:off x="4231125" y="773800"/>
                <a:ext cx="56400" cy="135700"/>
              </a:xfrm>
              <a:custGeom>
                <a:avLst/>
                <a:gdLst/>
                <a:ahLst/>
                <a:cxnLst/>
                <a:rect l="l" t="t" r="r" b="b"/>
                <a:pathLst>
                  <a:path w="2256" h="5428" extrusionOk="0">
                    <a:moveTo>
                      <a:pt x="423" y="1128"/>
                    </a:moveTo>
                    <a:lnTo>
                      <a:pt x="846" y="1762"/>
                    </a:lnTo>
                    <a:lnTo>
                      <a:pt x="1057" y="2397"/>
                    </a:lnTo>
                    <a:lnTo>
                      <a:pt x="1198" y="3102"/>
                    </a:lnTo>
                    <a:lnTo>
                      <a:pt x="1198" y="3806"/>
                    </a:lnTo>
                    <a:lnTo>
                      <a:pt x="987" y="3524"/>
                    </a:lnTo>
                    <a:lnTo>
                      <a:pt x="775" y="3243"/>
                    </a:lnTo>
                    <a:lnTo>
                      <a:pt x="634" y="2961"/>
                    </a:lnTo>
                    <a:lnTo>
                      <a:pt x="493" y="2608"/>
                    </a:lnTo>
                    <a:lnTo>
                      <a:pt x="423" y="1903"/>
                    </a:lnTo>
                    <a:lnTo>
                      <a:pt x="423" y="1128"/>
                    </a:lnTo>
                    <a:close/>
                    <a:moveTo>
                      <a:pt x="0" y="0"/>
                    </a:moveTo>
                    <a:lnTo>
                      <a:pt x="0" y="776"/>
                    </a:lnTo>
                    <a:lnTo>
                      <a:pt x="71" y="2467"/>
                    </a:lnTo>
                    <a:lnTo>
                      <a:pt x="212" y="3454"/>
                    </a:lnTo>
                    <a:lnTo>
                      <a:pt x="353" y="4300"/>
                    </a:lnTo>
                    <a:lnTo>
                      <a:pt x="493" y="4652"/>
                    </a:lnTo>
                    <a:lnTo>
                      <a:pt x="705" y="5005"/>
                    </a:lnTo>
                    <a:lnTo>
                      <a:pt x="916" y="5216"/>
                    </a:lnTo>
                    <a:lnTo>
                      <a:pt x="1128" y="5357"/>
                    </a:lnTo>
                    <a:lnTo>
                      <a:pt x="1480" y="5428"/>
                    </a:lnTo>
                    <a:lnTo>
                      <a:pt x="1762" y="5357"/>
                    </a:lnTo>
                    <a:lnTo>
                      <a:pt x="1974" y="5216"/>
                    </a:lnTo>
                    <a:lnTo>
                      <a:pt x="2115" y="4934"/>
                    </a:lnTo>
                    <a:lnTo>
                      <a:pt x="2185" y="4582"/>
                    </a:lnTo>
                    <a:lnTo>
                      <a:pt x="2256" y="4229"/>
                    </a:lnTo>
                    <a:lnTo>
                      <a:pt x="2185" y="3736"/>
                    </a:lnTo>
                    <a:lnTo>
                      <a:pt x="2115" y="3243"/>
                    </a:lnTo>
                    <a:lnTo>
                      <a:pt x="1974" y="2749"/>
                    </a:lnTo>
                    <a:lnTo>
                      <a:pt x="1833" y="2185"/>
                    </a:lnTo>
                    <a:lnTo>
                      <a:pt x="1621" y="1692"/>
                    </a:lnTo>
                    <a:lnTo>
                      <a:pt x="1339" y="1269"/>
                    </a:lnTo>
                    <a:lnTo>
                      <a:pt x="1057" y="846"/>
                    </a:lnTo>
                    <a:lnTo>
                      <a:pt x="705" y="423"/>
                    </a:lnTo>
                    <a:lnTo>
                      <a:pt x="353" y="141"/>
                    </a:lnTo>
                    <a:lnTo>
                      <a:pt x="0" y="0"/>
                    </a:lnTo>
                    <a:close/>
                  </a:path>
                </a:pathLst>
              </a:custGeom>
              <a:solidFill>
                <a:srgbClr val="BDCC6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 name="Google Shape;168;p3"/>
              <p:cNvSpPr/>
              <p:nvPr/>
            </p:nvSpPr>
            <p:spPr>
              <a:xfrm>
                <a:off x="4291025" y="858375"/>
                <a:ext cx="216750" cy="109275"/>
              </a:xfrm>
              <a:custGeom>
                <a:avLst/>
                <a:gdLst/>
                <a:ahLst/>
                <a:cxnLst/>
                <a:rect l="l" t="t" r="r" b="b"/>
                <a:pathLst>
                  <a:path w="8670" h="4371" extrusionOk="0">
                    <a:moveTo>
                      <a:pt x="5851" y="1904"/>
                    </a:moveTo>
                    <a:lnTo>
                      <a:pt x="5075" y="2397"/>
                    </a:lnTo>
                    <a:lnTo>
                      <a:pt x="4300" y="2820"/>
                    </a:lnTo>
                    <a:lnTo>
                      <a:pt x="3525" y="3102"/>
                    </a:lnTo>
                    <a:lnTo>
                      <a:pt x="2749" y="3313"/>
                    </a:lnTo>
                    <a:lnTo>
                      <a:pt x="1199" y="3595"/>
                    </a:lnTo>
                    <a:lnTo>
                      <a:pt x="2326" y="3031"/>
                    </a:lnTo>
                    <a:lnTo>
                      <a:pt x="3454" y="2608"/>
                    </a:lnTo>
                    <a:lnTo>
                      <a:pt x="4652" y="2186"/>
                    </a:lnTo>
                    <a:lnTo>
                      <a:pt x="5851" y="1904"/>
                    </a:lnTo>
                    <a:close/>
                    <a:moveTo>
                      <a:pt x="8388" y="0"/>
                    </a:moveTo>
                    <a:lnTo>
                      <a:pt x="8177" y="141"/>
                    </a:lnTo>
                    <a:lnTo>
                      <a:pt x="7472" y="423"/>
                    </a:lnTo>
                    <a:lnTo>
                      <a:pt x="6344" y="776"/>
                    </a:lnTo>
                    <a:lnTo>
                      <a:pt x="3454" y="1833"/>
                    </a:lnTo>
                    <a:lnTo>
                      <a:pt x="2045" y="2397"/>
                    </a:lnTo>
                    <a:lnTo>
                      <a:pt x="1410" y="2679"/>
                    </a:lnTo>
                    <a:lnTo>
                      <a:pt x="846" y="2961"/>
                    </a:lnTo>
                    <a:lnTo>
                      <a:pt x="423" y="3243"/>
                    </a:lnTo>
                    <a:lnTo>
                      <a:pt x="141" y="3595"/>
                    </a:lnTo>
                    <a:lnTo>
                      <a:pt x="1" y="3877"/>
                    </a:lnTo>
                    <a:lnTo>
                      <a:pt x="1" y="4018"/>
                    </a:lnTo>
                    <a:lnTo>
                      <a:pt x="1" y="4159"/>
                    </a:lnTo>
                    <a:lnTo>
                      <a:pt x="71" y="4230"/>
                    </a:lnTo>
                    <a:lnTo>
                      <a:pt x="282" y="4300"/>
                    </a:lnTo>
                    <a:lnTo>
                      <a:pt x="776" y="4371"/>
                    </a:lnTo>
                    <a:lnTo>
                      <a:pt x="1481" y="4300"/>
                    </a:lnTo>
                    <a:lnTo>
                      <a:pt x="2256" y="4230"/>
                    </a:lnTo>
                    <a:lnTo>
                      <a:pt x="3807" y="3877"/>
                    </a:lnTo>
                    <a:lnTo>
                      <a:pt x="4793" y="3525"/>
                    </a:lnTo>
                    <a:lnTo>
                      <a:pt x="5498" y="3313"/>
                    </a:lnTo>
                    <a:lnTo>
                      <a:pt x="6203" y="2961"/>
                    </a:lnTo>
                    <a:lnTo>
                      <a:pt x="6908" y="2608"/>
                    </a:lnTo>
                    <a:lnTo>
                      <a:pt x="7542" y="2186"/>
                    </a:lnTo>
                    <a:lnTo>
                      <a:pt x="7895" y="1692"/>
                    </a:lnTo>
                    <a:lnTo>
                      <a:pt x="8459" y="776"/>
                    </a:lnTo>
                    <a:lnTo>
                      <a:pt x="8600" y="423"/>
                    </a:lnTo>
                    <a:lnTo>
                      <a:pt x="8670" y="141"/>
                    </a:lnTo>
                    <a:lnTo>
                      <a:pt x="8600" y="0"/>
                    </a:lnTo>
                    <a:close/>
                  </a:path>
                </a:pathLst>
              </a:custGeom>
              <a:solidFill>
                <a:srgbClr val="BDCC6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 name="Google Shape;169;p3"/>
              <p:cNvSpPr/>
              <p:nvPr/>
            </p:nvSpPr>
            <p:spPr>
              <a:xfrm>
                <a:off x="4217025" y="1004625"/>
                <a:ext cx="68750" cy="130425"/>
              </a:xfrm>
              <a:custGeom>
                <a:avLst/>
                <a:gdLst/>
                <a:ahLst/>
                <a:cxnLst/>
                <a:rect l="l" t="t" r="r" b="b"/>
                <a:pathLst>
                  <a:path w="2750" h="5217" extrusionOk="0">
                    <a:moveTo>
                      <a:pt x="1974" y="1"/>
                    </a:moveTo>
                    <a:lnTo>
                      <a:pt x="2115" y="142"/>
                    </a:lnTo>
                    <a:lnTo>
                      <a:pt x="2044" y="565"/>
                    </a:lnTo>
                    <a:lnTo>
                      <a:pt x="1833" y="1551"/>
                    </a:lnTo>
                    <a:lnTo>
                      <a:pt x="1480" y="2679"/>
                    </a:lnTo>
                    <a:lnTo>
                      <a:pt x="1269" y="3172"/>
                    </a:lnTo>
                    <a:lnTo>
                      <a:pt x="1057" y="3525"/>
                    </a:lnTo>
                    <a:lnTo>
                      <a:pt x="987" y="2891"/>
                    </a:lnTo>
                    <a:lnTo>
                      <a:pt x="1057" y="1833"/>
                    </a:lnTo>
                    <a:lnTo>
                      <a:pt x="1128" y="1340"/>
                    </a:lnTo>
                    <a:lnTo>
                      <a:pt x="1269" y="847"/>
                    </a:lnTo>
                    <a:lnTo>
                      <a:pt x="1410" y="494"/>
                    </a:lnTo>
                    <a:lnTo>
                      <a:pt x="1551" y="424"/>
                    </a:lnTo>
                    <a:lnTo>
                      <a:pt x="1621" y="353"/>
                    </a:lnTo>
                    <a:lnTo>
                      <a:pt x="1621" y="353"/>
                    </a:lnTo>
                    <a:lnTo>
                      <a:pt x="1410" y="424"/>
                    </a:lnTo>
                    <a:lnTo>
                      <a:pt x="1198" y="565"/>
                    </a:lnTo>
                    <a:lnTo>
                      <a:pt x="987" y="847"/>
                    </a:lnTo>
                    <a:lnTo>
                      <a:pt x="776" y="1128"/>
                    </a:lnTo>
                    <a:lnTo>
                      <a:pt x="423" y="1763"/>
                    </a:lnTo>
                    <a:lnTo>
                      <a:pt x="141" y="2538"/>
                    </a:lnTo>
                    <a:lnTo>
                      <a:pt x="0" y="3313"/>
                    </a:lnTo>
                    <a:lnTo>
                      <a:pt x="0" y="4018"/>
                    </a:lnTo>
                    <a:lnTo>
                      <a:pt x="0" y="4371"/>
                    </a:lnTo>
                    <a:lnTo>
                      <a:pt x="71" y="4653"/>
                    </a:lnTo>
                    <a:lnTo>
                      <a:pt x="212" y="4864"/>
                    </a:lnTo>
                    <a:lnTo>
                      <a:pt x="353" y="5005"/>
                    </a:lnTo>
                    <a:lnTo>
                      <a:pt x="705" y="5146"/>
                    </a:lnTo>
                    <a:lnTo>
                      <a:pt x="987" y="5217"/>
                    </a:lnTo>
                    <a:lnTo>
                      <a:pt x="1269" y="5076"/>
                    </a:lnTo>
                    <a:lnTo>
                      <a:pt x="1551" y="4935"/>
                    </a:lnTo>
                    <a:lnTo>
                      <a:pt x="1833" y="4653"/>
                    </a:lnTo>
                    <a:lnTo>
                      <a:pt x="2044" y="4300"/>
                    </a:lnTo>
                    <a:lnTo>
                      <a:pt x="2326" y="3877"/>
                    </a:lnTo>
                    <a:lnTo>
                      <a:pt x="2467" y="3454"/>
                    </a:lnTo>
                    <a:lnTo>
                      <a:pt x="2608" y="2961"/>
                    </a:lnTo>
                    <a:lnTo>
                      <a:pt x="2749" y="2468"/>
                    </a:lnTo>
                    <a:lnTo>
                      <a:pt x="2749" y="1974"/>
                    </a:lnTo>
                    <a:lnTo>
                      <a:pt x="2749" y="1481"/>
                    </a:lnTo>
                    <a:lnTo>
                      <a:pt x="2679" y="1058"/>
                    </a:lnTo>
                    <a:lnTo>
                      <a:pt x="2538" y="635"/>
                    </a:lnTo>
                    <a:lnTo>
                      <a:pt x="2326" y="283"/>
                    </a:lnTo>
                    <a:lnTo>
                      <a:pt x="1974" y="1"/>
                    </a:lnTo>
                    <a:close/>
                  </a:path>
                </a:pathLst>
              </a:custGeom>
              <a:solidFill>
                <a:srgbClr val="BDCC6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70" name="Google Shape;170;p3"/>
            <p:cNvGrpSpPr/>
            <p:nvPr/>
          </p:nvGrpSpPr>
          <p:grpSpPr>
            <a:xfrm>
              <a:off x="959375" y="2320925"/>
              <a:ext cx="149800" cy="299575"/>
              <a:chOff x="3253150" y="2320925"/>
              <a:chExt cx="149800" cy="299575"/>
            </a:xfrm>
          </p:grpSpPr>
          <p:sp>
            <p:nvSpPr>
              <p:cNvPr id="171" name="Google Shape;171;p3"/>
              <p:cNvSpPr/>
              <p:nvPr/>
            </p:nvSpPr>
            <p:spPr>
              <a:xfrm>
                <a:off x="3290150" y="2476000"/>
                <a:ext cx="112800" cy="144500"/>
              </a:xfrm>
              <a:custGeom>
                <a:avLst/>
                <a:gdLst/>
                <a:ahLst/>
                <a:cxnLst/>
                <a:rect l="l" t="t" r="r" b="b"/>
                <a:pathLst>
                  <a:path w="4512" h="5780" extrusionOk="0">
                    <a:moveTo>
                      <a:pt x="2397" y="1480"/>
                    </a:moveTo>
                    <a:lnTo>
                      <a:pt x="1622" y="2467"/>
                    </a:lnTo>
                    <a:lnTo>
                      <a:pt x="1199" y="3101"/>
                    </a:lnTo>
                    <a:lnTo>
                      <a:pt x="917" y="3665"/>
                    </a:lnTo>
                    <a:lnTo>
                      <a:pt x="1270" y="2749"/>
                    </a:lnTo>
                    <a:lnTo>
                      <a:pt x="1481" y="2397"/>
                    </a:lnTo>
                    <a:lnTo>
                      <a:pt x="1763" y="2044"/>
                    </a:lnTo>
                    <a:lnTo>
                      <a:pt x="2045" y="1762"/>
                    </a:lnTo>
                    <a:lnTo>
                      <a:pt x="2397" y="1480"/>
                    </a:lnTo>
                    <a:close/>
                    <a:moveTo>
                      <a:pt x="3455" y="1762"/>
                    </a:moveTo>
                    <a:lnTo>
                      <a:pt x="3384" y="2115"/>
                    </a:lnTo>
                    <a:lnTo>
                      <a:pt x="3173" y="2608"/>
                    </a:lnTo>
                    <a:lnTo>
                      <a:pt x="2820" y="3172"/>
                    </a:lnTo>
                    <a:lnTo>
                      <a:pt x="2468" y="3806"/>
                    </a:lnTo>
                    <a:lnTo>
                      <a:pt x="2045" y="4370"/>
                    </a:lnTo>
                    <a:lnTo>
                      <a:pt x="1833" y="4511"/>
                    </a:lnTo>
                    <a:lnTo>
                      <a:pt x="1622" y="4723"/>
                    </a:lnTo>
                    <a:lnTo>
                      <a:pt x="1411" y="4793"/>
                    </a:lnTo>
                    <a:lnTo>
                      <a:pt x="1199" y="4793"/>
                    </a:lnTo>
                    <a:lnTo>
                      <a:pt x="1058" y="4652"/>
                    </a:lnTo>
                    <a:lnTo>
                      <a:pt x="917" y="4511"/>
                    </a:lnTo>
                    <a:lnTo>
                      <a:pt x="1270" y="4229"/>
                    </a:lnTo>
                    <a:lnTo>
                      <a:pt x="1622" y="3877"/>
                    </a:lnTo>
                    <a:lnTo>
                      <a:pt x="1904" y="3524"/>
                    </a:lnTo>
                    <a:lnTo>
                      <a:pt x="2186" y="3101"/>
                    </a:lnTo>
                    <a:lnTo>
                      <a:pt x="3455" y="1762"/>
                    </a:lnTo>
                    <a:close/>
                    <a:moveTo>
                      <a:pt x="2609" y="0"/>
                    </a:moveTo>
                    <a:lnTo>
                      <a:pt x="2397" y="71"/>
                    </a:lnTo>
                    <a:lnTo>
                      <a:pt x="2186" y="212"/>
                    </a:lnTo>
                    <a:lnTo>
                      <a:pt x="2045" y="423"/>
                    </a:lnTo>
                    <a:lnTo>
                      <a:pt x="1833" y="705"/>
                    </a:lnTo>
                    <a:lnTo>
                      <a:pt x="1763" y="987"/>
                    </a:lnTo>
                    <a:lnTo>
                      <a:pt x="1763" y="1057"/>
                    </a:lnTo>
                    <a:lnTo>
                      <a:pt x="1833" y="1057"/>
                    </a:lnTo>
                    <a:lnTo>
                      <a:pt x="2045" y="1128"/>
                    </a:lnTo>
                    <a:lnTo>
                      <a:pt x="2256" y="1057"/>
                    </a:lnTo>
                    <a:lnTo>
                      <a:pt x="2820" y="916"/>
                    </a:lnTo>
                    <a:lnTo>
                      <a:pt x="3032" y="846"/>
                    </a:lnTo>
                    <a:lnTo>
                      <a:pt x="2609" y="1198"/>
                    </a:lnTo>
                    <a:lnTo>
                      <a:pt x="2115" y="1410"/>
                    </a:lnTo>
                    <a:lnTo>
                      <a:pt x="1199" y="1974"/>
                    </a:lnTo>
                    <a:lnTo>
                      <a:pt x="847" y="2256"/>
                    </a:lnTo>
                    <a:lnTo>
                      <a:pt x="494" y="2608"/>
                    </a:lnTo>
                    <a:lnTo>
                      <a:pt x="212" y="3101"/>
                    </a:lnTo>
                    <a:lnTo>
                      <a:pt x="1" y="3665"/>
                    </a:lnTo>
                    <a:lnTo>
                      <a:pt x="1" y="4229"/>
                    </a:lnTo>
                    <a:lnTo>
                      <a:pt x="71" y="4723"/>
                    </a:lnTo>
                    <a:lnTo>
                      <a:pt x="212" y="5145"/>
                    </a:lnTo>
                    <a:lnTo>
                      <a:pt x="494" y="5498"/>
                    </a:lnTo>
                    <a:lnTo>
                      <a:pt x="847" y="5709"/>
                    </a:lnTo>
                    <a:lnTo>
                      <a:pt x="1340" y="5780"/>
                    </a:lnTo>
                    <a:lnTo>
                      <a:pt x="1833" y="5709"/>
                    </a:lnTo>
                    <a:lnTo>
                      <a:pt x="2397" y="5427"/>
                    </a:lnTo>
                    <a:lnTo>
                      <a:pt x="2891" y="5005"/>
                    </a:lnTo>
                    <a:lnTo>
                      <a:pt x="3455" y="4441"/>
                    </a:lnTo>
                    <a:lnTo>
                      <a:pt x="3877" y="3736"/>
                    </a:lnTo>
                    <a:lnTo>
                      <a:pt x="4230" y="2960"/>
                    </a:lnTo>
                    <a:lnTo>
                      <a:pt x="4371" y="2608"/>
                    </a:lnTo>
                    <a:lnTo>
                      <a:pt x="4441" y="2185"/>
                    </a:lnTo>
                    <a:lnTo>
                      <a:pt x="4512" y="1833"/>
                    </a:lnTo>
                    <a:lnTo>
                      <a:pt x="4441" y="1480"/>
                    </a:lnTo>
                    <a:lnTo>
                      <a:pt x="4371" y="1128"/>
                    </a:lnTo>
                    <a:lnTo>
                      <a:pt x="4230" y="775"/>
                    </a:lnTo>
                    <a:lnTo>
                      <a:pt x="4018" y="494"/>
                    </a:lnTo>
                    <a:lnTo>
                      <a:pt x="3666" y="282"/>
                    </a:lnTo>
                    <a:lnTo>
                      <a:pt x="3384" y="141"/>
                    </a:lnTo>
                    <a:lnTo>
                      <a:pt x="3102" y="0"/>
                    </a:lnTo>
                    <a:close/>
                  </a:path>
                </a:pathLst>
              </a:custGeom>
              <a:solidFill>
                <a:srgbClr val="F7B22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 name="Google Shape;172;p3"/>
              <p:cNvSpPr/>
              <p:nvPr/>
            </p:nvSpPr>
            <p:spPr>
              <a:xfrm>
                <a:off x="3253150" y="2320925"/>
                <a:ext cx="100475" cy="130425"/>
              </a:xfrm>
              <a:custGeom>
                <a:avLst/>
                <a:gdLst/>
                <a:ahLst/>
                <a:cxnLst/>
                <a:rect l="l" t="t" r="r" b="b"/>
                <a:pathLst>
                  <a:path w="4019" h="5217" extrusionOk="0">
                    <a:moveTo>
                      <a:pt x="2045" y="1128"/>
                    </a:moveTo>
                    <a:lnTo>
                      <a:pt x="2186" y="1199"/>
                    </a:lnTo>
                    <a:lnTo>
                      <a:pt x="2397" y="1410"/>
                    </a:lnTo>
                    <a:lnTo>
                      <a:pt x="2609" y="1763"/>
                    </a:lnTo>
                    <a:lnTo>
                      <a:pt x="2750" y="2256"/>
                    </a:lnTo>
                    <a:lnTo>
                      <a:pt x="2820" y="2749"/>
                    </a:lnTo>
                    <a:lnTo>
                      <a:pt x="2750" y="3243"/>
                    </a:lnTo>
                    <a:lnTo>
                      <a:pt x="2679" y="3525"/>
                    </a:lnTo>
                    <a:lnTo>
                      <a:pt x="2609" y="3736"/>
                    </a:lnTo>
                    <a:lnTo>
                      <a:pt x="2256" y="3243"/>
                    </a:lnTo>
                    <a:lnTo>
                      <a:pt x="1904" y="2608"/>
                    </a:lnTo>
                    <a:lnTo>
                      <a:pt x="1763" y="2327"/>
                    </a:lnTo>
                    <a:lnTo>
                      <a:pt x="1622" y="1974"/>
                    </a:lnTo>
                    <a:lnTo>
                      <a:pt x="1622" y="1692"/>
                    </a:lnTo>
                    <a:lnTo>
                      <a:pt x="1692" y="1410"/>
                    </a:lnTo>
                    <a:lnTo>
                      <a:pt x="1833" y="1269"/>
                    </a:lnTo>
                    <a:lnTo>
                      <a:pt x="1904" y="1128"/>
                    </a:lnTo>
                    <a:close/>
                    <a:moveTo>
                      <a:pt x="846" y="1481"/>
                    </a:moveTo>
                    <a:lnTo>
                      <a:pt x="987" y="1692"/>
                    </a:lnTo>
                    <a:lnTo>
                      <a:pt x="1128" y="2045"/>
                    </a:lnTo>
                    <a:lnTo>
                      <a:pt x="1199" y="2679"/>
                    </a:lnTo>
                    <a:lnTo>
                      <a:pt x="1340" y="3454"/>
                    </a:lnTo>
                    <a:lnTo>
                      <a:pt x="1481" y="3807"/>
                    </a:lnTo>
                    <a:lnTo>
                      <a:pt x="1622" y="4089"/>
                    </a:lnTo>
                    <a:lnTo>
                      <a:pt x="776" y="3454"/>
                    </a:lnTo>
                    <a:lnTo>
                      <a:pt x="706" y="3243"/>
                    </a:lnTo>
                    <a:lnTo>
                      <a:pt x="635" y="2961"/>
                    </a:lnTo>
                    <a:lnTo>
                      <a:pt x="635" y="2467"/>
                    </a:lnTo>
                    <a:lnTo>
                      <a:pt x="706" y="1974"/>
                    </a:lnTo>
                    <a:lnTo>
                      <a:pt x="846" y="1481"/>
                    </a:lnTo>
                    <a:close/>
                    <a:moveTo>
                      <a:pt x="2397" y="1"/>
                    </a:moveTo>
                    <a:lnTo>
                      <a:pt x="1974" y="71"/>
                    </a:lnTo>
                    <a:lnTo>
                      <a:pt x="1481" y="141"/>
                    </a:lnTo>
                    <a:lnTo>
                      <a:pt x="1058" y="423"/>
                    </a:lnTo>
                    <a:lnTo>
                      <a:pt x="706" y="705"/>
                    </a:lnTo>
                    <a:lnTo>
                      <a:pt x="424" y="1128"/>
                    </a:lnTo>
                    <a:lnTo>
                      <a:pt x="212" y="1551"/>
                    </a:lnTo>
                    <a:lnTo>
                      <a:pt x="71" y="2045"/>
                    </a:lnTo>
                    <a:lnTo>
                      <a:pt x="1" y="2538"/>
                    </a:lnTo>
                    <a:lnTo>
                      <a:pt x="1" y="3102"/>
                    </a:lnTo>
                    <a:lnTo>
                      <a:pt x="71" y="3595"/>
                    </a:lnTo>
                    <a:lnTo>
                      <a:pt x="212" y="4018"/>
                    </a:lnTo>
                    <a:lnTo>
                      <a:pt x="424" y="4441"/>
                    </a:lnTo>
                    <a:lnTo>
                      <a:pt x="706" y="4793"/>
                    </a:lnTo>
                    <a:lnTo>
                      <a:pt x="1058" y="5005"/>
                    </a:lnTo>
                    <a:lnTo>
                      <a:pt x="1481" y="5146"/>
                    </a:lnTo>
                    <a:lnTo>
                      <a:pt x="1974" y="5216"/>
                    </a:lnTo>
                    <a:lnTo>
                      <a:pt x="2468" y="5075"/>
                    </a:lnTo>
                    <a:lnTo>
                      <a:pt x="2891" y="4934"/>
                    </a:lnTo>
                    <a:lnTo>
                      <a:pt x="3172" y="4652"/>
                    </a:lnTo>
                    <a:lnTo>
                      <a:pt x="3454" y="4300"/>
                    </a:lnTo>
                    <a:lnTo>
                      <a:pt x="3736" y="3948"/>
                    </a:lnTo>
                    <a:lnTo>
                      <a:pt x="3877" y="3525"/>
                    </a:lnTo>
                    <a:lnTo>
                      <a:pt x="4018" y="3102"/>
                    </a:lnTo>
                    <a:lnTo>
                      <a:pt x="4018" y="2608"/>
                    </a:lnTo>
                    <a:lnTo>
                      <a:pt x="4018" y="2186"/>
                    </a:lnTo>
                    <a:lnTo>
                      <a:pt x="4018" y="1692"/>
                    </a:lnTo>
                    <a:lnTo>
                      <a:pt x="3877" y="1269"/>
                    </a:lnTo>
                    <a:lnTo>
                      <a:pt x="3666" y="917"/>
                    </a:lnTo>
                    <a:lnTo>
                      <a:pt x="3454" y="564"/>
                    </a:lnTo>
                    <a:lnTo>
                      <a:pt x="3172" y="282"/>
                    </a:lnTo>
                    <a:lnTo>
                      <a:pt x="2820" y="141"/>
                    </a:lnTo>
                    <a:lnTo>
                      <a:pt x="2397" y="1"/>
                    </a:lnTo>
                    <a:close/>
                  </a:path>
                </a:pathLst>
              </a:custGeom>
              <a:solidFill>
                <a:srgbClr val="F7B22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73" name="Google Shape;173;p3"/>
            <p:cNvGrpSpPr/>
            <p:nvPr/>
          </p:nvGrpSpPr>
          <p:grpSpPr>
            <a:xfrm>
              <a:off x="1193750" y="3986125"/>
              <a:ext cx="766525" cy="1452000"/>
              <a:chOff x="3487525" y="3986125"/>
              <a:chExt cx="766525" cy="1452000"/>
            </a:xfrm>
          </p:grpSpPr>
          <p:sp>
            <p:nvSpPr>
              <p:cNvPr id="174" name="Google Shape;174;p3"/>
              <p:cNvSpPr/>
              <p:nvPr/>
            </p:nvSpPr>
            <p:spPr>
              <a:xfrm>
                <a:off x="3506900" y="3986125"/>
                <a:ext cx="747150" cy="1452000"/>
              </a:xfrm>
              <a:custGeom>
                <a:avLst/>
                <a:gdLst/>
                <a:ahLst/>
                <a:cxnLst/>
                <a:rect l="l" t="t" r="r" b="b"/>
                <a:pathLst>
                  <a:path w="29886" h="58080" extrusionOk="0">
                    <a:moveTo>
                      <a:pt x="20441" y="33974"/>
                    </a:moveTo>
                    <a:lnTo>
                      <a:pt x="21568" y="34608"/>
                    </a:lnTo>
                    <a:lnTo>
                      <a:pt x="23189" y="35665"/>
                    </a:lnTo>
                    <a:lnTo>
                      <a:pt x="24035" y="36229"/>
                    </a:lnTo>
                    <a:lnTo>
                      <a:pt x="24670" y="36793"/>
                    </a:lnTo>
                    <a:lnTo>
                      <a:pt x="25092" y="37216"/>
                    </a:lnTo>
                    <a:lnTo>
                      <a:pt x="25233" y="37427"/>
                    </a:lnTo>
                    <a:lnTo>
                      <a:pt x="25233" y="37568"/>
                    </a:lnTo>
                    <a:lnTo>
                      <a:pt x="23048" y="35947"/>
                    </a:lnTo>
                    <a:lnTo>
                      <a:pt x="20441" y="33974"/>
                    </a:lnTo>
                    <a:close/>
                    <a:moveTo>
                      <a:pt x="917" y="0"/>
                    </a:moveTo>
                    <a:lnTo>
                      <a:pt x="776" y="141"/>
                    </a:lnTo>
                    <a:lnTo>
                      <a:pt x="635" y="282"/>
                    </a:lnTo>
                    <a:lnTo>
                      <a:pt x="564" y="564"/>
                    </a:lnTo>
                    <a:lnTo>
                      <a:pt x="353" y="1198"/>
                    </a:lnTo>
                    <a:lnTo>
                      <a:pt x="212" y="2044"/>
                    </a:lnTo>
                    <a:lnTo>
                      <a:pt x="0" y="3595"/>
                    </a:lnTo>
                    <a:lnTo>
                      <a:pt x="0" y="4511"/>
                    </a:lnTo>
                    <a:lnTo>
                      <a:pt x="71" y="5216"/>
                    </a:lnTo>
                    <a:lnTo>
                      <a:pt x="141" y="5921"/>
                    </a:lnTo>
                    <a:lnTo>
                      <a:pt x="494" y="7331"/>
                    </a:lnTo>
                    <a:lnTo>
                      <a:pt x="987" y="8740"/>
                    </a:lnTo>
                    <a:lnTo>
                      <a:pt x="1551" y="10009"/>
                    </a:lnTo>
                    <a:lnTo>
                      <a:pt x="2326" y="11419"/>
                    </a:lnTo>
                    <a:lnTo>
                      <a:pt x="3243" y="12758"/>
                    </a:lnTo>
                    <a:lnTo>
                      <a:pt x="4159" y="14097"/>
                    </a:lnTo>
                    <a:lnTo>
                      <a:pt x="5216" y="15366"/>
                    </a:lnTo>
                    <a:lnTo>
                      <a:pt x="5710" y="15930"/>
                    </a:lnTo>
                    <a:lnTo>
                      <a:pt x="6344" y="16635"/>
                    </a:lnTo>
                    <a:lnTo>
                      <a:pt x="7683" y="18115"/>
                    </a:lnTo>
                    <a:lnTo>
                      <a:pt x="8388" y="18890"/>
                    </a:lnTo>
                    <a:lnTo>
                      <a:pt x="8952" y="19665"/>
                    </a:lnTo>
                    <a:lnTo>
                      <a:pt x="9375" y="20370"/>
                    </a:lnTo>
                    <a:lnTo>
                      <a:pt x="9586" y="20723"/>
                    </a:lnTo>
                    <a:lnTo>
                      <a:pt x="9657" y="21146"/>
                    </a:lnTo>
                    <a:lnTo>
                      <a:pt x="9727" y="21568"/>
                    </a:lnTo>
                    <a:lnTo>
                      <a:pt x="9657" y="21991"/>
                    </a:lnTo>
                    <a:lnTo>
                      <a:pt x="9586" y="22485"/>
                    </a:lnTo>
                    <a:lnTo>
                      <a:pt x="9375" y="22978"/>
                    </a:lnTo>
                    <a:lnTo>
                      <a:pt x="9022" y="24035"/>
                    </a:lnTo>
                    <a:lnTo>
                      <a:pt x="8811" y="24599"/>
                    </a:lnTo>
                    <a:lnTo>
                      <a:pt x="8670" y="25163"/>
                    </a:lnTo>
                    <a:lnTo>
                      <a:pt x="8599" y="25798"/>
                    </a:lnTo>
                    <a:lnTo>
                      <a:pt x="8599" y="26432"/>
                    </a:lnTo>
                    <a:lnTo>
                      <a:pt x="8599" y="27912"/>
                    </a:lnTo>
                    <a:lnTo>
                      <a:pt x="8599" y="29251"/>
                    </a:lnTo>
                    <a:lnTo>
                      <a:pt x="8529" y="29886"/>
                    </a:lnTo>
                    <a:lnTo>
                      <a:pt x="8317" y="30449"/>
                    </a:lnTo>
                    <a:lnTo>
                      <a:pt x="8247" y="30590"/>
                    </a:lnTo>
                    <a:lnTo>
                      <a:pt x="8106" y="30802"/>
                    </a:lnTo>
                    <a:lnTo>
                      <a:pt x="7683" y="31084"/>
                    </a:lnTo>
                    <a:lnTo>
                      <a:pt x="6626" y="31859"/>
                    </a:lnTo>
                    <a:lnTo>
                      <a:pt x="6132" y="32212"/>
                    </a:lnTo>
                    <a:lnTo>
                      <a:pt x="5780" y="32634"/>
                    </a:lnTo>
                    <a:lnTo>
                      <a:pt x="5639" y="32846"/>
                    </a:lnTo>
                    <a:lnTo>
                      <a:pt x="5639" y="33128"/>
                    </a:lnTo>
                    <a:lnTo>
                      <a:pt x="5639" y="33339"/>
                    </a:lnTo>
                    <a:lnTo>
                      <a:pt x="5710" y="33621"/>
                    </a:lnTo>
                    <a:lnTo>
                      <a:pt x="5850" y="33762"/>
                    </a:lnTo>
                    <a:lnTo>
                      <a:pt x="6132" y="33762"/>
                    </a:lnTo>
                    <a:lnTo>
                      <a:pt x="6344" y="33692"/>
                    </a:lnTo>
                    <a:lnTo>
                      <a:pt x="6696" y="33480"/>
                    </a:lnTo>
                    <a:lnTo>
                      <a:pt x="7119" y="33057"/>
                    </a:lnTo>
                    <a:lnTo>
                      <a:pt x="7894" y="32141"/>
                    </a:lnTo>
                    <a:lnTo>
                      <a:pt x="8388" y="31507"/>
                    </a:lnTo>
                    <a:lnTo>
                      <a:pt x="8388" y="31859"/>
                    </a:lnTo>
                    <a:lnTo>
                      <a:pt x="8176" y="32353"/>
                    </a:lnTo>
                    <a:lnTo>
                      <a:pt x="7754" y="33480"/>
                    </a:lnTo>
                    <a:lnTo>
                      <a:pt x="7542" y="34115"/>
                    </a:lnTo>
                    <a:lnTo>
                      <a:pt x="7401" y="34608"/>
                    </a:lnTo>
                    <a:lnTo>
                      <a:pt x="7401" y="34820"/>
                    </a:lnTo>
                    <a:lnTo>
                      <a:pt x="7401" y="35031"/>
                    </a:lnTo>
                    <a:lnTo>
                      <a:pt x="7472" y="35172"/>
                    </a:lnTo>
                    <a:lnTo>
                      <a:pt x="7613" y="35242"/>
                    </a:lnTo>
                    <a:lnTo>
                      <a:pt x="7965" y="35242"/>
                    </a:lnTo>
                    <a:lnTo>
                      <a:pt x="8106" y="35172"/>
                    </a:lnTo>
                    <a:lnTo>
                      <a:pt x="8176" y="35031"/>
                    </a:lnTo>
                    <a:lnTo>
                      <a:pt x="8388" y="34749"/>
                    </a:lnTo>
                    <a:lnTo>
                      <a:pt x="8458" y="34326"/>
                    </a:lnTo>
                    <a:lnTo>
                      <a:pt x="8529" y="33410"/>
                    </a:lnTo>
                    <a:lnTo>
                      <a:pt x="8599" y="32705"/>
                    </a:lnTo>
                    <a:lnTo>
                      <a:pt x="8740" y="33410"/>
                    </a:lnTo>
                    <a:lnTo>
                      <a:pt x="8952" y="33903"/>
                    </a:lnTo>
                    <a:lnTo>
                      <a:pt x="9163" y="34256"/>
                    </a:lnTo>
                    <a:lnTo>
                      <a:pt x="9375" y="34397"/>
                    </a:lnTo>
                    <a:lnTo>
                      <a:pt x="9516" y="34397"/>
                    </a:lnTo>
                    <a:lnTo>
                      <a:pt x="9586" y="34326"/>
                    </a:lnTo>
                    <a:lnTo>
                      <a:pt x="9657" y="34256"/>
                    </a:lnTo>
                    <a:lnTo>
                      <a:pt x="9727" y="34044"/>
                    </a:lnTo>
                    <a:lnTo>
                      <a:pt x="9798" y="33551"/>
                    </a:lnTo>
                    <a:lnTo>
                      <a:pt x="9657" y="32775"/>
                    </a:lnTo>
                    <a:lnTo>
                      <a:pt x="10079" y="33410"/>
                    </a:lnTo>
                    <a:lnTo>
                      <a:pt x="10643" y="34256"/>
                    </a:lnTo>
                    <a:lnTo>
                      <a:pt x="10925" y="34608"/>
                    </a:lnTo>
                    <a:lnTo>
                      <a:pt x="11207" y="34890"/>
                    </a:lnTo>
                    <a:lnTo>
                      <a:pt x="11419" y="34960"/>
                    </a:lnTo>
                    <a:lnTo>
                      <a:pt x="11701" y="34960"/>
                    </a:lnTo>
                    <a:lnTo>
                      <a:pt x="11842" y="34890"/>
                    </a:lnTo>
                    <a:lnTo>
                      <a:pt x="11912" y="34749"/>
                    </a:lnTo>
                    <a:lnTo>
                      <a:pt x="11983" y="34538"/>
                    </a:lnTo>
                    <a:lnTo>
                      <a:pt x="11983" y="34397"/>
                    </a:lnTo>
                    <a:lnTo>
                      <a:pt x="11842" y="34185"/>
                    </a:lnTo>
                    <a:lnTo>
                      <a:pt x="11560" y="33762"/>
                    </a:lnTo>
                    <a:lnTo>
                      <a:pt x="11207" y="33269"/>
                    </a:lnTo>
                    <a:lnTo>
                      <a:pt x="10291" y="32494"/>
                    </a:lnTo>
                    <a:lnTo>
                      <a:pt x="9657" y="31930"/>
                    </a:lnTo>
                    <a:lnTo>
                      <a:pt x="10643" y="32494"/>
                    </a:lnTo>
                    <a:lnTo>
                      <a:pt x="11771" y="33198"/>
                    </a:lnTo>
                    <a:lnTo>
                      <a:pt x="12194" y="33339"/>
                    </a:lnTo>
                    <a:lnTo>
                      <a:pt x="12335" y="33339"/>
                    </a:lnTo>
                    <a:lnTo>
                      <a:pt x="12335" y="33269"/>
                    </a:lnTo>
                    <a:lnTo>
                      <a:pt x="12335" y="33128"/>
                    </a:lnTo>
                    <a:lnTo>
                      <a:pt x="12124" y="32916"/>
                    </a:lnTo>
                    <a:lnTo>
                      <a:pt x="11489" y="32141"/>
                    </a:lnTo>
                    <a:lnTo>
                      <a:pt x="11137" y="31789"/>
                    </a:lnTo>
                    <a:lnTo>
                      <a:pt x="10784" y="31577"/>
                    </a:lnTo>
                    <a:lnTo>
                      <a:pt x="10220" y="31295"/>
                    </a:lnTo>
                    <a:lnTo>
                      <a:pt x="10009" y="31154"/>
                    </a:lnTo>
                    <a:lnTo>
                      <a:pt x="9727" y="30943"/>
                    </a:lnTo>
                    <a:lnTo>
                      <a:pt x="9516" y="30590"/>
                    </a:lnTo>
                    <a:lnTo>
                      <a:pt x="9304" y="30027"/>
                    </a:lnTo>
                    <a:lnTo>
                      <a:pt x="9234" y="29604"/>
                    </a:lnTo>
                    <a:lnTo>
                      <a:pt x="9163" y="29181"/>
                    </a:lnTo>
                    <a:lnTo>
                      <a:pt x="9234" y="28123"/>
                    </a:lnTo>
                    <a:lnTo>
                      <a:pt x="9445" y="26291"/>
                    </a:lnTo>
                    <a:lnTo>
                      <a:pt x="10079" y="27348"/>
                    </a:lnTo>
                    <a:lnTo>
                      <a:pt x="10573" y="28123"/>
                    </a:lnTo>
                    <a:lnTo>
                      <a:pt x="11066" y="28899"/>
                    </a:lnTo>
                    <a:lnTo>
                      <a:pt x="11560" y="29392"/>
                    </a:lnTo>
                    <a:lnTo>
                      <a:pt x="11771" y="29533"/>
                    </a:lnTo>
                    <a:lnTo>
                      <a:pt x="11983" y="29604"/>
                    </a:lnTo>
                    <a:lnTo>
                      <a:pt x="12194" y="29533"/>
                    </a:lnTo>
                    <a:lnTo>
                      <a:pt x="12335" y="29322"/>
                    </a:lnTo>
                    <a:lnTo>
                      <a:pt x="12405" y="28969"/>
                    </a:lnTo>
                    <a:lnTo>
                      <a:pt x="12405" y="28476"/>
                    </a:lnTo>
                    <a:lnTo>
                      <a:pt x="12335" y="28194"/>
                    </a:lnTo>
                    <a:lnTo>
                      <a:pt x="12194" y="27842"/>
                    </a:lnTo>
                    <a:lnTo>
                      <a:pt x="11560" y="27066"/>
                    </a:lnTo>
                    <a:lnTo>
                      <a:pt x="10855" y="26361"/>
                    </a:lnTo>
                    <a:lnTo>
                      <a:pt x="10573" y="26009"/>
                    </a:lnTo>
                    <a:lnTo>
                      <a:pt x="10361" y="25798"/>
                    </a:lnTo>
                    <a:lnTo>
                      <a:pt x="9939" y="25586"/>
                    </a:lnTo>
                    <a:lnTo>
                      <a:pt x="9727" y="25516"/>
                    </a:lnTo>
                    <a:lnTo>
                      <a:pt x="9657" y="25375"/>
                    </a:lnTo>
                    <a:lnTo>
                      <a:pt x="9586" y="25234"/>
                    </a:lnTo>
                    <a:lnTo>
                      <a:pt x="9516" y="25022"/>
                    </a:lnTo>
                    <a:lnTo>
                      <a:pt x="9657" y="24670"/>
                    </a:lnTo>
                    <a:lnTo>
                      <a:pt x="9939" y="23260"/>
                    </a:lnTo>
                    <a:lnTo>
                      <a:pt x="10150" y="21850"/>
                    </a:lnTo>
                    <a:lnTo>
                      <a:pt x="11842" y="24388"/>
                    </a:lnTo>
                    <a:lnTo>
                      <a:pt x="12899" y="25938"/>
                    </a:lnTo>
                    <a:lnTo>
                      <a:pt x="13886" y="27630"/>
                    </a:lnTo>
                    <a:lnTo>
                      <a:pt x="14731" y="29322"/>
                    </a:lnTo>
                    <a:lnTo>
                      <a:pt x="15154" y="30168"/>
                    </a:lnTo>
                    <a:lnTo>
                      <a:pt x="15436" y="30943"/>
                    </a:lnTo>
                    <a:lnTo>
                      <a:pt x="15648" y="31718"/>
                    </a:lnTo>
                    <a:lnTo>
                      <a:pt x="15718" y="32353"/>
                    </a:lnTo>
                    <a:lnTo>
                      <a:pt x="15718" y="32987"/>
                    </a:lnTo>
                    <a:lnTo>
                      <a:pt x="15577" y="33551"/>
                    </a:lnTo>
                    <a:lnTo>
                      <a:pt x="15507" y="33762"/>
                    </a:lnTo>
                    <a:lnTo>
                      <a:pt x="15225" y="33974"/>
                    </a:lnTo>
                    <a:lnTo>
                      <a:pt x="14520" y="34679"/>
                    </a:lnTo>
                    <a:lnTo>
                      <a:pt x="12405" y="36229"/>
                    </a:lnTo>
                    <a:lnTo>
                      <a:pt x="11348" y="37075"/>
                    </a:lnTo>
                    <a:lnTo>
                      <a:pt x="10502" y="37780"/>
                    </a:lnTo>
                    <a:lnTo>
                      <a:pt x="10220" y="38132"/>
                    </a:lnTo>
                    <a:lnTo>
                      <a:pt x="9939" y="38414"/>
                    </a:lnTo>
                    <a:lnTo>
                      <a:pt x="9868" y="38626"/>
                    </a:lnTo>
                    <a:lnTo>
                      <a:pt x="9868" y="38767"/>
                    </a:lnTo>
                    <a:lnTo>
                      <a:pt x="9939" y="38837"/>
                    </a:lnTo>
                    <a:lnTo>
                      <a:pt x="10079" y="38908"/>
                    </a:lnTo>
                    <a:lnTo>
                      <a:pt x="10432" y="38837"/>
                    </a:lnTo>
                    <a:lnTo>
                      <a:pt x="10855" y="38696"/>
                    </a:lnTo>
                    <a:lnTo>
                      <a:pt x="11278" y="38485"/>
                    </a:lnTo>
                    <a:lnTo>
                      <a:pt x="12687" y="37709"/>
                    </a:lnTo>
                    <a:lnTo>
                      <a:pt x="12687" y="37709"/>
                    </a:lnTo>
                    <a:lnTo>
                      <a:pt x="12264" y="38767"/>
                    </a:lnTo>
                    <a:lnTo>
                      <a:pt x="11912" y="39542"/>
                    </a:lnTo>
                    <a:lnTo>
                      <a:pt x="11560" y="40247"/>
                    </a:lnTo>
                    <a:lnTo>
                      <a:pt x="10996" y="41163"/>
                    </a:lnTo>
                    <a:lnTo>
                      <a:pt x="10643" y="41586"/>
                    </a:lnTo>
                    <a:lnTo>
                      <a:pt x="10291" y="41938"/>
                    </a:lnTo>
                    <a:lnTo>
                      <a:pt x="10150" y="42150"/>
                    </a:lnTo>
                    <a:lnTo>
                      <a:pt x="10009" y="42361"/>
                    </a:lnTo>
                    <a:lnTo>
                      <a:pt x="10009" y="42573"/>
                    </a:lnTo>
                    <a:lnTo>
                      <a:pt x="10150" y="42855"/>
                    </a:lnTo>
                    <a:lnTo>
                      <a:pt x="10291" y="43066"/>
                    </a:lnTo>
                    <a:lnTo>
                      <a:pt x="10502" y="43137"/>
                    </a:lnTo>
                    <a:lnTo>
                      <a:pt x="10643" y="43207"/>
                    </a:lnTo>
                    <a:lnTo>
                      <a:pt x="10784" y="43137"/>
                    </a:lnTo>
                    <a:lnTo>
                      <a:pt x="11066" y="42925"/>
                    </a:lnTo>
                    <a:lnTo>
                      <a:pt x="11348" y="42502"/>
                    </a:lnTo>
                    <a:lnTo>
                      <a:pt x="11912" y="41656"/>
                    </a:lnTo>
                    <a:lnTo>
                      <a:pt x="12124" y="41445"/>
                    </a:lnTo>
                    <a:lnTo>
                      <a:pt x="12194" y="41375"/>
                    </a:lnTo>
                    <a:lnTo>
                      <a:pt x="12264" y="41375"/>
                    </a:lnTo>
                    <a:lnTo>
                      <a:pt x="12124" y="41656"/>
                    </a:lnTo>
                    <a:lnTo>
                      <a:pt x="12053" y="42079"/>
                    </a:lnTo>
                    <a:lnTo>
                      <a:pt x="12053" y="42432"/>
                    </a:lnTo>
                    <a:lnTo>
                      <a:pt x="12124" y="42855"/>
                    </a:lnTo>
                    <a:lnTo>
                      <a:pt x="12194" y="43137"/>
                    </a:lnTo>
                    <a:lnTo>
                      <a:pt x="12335" y="43348"/>
                    </a:lnTo>
                    <a:lnTo>
                      <a:pt x="12476" y="43419"/>
                    </a:lnTo>
                    <a:lnTo>
                      <a:pt x="12546" y="43348"/>
                    </a:lnTo>
                    <a:lnTo>
                      <a:pt x="12617" y="43137"/>
                    </a:lnTo>
                    <a:lnTo>
                      <a:pt x="12617" y="42855"/>
                    </a:lnTo>
                    <a:lnTo>
                      <a:pt x="12617" y="42220"/>
                    </a:lnTo>
                    <a:lnTo>
                      <a:pt x="12617" y="41656"/>
                    </a:lnTo>
                    <a:lnTo>
                      <a:pt x="12687" y="41445"/>
                    </a:lnTo>
                    <a:lnTo>
                      <a:pt x="12758" y="41375"/>
                    </a:lnTo>
                    <a:lnTo>
                      <a:pt x="12969" y="41938"/>
                    </a:lnTo>
                    <a:lnTo>
                      <a:pt x="13322" y="42573"/>
                    </a:lnTo>
                    <a:lnTo>
                      <a:pt x="13463" y="42855"/>
                    </a:lnTo>
                    <a:lnTo>
                      <a:pt x="13745" y="43066"/>
                    </a:lnTo>
                    <a:lnTo>
                      <a:pt x="14027" y="43137"/>
                    </a:lnTo>
                    <a:lnTo>
                      <a:pt x="14379" y="43066"/>
                    </a:lnTo>
                    <a:lnTo>
                      <a:pt x="14661" y="42855"/>
                    </a:lnTo>
                    <a:lnTo>
                      <a:pt x="14802" y="42714"/>
                    </a:lnTo>
                    <a:lnTo>
                      <a:pt x="14802" y="42502"/>
                    </a:lnTo>
                    <a:lnTo>
                      <a:pt x="14731" y="42361"/>
                    </a:lnTo>
                    <a:lnTo>
                      <a:pt x="14308" y="41938"/>
                    </a:lnTo>
                    <a:lnTo>
                      <a:pt x="14168" y="41797"/>
                    </a:lnTo>
                    <a:lnTo>
                      <a:pt x="14097" y="41656"/>
                    </a:lnTo>
                    <a:lnTo>
                      <a:pt x="13674" y="40529"/>
                    </a:lnTo>
                    <a:lnTo>
                      <a:pt x="13392" y="39824"/>
                    </a:lnTo>
                    <a:lnTo>
                      <a:pt x="13251" y="39119"/>
                    </a:lnTo>
                    <a:lnTo>
                      <a:pt x="13181" y="38837"/>
                    </a:lnTo>
                    <a:lnTo>
                      <a:pt x="13181" y="38485"/>
                    </a:lnTo>
                    <a:lnTo>
                      <a:pt x="13251" y="38203"/>
                    </a:lnTo>
                    <a:lnTo>
                      <a:pt x="13322" y="37921"/>
                    </a:lnTo>
                    <a:lnTo>
                      <a:pt x="13533" y="37639"/>
                    </a:lnTo>
                    <a:lnTo>
                      <a:pt x="13745" y="37427"/>
                    </a:lnTo>
                    <a:lnTo>
                      <a:pt x="14097" y="37216"/>
                    </a:lnTo>
                    <a:lnTo>
                      <a:pt x="14520" y="37075"/>
                    </a:lnTo>
                    <a:lnTo>
                      <a:pt x="14872" y="38273"/>
                    </a:lnTo>
                    <a:lnTo>
                      <a:pt x="15154" y="39049"/>
                    </a:lnTo>
                    <a:lnTo>
                      <a:pt x="15436" y="39824"/>
                    </a:lnTo>
                    <a:lnTo>
                      <a:pt x="15789" y="40458"/>
                    </a:lnTo>
                    <a:lnTo>
                      <a:pt x="16000" y="40599"/>
                    </a:lnTo>
                    <a:lnTo>
                      <a:pt x="16141" y="40670"/>
                    </a:lnTo>
                    <a:lnTo>
                      <a:pt x="16353" y="40599"/>
                    </a:lnTo>
                    <a:lnTo>
                      <a:pt x="16493" y="40458"/>
                    </a:lnTo>
                    <a:lnTo>
                      <a:pt x="16705" y="40106"/>
                    </a:lnTo>
                    <a:lnTo>
                      <a:pt x="16846" y="39612"/>
                    </a:lnTo>
                    <a:lnTo>
                      <a:pt x="16846" y="39260"/>
                    </a:lnTo>
                    <a:lnTo>
                      <a:pt x="16705" y="38908"/>
                    </a:lnTo>
                    <a:lnTo>
                      <a:pt x="16493" y="38414"/>
                    </a:lnTo>
                    <a:lnTo>
                      <a:pt x="16282" y="37991"/>
                    </a:lnTo>
                    <a:lnTo>
                      <a:pt x="15718" y="37075"/>
                    </a:lnTo>
                    <a:lnTo>
                      <a:pt x="15507" y="36723"/>
                    </a:lnTo>
                    <a:lnTo>
                      <a:pt x="15366" y="36370"/>
                    </a:lnTo>
                    <a:lnTo>
                      <a:pt x="15154" y="35454"/>
                    </a:lnTo>
                    <a:lnTo>
                      <a:pt x="15154" y="35172"/>
                    </a:lnTo>
                    <a:lnTo>
                      <a:pt x="15154" y="34890"/>
                    </a:lnTo>
                    <a:lnTo>
                      <a:pt x="15295" y="34608"/>
                    </a:lnTo>
                    <a:lnTo>
                      <a:pt x="15436" y="34256"/>
                    </a:lnTo>
                    <a:lnTo>
                      <a:pt x="16071" y="33269"/>
                    </a:lnTo>
                    <a:lnTo>
                      <a:pt x="16775" y="35031"/>
                    </a:lnTo>
                    <a:lnTo>
                      <a:pt x="17410" y="36793"/>
                    </a:lnTo>
                    <a:lnTo>
                      <a:pt x="17903" y="38626"/>
                    </a:lnTo>
                    <a:lnTo>
                      <a:pt x="18115" y="39542"/>
                    </a:lnTo>
                    <a:lnTo>
                      <a:pt x="18256" y="40458"/>
                    </a:lnTo>
                    <a:lnTo>
                      <a:pt x="18326" y="41445"/>
                    </a:lnTo>
                    <a:lnTo>
                      <a:pt x="18326" y="41656"/>
                    </a:lnTo>
                    <a:lnTo>
                      <a:pt x="18326" y="41868"/>
                    </a:lnTo>
                    <a:lnTo>
                      <a:pt x="18185" y="41938"/>
                    </a:lnTo>
                    <a:lnTo>
                      <a:pt x="18044" y="42079"/>
                    </a:lnTo>
                    <a:lnTo>
                      <a:pt x="17551" y="42643"/>
                    </a:lnTo>
                    <a:lnTo>
                      <a:pt x="17198" y="42996"/>
                    </a:lnTo>
                    <a:lnTo>
                      <a:pt x="16634" y="43419"/>
                    </a:lnTo>
                    <a:lnTo>
                      <a:pt x="16071" y="43842"/>
                    </a:lnTo>
                    <a:lnTo>
                      <a:pt x="15648" y="44123"/>
                    </a:lnTo>
                    <a:lnTo>
                      <a:pt x="15225" y="44194"/>
                    </a:lnTo>
                    <a:lnTo>
                      <a:pt x="14661" y="44335"/>
                    </a:lnTo>
                    <a:lnTo>
                      <a:pt x="13322" y="44687"/>
                    </a:lnTo>
                    <a:lnTo>
                      <a:pt x="12687" y="44899"/>
                    </a:lnTo>
                    <a:lnTo>
                      <a:pt x="12124" y="45181"/>
                    </a:lnTo>
                    <a:lnTo>
                      <a:pt x="11912" y="45392"/>
                    </a:lnTo>
                    <a:lnTo>
                      <a:pt x="11771" y="45604"/>
                    </a:lnTo>
                    <a:lnTo>
                      <a:pt x="11630" y="45815"/>
                    </a:lnTo>
                    <a:lnTo>
                      <a:pt x="11630" y="46097"/>
                    </a:lnTo>
                    <a:lnTo>
                      <a:pt x="11630" y="46238"/>
                    </a:lnTo>
                    <a:lnTo>
                      <a:pt x="11701" y="46308"/>
                    </a:lnTo>
                    <a:lnTo>
                      <a:pt x="12053" y="46308"/>
                    </a:lnTo>
                    <a:lnTo>
                      <a:pt x="12476" y="46238"/>
                    </a:lnTo>
                    <a:lnTo>
                      <a:pt x="12969" y="46097"/>
                    </a:lnTo>
                    <a:lnTo>
                      <a:pt x="14027" y="45745"/>
                    </a:lnTo>
                    <a:lnTo>
                      <a:pt x="14661" y="45533"/>
                    </a:lnTo>
                    <a:lnTo>
                      <a:pt x="14379" y="46097"/>
                    </a:lnTo>
                    <a:lnTo>
                      <a:pt x="14027" y="46802"/>
                    </a:lnTo>
                    <a:lnTo>
                      <a:pt x="13674" y="47436"/>
                    </a:lnTo>
                    <a:lnTo>
                      <a:pt x="13463" y="47718"/>
                    </a:lnTo>
                    <a:lnTo>
                      <a:pt x="13251" y="47930"/>
                    </a:lnTo>
                    <a:lnTo>
                      <a:pt x="13040" y="48141"/>
                    </a:lnTo>
                    <a:lnTo>
                      <a:pt x="12758" y="48212"/>
                    </a:lnTo>
                    <a:lnTo>
                      <a:pt x="12194" y="48353"/>
                    </a:lnTo>
                    <a:lnTo>
                      <a:pt x="11912" y="48493"/>
                    </a:lnTo>
                    <a:lnTo>
                      <a:pt x="11701" y="48634"/>
                    </a:lnTo>
                    <a:lnTo>
                      <a:pt x="11489" y="48846"/>
                    </a:lnTo>
                    <a:lnTo>
                      <a:pt x="11348" y="49128"/>
                    </a:lnTo>
                    <a:lnTo>
                      <a:pt x="11278" y="49692"/>
                    </a:lnTo>
                    <a:lnTo>
                      <a:pt x="11278" y="49903"/>
                    </a:lnTo>
                    <a:lnTo>
                      <a:pt x="11348" y="49974"/>
                    </a:lnTo>
                    <a:lnTo>
                      <a:pt x="11419" y="50044"/>
                    </a:lnTo>
                    <a:lnTo>
                      <a:pt x="11560" y="50044"/>
                    </a:lnTo>
                    <a:lnTo>
                      <a:pt x="11842" y="49974"/>
                    </a:lnTo>
                    <a:lnTo>
                      <a:pt x="12124" y="49762"/>
                    </a:lnTo>
                    <a:lnTo>
                      <a:pt x="12476" y="49480"/>
                    </a:lnTo>
                    <a:lnTo>
                      <a:pt x="12969" y="48916"/>
                    </a:lnTo>
                    <a:lnTo>
                      <a:pt x="12969" y="49551"/>
                    </a:lnTo>
                    <a:lnTo>
                      <a:pt x="13040" y="49903"/>
                    </a:lnTo>
                    <a:lnTo>
                      <a:pt x="13181" y="50185"/>
                    </a:lnTo>
                    <a:lnTo>
                      <a:pt x="13322" y="50467"/>
                    </a:lnTo>
                    <a:lnTo>
                      <a:pt x="13533" y="50608"/>
                    </a:lnTo>
                    <a:lnTo>
                      <a:pt x="13815" y="50608"/>
                    </a:lnTo>
                    <a:lnTo>
                      <a:pt x="14097" y="50397"/>
                    </a:lnTo>
                    <a:lnTo>
                      <a:pt x="14238" y="50256"/>
                    </a:lnTo>
                    <a:lnTo>
                      <a:pt x="14308" y="50044"/>
                    </a:lnTo>
                    <a:lnTo>
                      <a:pt x="14308" y="49480"/>
                    </a:lnTo>
                    <a:lnTo>
                      <a:pt x="14238" y="48916"/>
                    </a:lnTo>
                    <a:lnTo>
                      <a:pt x="14238" y="48634"/>
                    </a:lnTo>
                    <a:lnTo>
                      <a:pt x="14308" y="48423"/>
                    </a:lnTo>
                    <a:lnTo>
                      <a:pt x="14520" y="48987"/>
                    </a:lnTo>
                    <a:lnTo>
                      <a:pt x="14872" y="49833"/>
                    </a:lnTo>
                    <a:lnTo>
                      <a:pt x="15084" y="50256"/>
                    </a:lnTo>
                    <a:lnTo>
                      <a:pt x="15366" y="50608"/>
                    </a:lnTo>
                    <a:lnTo>
                      <a:pt x="15648" y="50890"/>
                    </a:lnTo>
                    <a:lnTo>
                      <a:pt x="15930" y="50890"/>
                    </a:lnTo>
                    <a:lnTo>
                      <a:pt x="16141" y="50819"/>
                    </a:lnTo>
                    <a:lnTo>
                      <a:pt x="16282" y="50749"/>
                    </a:lnTo>
                    <a:lnTo>
                      <a:pt x="16423" y="50608"/>
                    </a:lnTo>
                    <a:lnTo>
                      <a:pt x="16423" y="50467"/>
                    </a:lnTo>
                    <a:lnTo>
                      <a:pt x="16423" y="50115"/>
                    </a:lnTo>
                    <a:lnTo>
                      <a:pt x="16212" y="49762"/>
                    </a:lnTo>
                    <a:lnTo>
                      <a:pt x="15718" y="49128"/>
                    </a:lnTo>
                    <a:lnTo>
                      <a:pt x="15436" y="48705"/>
                    </a:lnTo>
                    <a:lnTo>
                      <a:pt x="15084" y="47789"/>
                    </a:lnTo>
                    <a:lnTo>
                      <a:pt x="15013" y="47436"/>
                    </a:lnTo>
                    <a:lnTo>
                      <a:pt x="14943" y="47084"/>
                    </a:lnTo>
                    <a:lnTo>
                      <a:pt x="14943" y="46731"/>
                    </a:lnTo>
                    <a:lnTo>
                      <a:pt x="15084" y="46379"/>
                    </a:lnTo>
                    <a:lnTo>
                      <a:pt x="15295" y="45956"/>
                    </a:lnTo>
                    <a:lnTo>
                      <a:pt x="15648" y="45392"/>
                    </a:lnTo>
                    <a:lnTo>
                      <a:pt x="16071" y="44758"/>
                    </a:lnTo>
                    <a:lnTo>
                      <a:pt x="16634" y="44123"/>
                    </a:lnTo>
                    <a:lnTo>
                      <a:pt x="16634" y="44123"/>
                    </a:lnTo>
                    <a:lnTo>
                      <a:pt x="16282" y="45745"/>
                    </a:lnTo>
                    <a:lnTo>
                      <a:pt x="16212" y="46520"/>
                    </a:lnTo>
                    <a:lnTo>
                      <a:pt x="16141" y="47366"/>
                    </a:lnTo>
                    <a:lnTo>
                      <a:pt x="16212" y="46943"/>
                    </a:lnTo>
                    <a:lnTo>
                      <a:pt x="16423" y="46379"/>
                    </a:lnTo>
                    <a:lnTo>
                      <a:pt x="17128" y="44899"/>
                    </a:lnTo>
                    <a:lnTo>
                      <a:pt x="17551" y="44123"/>
                    </a:lnTo>
                    <a:lnTo>
                      <a:pt x="17974" y="43419"/>
                    </a:lnTo>
                    <a:lnTo>
                      <a:pt x="18326" y="42925"/>
                    </a:lnTo>
                    <a:lnTo>
                      <a:pt x="18678" y="42643"/>
                    </a:lnTo>
                    <a:lnTo>
                      <a:pt x="18960" y="44123"/>
                    </a:lnTo>
                    <a:lnTo>
                      <a:pt x="19172" y="45745"/>
                    </a:lnTo>
                    <a:lnTo>
                      <a:pt x="19313" y="46520"/>
                    </a:lnTo>
                    <a:lnTo>
                      <a:pt x="19313" y="47295"/>
                    </a:lnTo>
                    <a:lnTo>
                      <a:pt x="19242" y="48000"/>
                    </a:lnTo>
                    <a:lnTo>
                      <a:pt x="19031" y="48634"/>
                    </a:lnTo>
                    <a:lnTo>
                      <a:pt x="18256" y="50185"/>
                    </a:lnTo>
                    <a:lnTo>
                      <a:pt x="17762" y="51101"/>
                    </a:lnTo>
                    <a:lnTo>
                      <a:pt x="17621" y="51383"/>
                    </a:lnTo>
                    <a:lnTo>
                      <a:pt x="17621" y="51454"/>
                    </a:lnTo>
                    <a:lnTo>
                      <a:pt x="18044" y="51031"/>
                    </a:lnTo>
                    <a:lnTo>
                      <a:pt x="18538" y="50538"/>
                    </a:lnTo>
                    <a:lnTo>
                      <a:pt x="18960" y="50115"/>
                    </a:lnTo>
                    <a:lnTo>
                      <a:pt x="19383" y="49621"/>
                    </a:lnTo>
                    <a:lnTo>
                      <a:pt x="19383" y="50890"/>
                    </a:lnTo>
                    <a:lnTo>
                      <a:pt x="19313" y="51313"/>
                    </a:lnTo>
                    <a:lnTo>
                      <a:pt x="19172" y="51524"/>
                    </a:lnTo>
                    <a:lnTo>
                      <a:pt x="19031" y="51736"/>
                    </a:lnTo>
                    <a:lnTo>
                      <a:pt x="18749" y="52018"/>
                    </a:lnTo>
                    <a:lnTo>
                      <a:pt x="18397" y="52300"/>
                    </a:lnTo>
                    <a:lnTo>
                      <a:pt x="17974" y="52793"/>
                    </a:lnTo>
                    <a:lnTo>
                      <a:pt x="17480" y="53286"/>
                    </a:lnTo>
                    <a:lnTo>
                      <a:pt x="16846" y="53780"/>
                    </a:lnTo>
                    <a:lnTo>
                      <a:pt x="16564" y="54062"/>
                    </a:lnTo>
                    <a:lnTo>
                      <a:pt x="16423" y="54344"/>
                    </a:lnTo>
                    <a:lnTo>
                      <a:pt x="16282" y="54696"/>
                    </a:lnTo>
                    <a:lnTo>
                      <a:pt x="16282" y="55119"/>
                    </a:lnTo>
                    <a:lnTo>
                      <a:pt x="16705" y="54837"/>
                    </a:lnTo>
                    <a:lnTo>
                      <a:pt x="17692" y="54273"/>
                    </a:lnTo>
                    <a:lnTo>
                      <a:pt x="19172" y="53498"/>
                    </a:lnTo>
                    <a:lnTo>
                      <a:pt x="18678" y="54203"/>
                    </a:lnTo>
                    <a:lnTo>
                      <a:pt x="18044" y="55260"/>
                    </a:lnTo>
                    <a:lnTo>
                      <a:pt x="17762" y="55824"/>
                    </a:lnTo>
                    <a:lnTo>
                      <a:pt x="17692" y="56317"/>
                    </a:lnTo>
                    <a:lnTo>
                      <a:pt x="17621" y="56529"/>
                    </a:lnTo>
                    <a:lnTo>
                      <a:pt x="17692" y="56670"/>
                    </a:lnTo>
                    <a:lnTo>
                      <a:pt x="17762" y="56881"/>
                    </a:lnTo>
                    <a:lnTo>
                      <a:pt x="17903" y="56952"/>
                    </a:lnTo>
                    <a:lnTo>
                      <a:pt x="18044" y="57022"/>
                    </a:lnTo>
                    <a:lnTo>
                      <a:pt x="18185" y="56952"/>
                    </a:lnTo>
                    <a:lnTo>
                      <a:pt x="18397" y="56670"/>
                    </a:lnTo>
                    <a:lnTo>
                      <a:pt x="18608" y="56247"/>
                    </a:lnTo>
                    <a:lnTo>
                      <a:pt x="18819" y="55683"/>
                    </a:lnTo>
                    <a:lnTo>
                      <a:pt x="19172" y="54485"/>
                    </a:lnTo>
                    <a:lnTo>
                      <a:pt x="19313" y="53991"/>
                    </a:lnTo>
                    <a:lnTo>
                      <a:pt x="19454" y="53709"/>
                    </a:lnTo>
                    <a:lnTo>
                      <a:pt x="19383" y="54696"/>
                    </a:lnTo>
                    <a:lnTo>
                      <a:pt x="19313" y="55965"/>
                    </a:lnTo>
                    <a:lnTo>
                      <a:pt x="19383" y="56529"/>
                    </a:lnTo>
                    <a:lnTo>
                      <a:pt x="19524" y="57022"/>
                    </a:lnTo>
                    <a:lnTo>
                      <a:pt x="19665" y="57234"/>
                    </a:lnTo>
                    <a:lnTo>
                      <a:pt x="19806" y="57375"/>
                    </a:lnTo>
                    <a:lnTo>
                      <a:pt x="20018" y="57445"/>
                    </a:lnTo>
                    <a:lnTo>
                      <a:pt x="20229" y="57515"/>
                    </a:lnTo>
                    <a:lnTo>
                      <a:pt x="20441" y="57515"/>
                    </a:lnTo>
                    <a:lnTo>
                      <a:pt x="20582" y="57445"/>
                    </a:lnTo>
                    <a:lnTo>
                      <a:pt x="20723" y="57304"/>
                    </a:lnTo>
                    <a:lnTo>
                      <a:pt x="20793" y="57093"/>
                    </a:lnTo>
                    <a:lnTo>
                      <a:pt x="20863" y="56670"/>
                    </a:lnTo>
                    <a:lnTo>
                      <a:pt x="20793" y="56106"/>
                    </a:lnTo>
                    <a:lnTo>
                      <a:pt x="20652" y="55542"/>
                    </a:lnTo>
                    <a:lnTo>
                      <a:pt x="20793" y="55965"/>
                    </a:lnTo>
                    <a:lnTo>
                      <a:pt x="21075" y="56670"/>
                    </a:lnTo>
                    <a:lnTo>
                      <a:pt x="21427" y="57304"/>
                    </a:lnTo>
                    <a:lnTo>
                      <a:pt x="21780" y="57797"/>
                    </a:lnTo>
                    <a:lnTo>
                      <a:pt x="21921" y="57938"/>
                    </a:lnTo>
                    <a:lnTo>
                      <a:pt x="22132" y="58009"/>
                    </a:lnTo>
                    <a:lnTo>
                      <a:pt x="22344" y="58079"/>
                    </a:lnTo>
                    <a:lnTo>
                      <a:pt x="22626" y="58009"/>
                    </a:lnTo>
                    <a:lnTo>
                      <a:pt x="22767" y="57868"/>
                    </a:lnTo>
                    <a:lnTo>
                      <a:pt x="22907" y="57727"/>
                    </a:lnTo>
                    <a:lnTo>
                      <a:pt x="22978" y="57515"/>
                    </a:lnTo>
                    <a:lnTo>
                      <a:pt x="22978" y="57304"/>
                    </a:lnTo>
                    <a:lnTo>
                      <a:pt x="22907" y="56811"/>
                    </a:lnTo>
                    <a:lnTo>
                      <a:pt x="22696" y="56247"/>
                    </a:lnTo>
                    <a:lnTo>
                      <a:pt x="22414" y="55683"/>
                    </a:lnTo>
                    <a:lnTo>
                      <a:pt x="22062" y="55189"/>
                    </a:lnTo>
                    <a:lnTo>
                      <a:pt x="21568" y="54344"/>
                    </a:lnTo>
                    <a:lnTo>
                      <a:pt x="22626" y="54837"/>
                    </a:lnTo>
                    <a:lnTo>
                      <a:pt x="23330" y="55049"/>
                    </a:lnTo>
                    <a:lnTo>
                      <a:pt x="23894" y="55049"/>
                    </a:lnTo>
                    <a:lnTo>
                      <a:pt x="23894" y="54908"/>
                    </a:lnTo>
                    <a:lnTo>
                      <a:pt x="23894" y="54767"/>
                    </a:lnTo>
                    <a:lnTo>
                      <a:pt x="23824" y="54626"/>
                    </a:lnTo>
                    <a:lnTo>
                      <a:pt x="23471" y="54132"/>
                    </a:lnTo>
                    <a:lnTo>
                      <a:pt x="22907" y="53568"/>
                    </a:lnTo>
                    <a:lnTo>
                      <a:pt x="22132" y="52864"/>
                    </a:lnTo>
                    <a:lnTo>
                      <a:pt x="21639" y="52370"/>
                    </a:lnTo>
                    <a:lnTo>
                      <a:pt x="21286" y="51947"/>
                    </a:lnTo>
                    <a:lnTo>
                      <a:pt x="21075" y="51454"/>
                    </a:lnTo>
                    <a:lnTo>
                      <a:pt x="20934" y="51031"/>
                    </a:lnTo>
                    <a:lnTo>
                      <a:pt x="20934" y="50538"/>
                    </a:lnTo>
                    <a:lnTo>
                      <a:pt x="20863" y="49974"/>
                    </a:lnTo>
                    <a:lnTo>
                      <a:pt x="20863" y="48564"/>
                    </a:lnTo>
                    <a:lnTo>
                      <a:pt x="20793" y="47013"/>
                    </a:lnTo>
                    <a:lnTo>
                      <a:pt x="20652" y="45463"/>
                    </a:lnTo>
                    <a:lnTo>
                      <a:pt x="20441" y="43912"/>
                    </a:lnTo>
                    <a:lnTo>
                      <a:pt x="20159" y="42361"/>
                    </a:lnTo>
                    <a:lnTo>
                      <a:pt x="20159" y="42361"/>
                    </a:lnTo>
                    <a:lnTo>
                      <a:pt x="20652" y="42502"/>
                    </a:lnTo>
                    <a:lnTo>
                      <a:pt x="21004" y="42714"/>
                    </a:lnTo>
                    <a:lnTo>
                      <a:pt x="21216" y="42925"/>
                    </a:lnTo>
                    <a:lnTo>
                      <a:pt x="21357" y="43137"/>
                    </a:lnTo>
                    <a:lnTo>
                      <a:pt x="21568" y="43348"/>
                    </a:lnTo>
                    <a:lnTo>
                      <a:pt x="21780" y="43489"/>
                    </a:lnTo>
                    <a:lnTo>
                      <a:pt x="22132" y="43630"/>
                    </a:lnTo>
                    <a:lnTo>
                      <a:pt x="22626" y="43701"/>
                    </a:lnTo>
                    <a:lnTo>
                      <a:pt x="22414" y="45181"/>
                    </a:lnTo>
                    <a:lnTo>
                      <a:pt x="22344" y="45886"/>
                    </a:lnTo>
                    <a:lnTo>
                      <a:pt x="22344" y="46308"/>
                    </a:lnTo>
                    <a:lnTo>
                      <a:pt x="22414" y="46661"/>
                    </a:lnTo>
                    <a:lnTo>
                      <a:pt x="23048" y="45604"/>
                    </a:lnTo>
                    <a:lnTo>
                      <a:pt x="23683" y="44335"/>
                    </a:lnTo>
                    <a:lnTo>
                      <a:pt x="24176" y="44828"/>
                    </a:lnTo>
                    <a:lnTo>
                      <a:pt x="24599" y="45392"/>
                    </a:lnTo>
                    <a:lnTo>
                      <a:pt x="25022" y="45956"/>
                    </a:lnTo>
                    <a:lnTo>
                      <a:pt x="25445" y="46520"/>
                    </a:lnTo>
                    <a:lnTo>
                      <a:pt x="25092" y="46520"/>
                    </a:lnTo>
                    <a:lnTo>
                      <a:pt x="24881" y="46590"/>
                    </a:lnTo>
                    <a:lnTo>
                      <a:pt x="24740" y="46731"/>
                    </a:lnTo>
                    <a:lnTo>
                      <a:pt x="24458" y="47084"/>
                    </a:lnTo>
                    <a:lnTo>
                      <a:pt x="24176" y="47577"/>
                    </a:lnTo>
                    <a:lnTo>
                      <a:pt x="23965" y="48071"/>
                    </a:lnTo>
                    <a:lnTo>
                      <a:pt x="23965" y="48493"/>
                    </a:lnTo>
                    <a:lnTo>
                      <a:pt x="23965" y="48634"/>
                    </a:lnTo>
                    <a:lnTo>
                      <a:pt x="24035" y="48705"/>
                    </a:lnTo>
                    <a:lnTo>
                      <a:pt x="24106" y="48775"/>
                    </a:lnTo>
                    <a:lnTo>
                      <a:pt x="24247" y="48775"/>
                    </a:lnTo>
                    <a:lnTo>
                      <a:pt x="24458" y="48705"/>
                    </a:lnTo>
                    <a:lnTo>
                      <a:pt x="24599" y="48493"/>
                    </a:lnTo>
                    <a:lnTo>
                      <a:pt x="25022" y="47930"/>
                    </a:lnTo>
                    <a:lnTo>
                      <a:pt x="25374" y="47295"/>
                    </a:lnTo>
                    <a:lnTo>
                      <a:pt x="25515" y="46802"/>
                    </a:lnTo>
                    <a:lnTo>
                      <a:pt x="25656" y="47013"/>
                    </a:lnTo>
                    <a:lnTo>
                      <a:pt x="25656" y="47225"/>
                    </a:lnTo>
                    <a:lnTo>
                      <a:pt x="25656" y="47648"/>
                    </a:lnTo>
                    <a:lnTo>
                      <a:pt x="25586" y="48071"/>
                    </a:lnTo>
                    <a:lnTo>
                      <a:pt x="25374" y="48493"/>
                    </a:lnTo>
                    <a:lnTo>
                      <a:pt x="25304" y="48916"/>
                    </a:lnTo>
                    <a:lnTo>
                      <a:pt x="25233" y="49269"/>
                    </a:lnTo>
                    <a:lnTo>
                      <a:pt x="25233" y="49621"/>
                    </a:lnTo>
                    <a:lnTo>
                      <a:pt x="25374" y="49833"/>
                    </a:lnTo>
                    <a:lnTo>
                      <a:pt x="25515" y="49974"/>
                    </a:lnTo>
                    <a:lnTo>
                      <a:pt x="25656" y="50044"/>
                    </a:lnTo>
                    <a:lnTo>
                      <a:pt x="25868" y="50115"/>
                    </a:lnTo>
                    <a:lnTo>
                      <a:pt x="25938" y="50115"/>
                    </a:lnTo>
                    <a:lnTo>
                      <a:pt x="26079" y="50044"/>
                    </a:lnTo>
                    <a:lnTo>
                      <a:pt x="26291" y="49833"/>
                    </a:lnTo>
                    <a:lnTo>
                      <a:pt x="26432" y="49410"/>
                    </a:lnTo>
                    <a:lnTo>
                      <a:pt x="26643" y="48564"/>
                    </a:lnTo>
                    <a:lnTo>
                      <a:pt x="26784" y="48212"/>
                    </a:lnTo>
                    <a:lnTo>
                      <a:pt x="26925" y="48071"/>
                    </a:lnTo>
                    <a:lnTo>
                      <a:pt x="27137" y="48775"/>
                    </a:lnTo>
                    <a:lnTo>
                      <a:pt x="27559" y="49903"/>
                    </a:lnTo>
                    <a:lnTo>
                      <a:pt x="27771" y="50326"/>
                    </a:lnTo>
                    <a:lnTo>
                      <a:pt x="27912" y="50467"/>
                    </a:lnTo>
                    <a:lnTo>
                      <a:pt x="28053" y="50608"/>
                    </a:lnTo>
                    <a:lnTo>
                      <a:pt x="28123" y="50608"/>
                    </a:lnTo>
                    <a:lnTo>
                      <a:pt x="28264" y="50538"/>
                    </a:lnTo>
                    <a:lnTo>
                      <a:pt x="28335" y="50326"/>
                    </a:lnTo>
                    <a:lnTo>
                      <a:pt x="28476" y="50044"/>
                    </a:lnTo>
                    <a:lnTo>
                      <a:pt x="28476" y="49692"/>
                    </a:lnTo>
                    <a:lnTo>
                      <a:pt x="28335" y="49410"/>
                    </a:lnTo>
                    <a:lnTo>
                      <a:pt x="28123" y="48987"/>
                    </a:lnTo>
                    <a:lnTo>
                      <a:pt x="27912" y="48634"/>
                    </a:lnTo>
                    <a:lnTo>
                      <a:pt x="27348" y="47930"/>
                    </a:lnTo>
                    <a:lnTo>
                      <a:pt x="27137" y="47577"/>
                    </a:lnTo>
                    <a:lnTo>
                      <a:pt x="26996" y="47295"/>
                    </a:lnTo>
                    <a:lnTo>
                      <a:pt x="26996" y="47295"/>
                    </a:lnTo>
                    <a:lnTo>
                      <a:pt x="27841" y="48071"/>
                    </a:lnTo>
                    <a:lnTo>
                      <a:pt x="28335" y="48493"/>
                    </a:lnTo>
                    <a:lnTo>
                      <a:pt x="28828" y="48916"/>
                    </a:lnTo>
                    <a:lnTo>
                      <a:pt x="29251" y="49198"/>
                    </a:lnTo>
                    <a:lnTo>
                      <a:pt x="29533" y="49198"/>
                    </a:lnTo>
                    <a:lnTo>
                      <a:pt x="29533" y="48987"/>
                    </a:lnTo>
                    <a:lnTo>
                      <a:pt x="29533" y="48775"/>
                    </a:lnTo>
                    <a:lnTo>
                      <a:pt x="29251" y="47859"/>
                    </a:lnTo>
                    <a:lnTo>
                      <a:pt x="29040" y="47507"/>
                    </a:lnTo>
                    <a:lnTo>
                      <a:pt x="28828" y="47295"/>
                    </a:lnTo>
                    <a:lnTo>
                      <a:pt x="28546" y="47084"/>
                    </a:lnTo>
                    <a:lnTo>
                      <a:pt x="28194" y="46872"/>
                    </a:lnTo>
                    <a:lnTo>
                      <a:pt x="27559" y="46590"/>
                    </a:lnTo>
                    <a:lnTo>
                      <a:pt x="27207" y="46449"/>
                    </a:lnTo>
                    <a:lnTo>
                      <a:pt x="26925" y="46308"/>
                    </a:lnTo>
                    <a:lnTo>
                      <a:pt x="26361" y="45745"/>
                    </a:lnTo>
                    <a:lnTo>
                      <a:pt x="25797" y="45040"/>
                    </a:lnTo>
                    <a:lnTo>
                      <a:pt x="25233" y="44335"/>
                    </a:lnTo>
                    <a:lnTo>
                      <a:pt x="24599" y="43701"/>
                    </a:lnTo>
                    <a:lnTo>
                      <a:pt x="25586" y="43842"/>
                    </a:lnTo>
                    <a:lnTo>
                      <a:pt x="26996" y="44053"/>
                    </a:lnTo>
                    <a:lnTo>
                      <a:pt x="28264" y="44053"/>
                    </a:lnTo>
                    <a:lnTo>
                      <a:pt x="28687" y="43982"/>
                    </a:lnTo>
                    <a:lnTo>
                      <a:pt x="28828" y="43912"/>
                    </a:lnTo>
                    <a:lnTo>
                      <a:pt x="28899" y="43771"/>
                    </a:lnTo>
                    <a:lnTo>
                      <a:pt x="28899" y="43630"/>
                    </a:lnTo>
                    <a:lnTo>
                      <a:pt x="28828" y="43489"/>
                    </a:lnTo>
                    <a:lnTo>
                      <a:pt x="28617" y="43278"/>
                    </a:lnTo>
                    <a:lnTo>
                      <a:pt x="28405" y="43137"/>
                    </a:lnTo>
                    <a:lnTo>
                      <a:pt x="27700" y="42925"/>
                    </a:lnTo>
                    <a:lnTo>
                      <a:pt x="26996" y="42714"/>
                    </a:lnTo>
                    <a:lnTo>
                      <a:pt x="25374" y="42432"/>
                    </a:lnTo>
                    <a:lnTo>
                      <a:pt x="24388" y="42361"/>
                    </a:lnTo>
                    <a:lnTo>
                      <a:pt x="23048" y="42220"/>
                    </a:lnTo>
                    <a:lnTo>
                      <a:pt x="22414" y="42150"/>
                    </a:lnTo>
                    <a:lnTo>
                      <a:pt x="21850" y="42079"/>
                    </a:lnTo>
                    <a:lnTo>
                      <a:pt x="21216" y="41938"/>
                    </a:lnTo>
                    <a:lnTo>
                      <a:pt x="20723" y="41727"/>
                    </a:lnTo>
                    <a:lnTo>
                      <a:pt x="20300" y="41375"/>
                    </a:lnTo>
                    <a:lnTo>
                      <a:pt x="19877" y="40952"/>
                    </a:lnTo>
                    <a:lnTo>
                      <a:pt x="19524" y="40176"/>
                    </a:lnTo>
                    <a:lnTo>
                      <a:pt x="19172" y="39260"/>
                    </a:lnTo>
                    <a:lnTo>
                      <a:pt x="18890" y="38273"/>
                    </a:lnTo>
                    <a:lnTo>
                      <a:pt x="18678" y="37216"/>
                    </a:lnTo>
                    <a:lnTo>
                      <a:pt x="18185" y="35172"/>
                    </a:lnTo>
                    <a:lnTo>
                      <a:pt x="17974" y="34185"/>
                    </a:lnTo>
                    <a:lnTo>
                      <a:pt x="17692" y="33339"/>
                    </a:lnTo>
                    <a:lnTo>
                      <a:pt x="18185" y="33410"/>
                    </a:lnTo>
                    <a:lnTo>
                      <a:pt x="18678" y="33621"/>
                    </a:lnTo>
                    <a:lnTo>
                      <a:pt x="19101" y="33903"/>
                    </a:lnTo>
                    <a:lnTo>
                      <a:pt x="19454" y="34256"/>
                    </a:lnTo>
                    <a:lnTo>
                      <a:pt x="20229" y="35101"/>
                    </a:lnTo>
                    <a:lnTo>
                      <a:pt x="20582" y="35524"/>
                    </a:lnTo>
                    <a:lnTo>
                      <a:pt x="21004" y="35947"/>
                    </a:lnTo>
                    <a:lnTo>
                      <a:pt x="21780" y="36723"/>
                    </a:lnTo>
                    <a:lnTo>
                      <a:pt x="22344" y="37286"/>
                    </a:lnTo>
                    <a:lnTo>
                      <a:pt x="22978" y="37780"/>
                    </a:lnTo>
                    <a:lnTo>
                      <a:pt x="23542" y="38203"/>
                    </a:lnTo>
                    <a:lnTo>
                      <a:pt x="24176" y="38485"/>
                    </a:lnTo>
                    <a:lnTo>
                      <a:pt x="24388" y="38555"/>
                    </a:lnTo>
                    <a:lnTo>
                      <a:pt x="24670" y="38555"/>
                    </a:lnTo>
                    <a:lnTo>
                      <a:pt x="24881" y="38485"/>
                    </a:lnTo>
                    <a:lnTo>
                      <a:pt x="25092" y="38344"/>
                    </a:lnTo>
                    <a:lnTo>
                      <a:pt x="25022" y="38767"/>
                    </a:lnTo>
                    <a:lnTo>
                      <a:pt x="25092" y="39119"/>
                    </a:lnTo>
                    <a:lnTo>
                      <a:pt x="25304" y="39260"/>
                    </a:lnTo>
                    <a:lnTo>
                      <a:pt x="25515" y="39331"/>
                    </a:lnTo>
                    <a:lnTo>
                      <a:pt x="25727" y="39260"/>
                    </a:lnTo>
                    <a:lnTo>
                      <a:pt x="25868" y="38978"/>
                    </a:lnTo>
                    <a:lnTo>
                      <a:pt x="26009" y="38555"/>
                    </a:lnTo>
                    <a:lnTo>
                      <a:pt x="26009" y="37921"/>
                    </a:lnTo>
                    <a:lnTo>
                      <a:pt x="26291" y="38344"/>
                    </a:lnTo>
                    <a:lnTo>
                      <a:pt x="26855" y="38978"/>
                    </a:lnTo>
                    <a:lnTo>
                      <a:pt x="27137" y="39260"/>
                    </a:lnTo>
                    <a:lnTo>
                      <a:pt x="27418" y="39401"/>
                    </a:lnTo>
                    <a:lnTo>
                      <a:pt x="27559" y="39401"/>
                    </a:lnTo>
                    <a:lnTo>
                      <a:pt x="27630" y="39331"/>
                    </a:lnTo>
                    <a:lnTo>
                      <a:pt x="27700" y="39260"/>
                    </a:lnTo>
                    <a:lnTo>
                      <a:pt x="27771" y="39049"/>
                    </a:lnTo>
                    <a:lnTo>
                      <a:pt x="27771" y="38837"/>
                    </a:lnTo>
                    <a:lnTo>
                      <a:pt x="27771" y="38696"/>
                    </a:lnTo>
                    <a:lnTo>
                      <a:pt x="27630" y="38414"/>
                    </a:lnTo>
                    <a:lnTo>
                      <a:pt x="27348" y="38132"/>
                    </a:lnTo>
                    <a:lnTo>
                      <a:pt x="27066" y="37921"/>
                    </a:lnTo>
                    <a:lnTo>
                      <a:pt x="26784" y="37709"/>
                    </a:lnTo>
                    <a:lnTo>
                      <a:pt x="26502" y="37498"/>
                    </a:lnTo>
                    <a:lnTo>
                      <a:pt x="26432" y="37216"/>
                    </a:lnTo>
                    <a:lnTo>
                      <a:pt x="26361" y="37075"/>
                    </a:lnTo>
                    <a:lnTo>
                      <a:pt x="26432" y="36864"/>
                    </a:lnTo>
                    <a:lnTo>
                      <a:pt x="26996" y="37286"/>
                    </a:lnTo>
                    <a:lnTo>
                      <a:pt x="27489" y="37568"/>
                    </a:lnTo>
                    <a:lnTo>
                      <a:pt x="27982" y="37780"/>
                    </a:lnTo>
                    <a:lnTo>
                      <a:pt x="28476" y="37921"/>
                    </a:lnTo>
                    <a:lnTo>
                      <a:pt x="28899" y="37991"/>
                    </a:lnTo>
                    <a:lnTo>
                      <a:pt x="29110" y="37991"/>
                    </a:lnTo>
                    <a:lnTo>
                      <a:pt x="29322" y="37921"/>
                    </a:lnTo>
                    <a:lnTo>
                      <a:pt x="29462" y="37850"/>
                    </a:lnTo>
                    <a:lnTo>
                      <a:pt x="29603" y="37709"/>
                    </a:lnTo>
                    <a:lnTo>
                      <a:pt x="29674" y="37498"/>
                    </a:lnTo>
                    <a:lnTo>
                      <a:pt x="29674" y="37357"/>
                    </a:lnTo>
                    <a:lnTo>
                      <a:pt x="29603" y="37216"/>
                    </a:lnTo>
                    <a:lnTo>
                      <a:pt x="29462" y="37075"/>
                    </a:lnTo>
                    <a:lnTo>
                      <a:pt x="29110" y="36793"/>
                    </a:lnTo>
                    <a:lnTo>
                      <a:pt x="28617" y="36652"/>
                    </a:lnTo>
                    <a:lnTo>
                      <a:pt x="27489" y="36441"/>
                    </a:lnTo>
                    <a:lnTo>
                      <a:pt x="26714" y="36229"/>
                    </a:lnTo>
                    <a:lnTo>
                      <a:pt x="27277" y="36229"/>
                    </a:lnTo>
                    <a:lnTo>
                      <a:pt x="28194" y="36159"/>
                    </a:lnTo>
                    <a:lnTo>
                      <a:pt x="29040" y="36018"/>
                    </a:lnTo>
                    <a:lnTo>
                      <a:pt x="29322" y="35877"/>
                    </a:lnTo>
                    <a:lnTo>
                      <a:pt x="29533" y="35736"/>
                    </a:lnTo>
                    <a:lnTo>
                      <a:pt x="29744" y="35313"/>
                    </a:lnTo>
                    <a:lnTo>
                      <a:pt x="29815" y="35031"/>
                    </a:lnTo>
                    <a:lnTo>
                      <a:pt x="29885" y="34820"/>
                    </a:lnTo>
                    <a:lnTo>
                      <a:pt x="29815" y="34608"/>
                    </a:lnTo>
                    <a:lnTo>
                      <a:pt x="29744" y="34467"/>
                    </a:lnTo>
                    <a:lnTo>
                      <a:pt x="29462" y="34397"/>
                    </a:lnTo>
                    <a:lnTo>
                      <a:pt x="29110" y="34397"/>
                    </a:lnTo>
                    <a:lnTo>
                      <a:pt x="28335" y="34679"/>
                    </a:lnTo>
                    <a:lnTo>
                      <a:pt x="27066" y="35101"/>
                    </a:lnTo>
                    <a:lnTo>
                      <a:pt x="26432" y="35383"/>
                    </a:lnTo>
                    <a:lnTo>
                      <a:pt x="26009" y="35665"/>
                    </a:lnTo>
                    <a:lnTo>
                      <a:pt x="25868" y="35806"/>
                    </a:lnTo>
                    <a:lnTo>
                      <a:pt x="25797" y="35877"/>
                    </a:lnTo>
                    <a:lnTo>
                      <a:pt x="25797" y="36008"/>
                    </a:lnTo>
                    <a:lnTo>
                      <a:pt x="25797" y="36008"/>
                    </a:lnTo>
                    <a:lnTo>
                      <a:pt x="24952" y="35524"/>
                    </a:lnTo>
                    <a:lnTo>
                      <a:pt x="23965" y="34890"/>
                    </a:lnTo>
                    <a:lnTo>
                      <a:pt x="22978" y="34185"/>
                    </a:lnTo>
                    <a:lnTo>
                      <a:pt x="21991" y="33621"/>
                    </a:lnTo>
                    <a:lnTo>
                      <a:pt x="23260" y="33621"/>
                    </a:lnTo>
                    <a:lnTo>
                      <a:pt x="24106" y="33692"/>
                    </a:lnTo>
                    <a:lnTo>
                      <a:pt x="24952" y="33692"/>
                    </a:lnTo>
                    <a:lnTo>
                      <a:pt x="25727" y="33621"/>
                    </a:lnTo>
                    <a:lnTo>
                      <a:pt x="26079" y="33551"/>
                    </a:lnTo>
                    <a:lnTo>
                      <a:pt x="26432" y="33480"/>
                    </a:lnTo>
                    <a:lnTo>
                      <a:pt x="26643" y="33339"/>
                    </a:lnTo>
                    <a:lnTo>
                      <a:pt x="26855" y="33198"/>
                    </a:lnTo>
                    <a:lnTo>
                      <a:pt x="26996" y="32916"/>
                    </a:lnTo>
                    <a:lnTo>
                      <a:pt x="26996" y="32705"/>
                    </a:lnTo>
                    <a:lnTo>
                      <a:pt x="26925" y="32423"/>
                    </a:lnTo>
                    <a:lnTo>
                      <a:pt x="26784" y="32282"/>
                    </a:lnTo>
                    <a:lnTo>
                      <a:pt x="26502" y="32141"/>
                    </a:lnTo>
                    <a:lnTo>
                      <a:pt x="25233" y="32141"/>
                    </a:lnTo>
                    <a:lnTo>
                      <a:pt x="24247" y="32353"/>
                    </a:lnTo>
                    <a:lnTo>
                      <a:pt x="22203" y="32775"/>
                    </a:lnTo>
                    <a:lnTo>
                      <a:pt x="21427" y="32987"/>
                    </a:lnTo>
                    <a:lnTo>
                      <a:pt x="20934" y="33057"/>
                    </a:lnTo>
                    <a:lnTo>
                      <a:pt x="19172" y="32775"/>
                    </a:lnTo>
                    <a:lnTo>
                      <a:pt x="17903" y="32634"/>
                    </a:lnTo>
                    <a:lnTo>
                      <a:pt x="17480" y="32564"/>
                    </a:lnTo>
                    <a:lnTo>
                      <a:pt x="17410" y="32564"/>
                    </a:lnTo>
                    <a:lnTo>
                      <a:pt x="17410" y="32634"/>
                    </a:lnTo>
                    <a:lnTo>
                      <a:pt x="17269" y="32423"/>
                    </a:lnTo>
                    <a:lnTo>
                      <a:pt x="17057" y="32141"/>
                    </a:lnTo>
                    <a:lnTo>
                      <a:pt x="16775" y="31295"/>
                    </a:lnTo>
                    <a:lnTo>
                      <a:pt x="16493" y="30449"/>
                    </a:lnTo>
                    <a:lnTo>
                      <a:pt x="16212" y="29745"/>
                    </a:lnTo>
                    <a:lnTo>
                      <a:pt x="15225" y="27630"/>
                    </a:lnTo>
                    <a:lnTo>
                      <a:pt x="14097" y="25586"/>
                    </a:lnTo>
                    <a:lnTo>
                      <a:pt x="12899" y="23542"/>
                    </a:lnTo>
                    <a:lnTo>
                      <a:pt x="11630" y="21568"/>
                    </a:lnTo>
                    <a:lnTo>
                      <a:pt x="14379" y="21568"/>
                    </a:lnTo>
                    <a:lnTo>
                      <a:pt x="14802" y="21639"/>
                    </a:lnTo>
                    <a:lnTo>
                      <a:pt x="15154" y="21850"/>
                    </a:lnTo>
                    <a:lnTo>
                      <a:pt x="15366" y="21991"/>
                    </a:lnTo>
                    <a:lnTo>
                      <a:pt x="15577" y="22203"/>
                    </a:lnTo>
                    <a:lnTo>
                      <a:pt x="15930" y="22767"/>
                    </a:lnTo>
                    <a:lnTo>
                      <a:pt x="16282" y="23472"/>
                    </a:lnTo>
                    <a:lnTo>
                      <a:pt x="16564" y="24176"/>
                    </a:lnTo>
                    <a:lnTo>
                      <a:pt x="16846" y="24952"/>
                    </a:lnTo>
                    <a:lnTo>
                      <a:pt x="17198" y="25586"/>
                    </a:lnTo>
                    <a:lnTo>
                      <a:pt x="17551" y="26079"/>
                    </a:lnTo>
                    <a:lnTo>
                      <a:pt x="17762" y="26291"/>
                    </a:lnTo>
                    <a:lnTo>
                      <a:pt x="17974" y="26432"/>
                    </a:lnTo>
                    <a:lnTo>
                      <a:pt x="18397" y="26502"/>
                    </a:lnTo>
                    <a:lnTo>
                      <a:pt x="18608" y="26502"/>
                    </a:lnTo>
                    <a:lnTo>
                      <a:pt x="18749" y="26432"/>
                    </a:lnTo>
                    <a:lnTo>
                      <a:pt x="18819" y="26220"/>
                    </a:lnTo>
                    <a:lnTo>
                      <a:pt x="18749" y="25938"/>
                    </a:lnTo>
                    <a:lnTo>
                      <a:pt x="18608" y="25586"/>
                    </a:lnTo>
                    <a:lnTo>
                      <a:pt x="18115" y="24740"/>
                    </a:lnTo>
                    <a:lnTo>
                      <a:pt x="17480" y="23894"/>
                    </a:lnTo>
                    <a:lnTo>
                      <a:pt x="16775" y="23049"/>
                    </a:lnTo>
                    <a:lnTo>
                      <a:pt x="16141" y="22344"/>
                    </a:lnTo>
                    <a:lnTo>
                      <a:pt x="15789" y="21991"/>
                    </a:lnTo>
                    <a:lnTo>
                      <a:pt x="16634" y="22203"/>
                    </a:lnTo>
                    <a:lnTo>
                      <a:pt x="17551" y="22485"/>
                    </a:lnTo>
                    <a:lnTo>
                      <a:pt x="18467" y="22908"/>
                    </a:lnTo>
                    <a:lnTo>
                      <a:pt x="18819" y="23190"/>
                    </a:lnTo>
                    <a:lnTo>
                      <a:pt x="19172" y="23401"/>
                    </a:lnTo>
                    <a:lnTo>
                      <a:pt x="19665" y="23965"/>
                    </a:lnTo>
                    <a:lnTo>
                      <a:pt x="19806" y="24176"/>
                    </a:lnTo>
                    <a:lnTo>
                      <a:pt x="19806" y="24388"/>
                    </a:lnTo>
                    <a:lnTo>
                      <a:pt x="19877" y="24599"/>
                    </a:lnTo>
                    <a:lnTo>
                      <a:pt x="20018" y="24881"/>
                    </a:lnTo>
                    <a:lnTo>
                      <a:pt x="20088" y="25375"/>
                    </a:lnTo>
                    <a:lnTo>
                      <a:pt x="20229" y="25938"/>
                    </a:lnTo>
                    <a:lnTo>
                      <a:pt x="20300" y="26220"/>
                    </a:lnTo>
                    <a:lnTo>
                      <a:pt x="20370" y="26502"/>
                    </a:lnTo>
                    <a:lnTo>
                      <a:pt x="20582" y="26643"/>
                    </a:lnTo>
                    <a:lnTo>
                      <a:pt x="20863" y="26784"/>
                    </a:lnTo>
                    <a:lnTo>
                      <a:pt x="21004" y="26714"/>
                    </a:lnTo>
                    <a:lnTo>
                      <a:pt x="21145" y="26714"/>
                    </a:lnTo>
                    <a:lnTo>
                      <a:pt x="21286" y="26573"/>
                    </a:lnTo>
                    <a:lnTo>
                      <a:pt x="21357" y="26502"/>
                    </a:lnTo>
                    <a:lnTo>
                      <a:pt x="21357" y="26220"/>
                    </a:lnTo>
                    <a:lnTo>
                      <a:pt x="21357" y="25868"/>
                    </a:lnTo>
                    <a:lnTo>
                      <a:pt x="21075" y="25163"/>
                    </a:lnTo>
                    <a:lnTo>
                      <a:pt x="20863" y="24670"/>
                    </a:lnTo>
                    <a:lnTo>
                      <a:pt x="21004" y="24811"/>
                    </a:lnTo>
                    <a:lnTo>
                      <a:pt x="21216" y="25022"/>
                    </a:lnTo>
                    <a:lnTo>
                      <a:pt x="21568" y="25657"/>
                    </a:lnTo>
                    <a:lnTo>
                      <a:pt x="21850" y="25938"/>
                    </a:lnTo>
                    <a:lnTo>
                      <a:pt x="22062" y="26079"/>
                    </a:lnTo>
                    <a:lnTo>
                      <a:pt x="22344" y="26220"/>
                    </a:lnTo>
                    <a:lnTo>
                      <a:pt x="22485" y="26150"/>
                    </a:lnTo>
                    <a:lnTo>
                      <a:pt x="22555" y="26079"/>
                    </a:lnTo>
                    <a:lnTo>
                      <a:pt x="22696" y="25938"/>
                    </a:lnTo>
                    <a:lnTo>
                      <a:pt x="22767" y="25868"/>
                    </a:lnTo>
                    <a:lnTo>
                      <a:pt x="22767" y="25727"/>
                    </a:lnTo>
                    <a:lnTo>
                      <a:pt x="22696" y="25657"/>
                    </a:lnTo>
                    <a:lnTo>
                      <a:pt x="22555" y="25445"/>
                    </a:lnTo>
                    <a:lnTo>
                      <a:pt x="22273" y="25234"/>
                    </a:lnTo>
                    <a:lnTo>
                      <a:pt x="21709" y="24811"/>
                    </a:lnTo>
                    <a:lnTo>
                      <a:pt x="21568" y="24599"/>
                    </a:lnTo>
                    <a:lnTo>
                      <a:pt x="21568" y="24529"/>
                    </a:lnTo>
                    <a:lnTo>
                      <a:pt x="21568" y="24388"/>
                    </a:lnTo>
                    <a:lnTo>
                      <a:pt x="21991" y="24670"/>
                    </a:lnTo>
                    <a:lnTo>
                      <a:pt x="22837" y="25093"/>
                    </a:lnTo>
                    <a:lnTo>
                      <a:pt x="23189" y="25234"/>
                    </a:lnTo>
                    <a:lnTo>
                      <a:pt x="23542" y="25234"/>
                    </a:lnTo>
                    <a:lnTo>
                      <a:pt x="23612" y="25163"/>
                    </a:lnTo>
                    <a:lnTo>
                      <a:pt x="23683" y="25093"/>
                    </a:lnTo>
                    <a:lnTo>
                      <a:pt x="23683" y="24881"/>
                    </a:lnTo>
                    <a:lnTo>
                      <a:pt x="23683" y="24670"/>
                    </a:lnTo>
                    <a:lnTo>
                      <a:pt x="23471" y="24317"/>
                    </a:lnTo>
                    <a:lnTo>
                      <a:pt x="23260" y="24106"/>
                    </a:lnTo>
                    <a:lnTo>
                      <a:pt x="22907" y="24035"/>
                    </a:lnTo>
                    <a:lnTo>
                      <a:pt x="22555" y="23965"/>
                    </a:lnTo>
                    <a:lnTo>
                      <a:pt x="21780" y="23965"/>
                    </a:lnTo>
                    <a:lnTo>
                      <a:pt x="21498" y="23894"/>
                    </a:lnTo>
                    <a:lnTo>
                      <a:pt x="21216" y="23753"/>
                    </a:lnTo>
                    <a:lnTo>
                      <a:pt x="22203" y="23472"/>
                    </a:lnTo>
                    <a:lnTo>
                      <a:pt x="22907" y="23260"/>
                    </a:lnTo>
                    <a:lnTo>
                      <a:pt x="23542" y="23049"/>
                    </a:lnTo>
                    <a:lnTo>
                      <a:pt x="24035" y="22767"/>
                    </a:lnTo>
                    <a:lnTo>
                      <a:pt x="24176" y="22626"/>
                    </a:lnTo>
                    <a:lnTo>
                      <a:pt x="24247" y="22555"/>
                    </a:lnTo>
                    <a:lnTo>
                      <a:pt x="24176" y="22414"/>
                    </a:lnTo>
                    <a:lnTo>
                      <a:pt x="23965" y="22344"/>
                    </a:lnTo>
                    <a:lnTo>
                      <a:pt x="23612" y="22273"/>
                    </a:lnTo>
                    <a:lnTo>
                      <a:pt x="23119" y="22203"/>
                    </a:lnTo>
                    <a:lnTo>
                      <a:pt x="22837" y="22203"/>
                    </a:lnTo>
                    <a:lnTo>
                      <a:pt x="22485" y="22344"/>
                    </a:lnTo>
                    <a:lnTo>
                      <a:pt x="22132" y="22555"/>
                    </a:lnTo>
                    <a:lnTo>
                      <a:pt x="21850" y="22767"/>
                    </a:lnTo>
                    <a:lnTo>
                      <a:pt x="21286" y="23190"/>
                    </a:lnTo>
                    <a:lnTo>
                      <a:pt x="21004" y="23331"/>
                    </a:lnTo>
                    <a:lnTo>
                      <a:pt x="20723" y="23331"/>
                    </a:lnTo>
                    <a:lnTo>
                      <a:pt x="20300" y="23260"/>
                    </a:lnTo>
                    <a:lnTo>
                      <a:pt x="19806" y="23049"/>
                    </a:lnTo>
                    <a:lnTo>
                      <a:pt x="18749" y="22485"/>
                    </a:lnTo>
                    <a:lnTo>
                      <a:pt x="17692" y="21921"/>
                    </a:lnTo>
                    <a:lnTo>
                      <a:pt x="17198" y="21639"/>
                    </a:lnTo>
                    <a:lnTo>
                      <a:pt x="16775" y="21498"/>
                    </a:lnTo>
                    <a:lnTo>
                      <a:pt x="17833" y="21568"/>
                    </a:lnTo>
                    <a:lnTo>
                      <a:pt x="19313" y="21639"/>
                    </a:lnTo>
                    <a:lnTo>
                      <a:pt x="20088" y="21568"/>
                    </a:lnTo>
                    <a:lnTo>
                      <a:pt x="20723" y="21498"/>
                    </a:lnTo>
                    <a:lnTo>
                      <a:pt x="20934" y="21357"/>
                    </a:lnTo>
                    <a:lnTo>
                      <a:pt x="21145" y="21216"/>
                    </a:lnTo>
                    <a:lnTo>
                      <a:pt x="21216" y="21075"/>
                    </a:lnTo>
                    <a:lnTo>
                      <a:pt x="21286" y="20864"/>
                    </a:lnTo>
                    <a:lnTo>
                      <a:pt x="21216" y="20582"/>
                    </a:lnTo>
                    <a:lnTo>
                      <a:pt x="21075" y="20441"/>
                    </a:lnTo>
                    <a:lnTo>
                      <a:pt x="20863" y="20300"/>
                    </a:lnTo>
                    <a:lnTo>
                      <a:pt x="20582" y="20159"/>
                    </a:lnTo>
                    <a:lnTo>
                      <a:pt x="19806" y="20088"/>
                    </a:lnTo>
                    <a:lnTo>
                      <a:pt x="18890" y="20159"/>
                    </a:lnTo>
                    <a:lnTo>
                      <a:pt x="17974" y="20229"/>
                    </a:lnTo>
                    <a:lnTo>
                      <a:pt x="17128" y="20370"/>
                    </a:lnTo>
                    <a:lnTo>
                      <a:pt x="16000" y="20582"/>
                    </a:lnTo>
                    <a:lnTo>
                      <a:pt x="14731" y="20864"/>
                    </a:lnTo>
                    <a:lnTo>
                      <a:pt x="13463" y="21075"/>
                    </a:lnTo>
                    <a:lnTo>
                      <a:pt x="12758" y="21146"/>
                    </a:lnTo>
                    <a:lnTo>
                      <a:pt x="12194" y="21146"/>
                    </a:lnTo>
                    <a:lnTo>
                      <a:pt x="11630" y="21005"/>
                    </a:lnTo>
                    <a:lnTo>
                      <a:pt x="11066" y="20723"/>
                    </a:lnTo>
                    <a:lnTo>
                      <a:pt x="10361" y="20159"/>
                    </a:lnTo>
                    <a:lnTo>
                      <a:pt x="9657" y="19383"/>
                    </a:lnTo>
                    <a:lnTo>
                      <a:pt x="8952" y="18538"/>
                    </a:lnTo>
                    <a:lnTo>
                      <a:pt x="8317" y="17621"/>
                    </a:lnTo>
                    <a:lnTo>
                      <a:pt x="6978" y="15718"/>
                    </a:lnTo>
                    <a:lnTo>
                      <a:pt x="6344" y="14872"/>
                    </a:lnTo>
                    <a:lnTo>
                      <a:pt x="5780" y="14097"/>
                    </a:lnTo>
                    <a:lnTo>
                      <a:pt x="5780" y="14097"/>
                    </a:lnTo>
                    <a:lnTo>
                      <a:pt x="6203" y="14168"/>
                    </a:lnTo>
                    <a:lnTo>
                      <a:pt x="6696" y="14238"/>
                    </a:lnTo>
                    <a:lnTo>
                      <a:pt x="7613" y="14238"/>
                    </a:lnTo>
                    <a:lnTo>
                      <a:pt x="8529" y="14309"/>
                    </a:lnTo>
                    <a:lnTo>
                      <a:pt x="8952" y="14379"/>
                    </a:lnTo>
                    <a:lnTo>
                      <a:pt x="9375" y="14450"/>
                    </a:lnTo>
                    <a:lnTo>
                      <a:pt x="9798" y="14731"/>
                    </a:lnTo>
                    <a:lnTo>
                      <a:pt x="10291" y="14943"/>
                    </a:lnTo>
                    <a:lnTo>
                      <a:pt x="11207" y="15648"/>
                    </a:lnTo>
                    <a:lnTo>
                      <a:pt x="12053" y="16282"/>
                    </a:lnTo>
                    <a:lnTo>
                      <a:pt x="12546" y="16564"/>
                    </a:lnTo>
                    <a:lnTo>
                      <a:pt x="13040" y="16846"/>
                    </a:lnTo>
                    <a:lnTo>
                      <a:pt x="13745" y="17128"/>
                    </a:lnTo>
                    <a:lnTo>
                      <a:pt x="14238" y="17339"/>
                    </a:lnTo>
                    <a:lnTo>
                      <a:pt x="14731" y="17410"/>
                    </a:lnTo>
                    <a:lnTo>
                      <a:pt x="15154" y="17480"/>
                    </a:lnTo>
                    <a:lnTo>
                      <a:pt x="15295" y="17410"/>
                    </a:lnTo>
                    <a:lnTo>
                      <a:pt x="15436" y="17339"/>
                    </a:lnTo>
                    <a:lnTo>
                      <a:pt x="15507" y="17198"/>
                    </a:lnTo>
                    <a:lnTo>
                      <a:pt x="15507" y="17057"/>
                    </a:lnTo>
                    <a:lnTo>
                      <a:pt x="15507" y="16846"/>
                    </a:lnTo>
                    <a:lnTo>
                      <a:pt x="15436" y="16564"/>
                    </a:lnTo>
                    <a:lnTo>
                      <a:pt x="15295" y="16353"/>
                    </a:lnTo>
                    <a:lnTo>
                      <a:pt x="15154" y="16212"/>
                    </a:lnTo>
                    <a:lnTo>
                      <a:pt x="14731" y="15930"/>
                    </a:lnTo>
                    <a:lnTo>
                      <a:pt x="14238" y="15648"/>
                    </a:lnTo>
                    <a:lnTo>
                      <a:pt x="13604" y="15436"/>
                    </a:lnTo>
                    <a:lnTo>
                      <a:pt x="12335" y="14943"/>
                    </a:lnTo>
                    <a:lnTo>
                      <a:pt x="11419" y="14591"/>
                    </a:lnTo>
                    <a:lnTo>
                      <a:pt x="14238" y="14802"/>
                    </a:lnTo>
                    <a:lnTo>
                      <a:pt x="14661" y="15577"/>
                    </a:lnTo>
                    <a:lnTo>
                      <a:pt x="15295" y="15930"/>
                    </a:lnTo>
                    <a:lnTo>
                      <a:pt x="16000" y="16353"/>
                    </a:lnTo>
                    <a:lnTo>
                      <a:pt x="16423" y="16494"/>
                    </a:lnTo>
                    <a:lnTo>
                      <a:pt x="16775" y="16635"/>
                    </a:lnTo>
                    <a:lnTo>
                      <a:pt x="17198" y="16635"/>
                    </a:lnTo>
                    <a:lnTo>
                      <a:pt x="17551" y="16564"/>
                    </a:lnTo>
                    <a:lnTo>
                      <a:pt x="18044" y="16423"/>
                    </a:lnTo>
                    <a:lnTo>
                      <a:pt x="18326" y="16212"/>
                    </a:lnTo>
                    <a:lnTo>
                      <a:pt x="18538" y="16071"/>
                    </a:lnTo>
                    <a:lnTo>
                      <a:pt x="18538" y="15930"/>
                    </a:lnTo>
                    <a:lnTo>
                      <a:pt x="18467" y="15859"/>
                    </a:lnTo>
                    <a:lnTo>
                      <a:pt x="18326" y="15718"/>
                    </a:lnTo>
                    <a:lnTo>
                      <a:pt x="17833" y="15577"/>
                    </a:lnTo>
                    <a:lnTo>
                      <a:pt x="16423" y="15225"/>
                    </a:lnTo>
                    <a:lnTo>
                      <a:pt x="15859" y="15013"/>
                    </a:lnTo>
                    <a:lnTo>
                      <a:pt x="15648" y="14943"/>
                    </a:lnTo>
                    <a:lnTo>
                      <a:pt x="15507" y="14802"/>
                    </a:lnTo>
                    <a:lnTo>
                      <a:pt x="16212" y="14802"/>
                    </a:lnTo>
                    <a:lnTo>
                      <a:pt x="16775" y="14731"/>
                    </a:lnTo>
                    <a:lnTo>
                      <a:pt x="17057" y="14591"/>
                    </a:lnTo>
                    <a:lnTo>
                      <a:pt x="17128" y="14520"/>
                    </a:lnTo>
                    <a:lnTo>
                      <a:pt x="17198" y="14379"/>
                    </a:lnTo>
                    <a:lnTo>
                      <a:pt x="17128" y="14309"/>
                    </a:lnTo>
                    <a:lnTo>
                      <a:pt x="17057" y="14168"/>
                    </a:lnTo>
                    <a:lnTo>
                      <a:pt x="16705" y="14027"/>
                    </a:lnTo>
                    <a:lnTo>
                      <a:pt x="16141" y="13886"/>
                    </a:lnTo>
                    <a:lnTo>
                      <a:pt x="15366" y="13815"/>
                    </a:lnTo>
                    <a:lnTo>
                      <a:pt x="15507" y="13674"/>
                    </a:lnTo>
                    <a:lnTo>
                      <a:pt x="15718" y="13533"/>
                    </a:lnTo>
                    <a:lnTo>
                      <a:pt x="16282" y="13181"/>
                    </a:lnTo>
                    <a:lnTo>
                      <a:pt x="16846" y="12969"/>
                    </a:lnTo>
                    <a:lnTo>
                      <a:pt x="17057" y="12899"/>
                    </a:lnTo>
                    <a:lnTo>
                      <a:pt x="17198" y="12899"/>
                    </a:lnTo>
                    <a:lnTo>
                      <a:pt x="16634" y="12617"/>
                    </a:lnTo>
                    <a:lnTo>
                      <a:pt x="16212" y="12546"/>
                    </a:lnTo>
                    <a:lnTo>
                      <a:pt x="15789" y="12687"/>
                    </a:lnTo>
                    <a:lnTo>
                      <a:pt x="15507" y="12828"/>
                    </a:lnTo>
                    <a:lnTo>
                      <a:pt x="14943" y="13392"/>
                    </a:lnTo>
                    <a:lnTo>
                      <a:pt x="14661" y="13604"/>
                    </a:lnTo>
                    <a:lnTo>
                      <a:pt x="14308" y="13745"/>
                    </a:lnTo>
                    <a:lnTo>
                      <a:pt x="13886" y="13815"/>
                    </a:lnTo>
                    <a:lnTo>
                      <a:pt x="13463" y="13886"/>
                    </a:lnTo>
                    <a:lnTo>
                      <a:pt x="12476" y="13815"/>
                    </a:lnTo>
                    <a:lnTo>
                      <a:pt x="11560" y="13745"/>
                    </a:lnTo>
                    <a:lnTo>
                      <a:pt x="10643" y="13674"/>
                    </a:lnTo>
                    <a:lnTo>
                      <a:pt x="11701" y="13251"/>
                    </a:lnTo>
                    <a:lnTo>
                      <a:pt x="12405" y="12969"/>
                    </a:lnTo>
                    <a:lnTo>
                      <a:pt x="13040" y="12687"/>
                    </a:lnTo>
                    <a:lnTo>
                      <a:pt x="13533" y="12335"/>
                    </a:lnTo>
                    <a:lnTo>
                      <a:pt x="13674" y="12124"/>
                    </a:lnTo>
                    <a:lnTo>
                      <a:pt x="13745" y="11983"/>
                    </a:lnTo>
                    <a:lnTo>
                      <a:pt x="13745" y="11771"/>
                    </a:lnTo>
                    <a:lnTo>
                      <a:pt x="13674" y="11560"/>
                    </a:lnTo>
                    <a:lnTo>
                      <a:pt x="13392" y="11348"/>
                    </a:lnTo>
                    <a:lnTo>
                      <a:pt x="13040" y="11207"/>
                    </a:lnTo>
                    <a:lnTo>
                      <a:pt x="12899" y="11137"/>
                    </a:lnTo>
                    <a:lnTo>
                      <a:pt x="12687" y="11137"/>
                    </a:lnTo>
                    <a:lnTo>
                      <a:pt x="12264" y="11348"/>
                    </a:lnTo>
                    <a:lnTo>
                      <a:pt x="11771" y="11701"/>
                    </a:lnTo>
                    <a:lnTo>
                      <a:pt x="11207" y="12194"/>
                    </a:lnTo>
                    <a:lnTo>
                      <a:pt x="10220" y="13110"/>
                    </a:lnTo>
                    <a:lnTo>
                      <a:pt x="9798" y="13463"/>
                    </a:lnTo>
                    <a:lnTo>
                      <a:pt x="9445" y="13604"/>
                    </a:lnTo>
                    <a:lnTo>
                      <a:pt x="8881" y="13745"/>
                    </a:lnTo>
                    <a:lnTo>
                      <a:pt x="7190" y="13745"/>
                    </a:lnTo>
                    <a:lnTo>
                      <a:pt x="6626" y="13674"/>
                    </a:lnTo>
                    <a:lnTo>
                      <a:pt x="6203" y="13533"/>
                    </a:lnTo>
                    <a:lnTo>
                      <a:pt x="5780" y="13392"/>
                    </a:lnTo>
                    <a:lnTo>
                      <a:pt x="5357" y="13181"/>
                    </a:lnTo>
                    <a:lnTo>
                      <a:pt x="5005" y="12969"/>
                    </a:lnTo>
                    <a:lnTo>
                      <a:pt x="4300" y="12335"/>
                    </a:lnTo>
                    <a:lnTo>
                      <a:pt x="3665" y="11630"/>
                    </a:lnTo>
                    <a:lnTo>
                      <a:pt x="3102" y="10784"/>
                    </a:lnTo>
                    <a:lnTo>
                      <a:pt x="2608" y="9868"/>
                    </a:lnTo>
                    <a:lnTo>
                      <a:pt x="2115" y="8952"/>
                    </a:lnTo>
                    <a:lnTo>
                      <a:pt x="1762" y="8035"/>
                    </a:lnTo>
                    <a:lnTo>
                      <a:pt x="1621" y="7542"/>
                    </a:lnTo>
                    <a:lnTo>
                      <a:pt x="1410" y="6485"/>
                    </a:lnTo>
                    <a:lnTo>
                      <a:pt x="987" y="3665"/>
                    </a:lnTo>
                    <a:lnTo>
                      <a:pt x="846" y="2256"/>
                    </a:lnTo>
                    <a:lnTo>
                      <a:pt x="776" y="1058"/>
                    </a:lnTo>
                    <a:lnTo>
                      <a:pt x="776" y="564"/>
                    </a:lnTo>
                    <a:lnTo>
                      <a:pt x="846" y="282"/>
                    </a:lnTo>
                    <a:lnTo>
                      <a:pt x="917" y="71"/>
                    </a:lnTo>
                    <a:lnTo>
                      <a:pt x="987" y="0"/>
                    </a:lnTo>
                    <a:close/>
                  </a:path>
                </a:pathLst>
              </a:custGeom>
              <a:solidFill>
                <a:srgbClr val="8EBC7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 name="Google Shape;175;p3"/>
              <p:cNvSpPr/>
              <p:nvPr/>
            </p:nvSpPr>
            <p:spPr>
              <a:xfrm>
                <a:off x="3501600" y="4357925"/>
                <a:ext cx="151575" cy="297825"/>
              </a:xfrm>
              <a:custGeom>
                <a:avLst/>
                <a:gdLst/>
                <a:ahLst/>
                <a:cxnLst/>
                <a:rect l="l" t="t" r="r" b="b"/>
                <a:pathLst>
                  <a:path w="6063" h="11913" extrusionOk="0">
                    <a:moveTo>
                      <a:pt x="4935" y="0"/>
                    </a:moveTo>
                    <a:lnTo>
                      <a:pt x="3737" y="1410"/>
                    </a:lnTo>
                    <a:lnTo>
                      <a:pt x="3314" y="2326"/>
                    </a:lnTo>
                    <a:lnTo>
                      <a:pt x="2891" y="3243"/>
                    </a:lnTo>
                    <a:lnTo>
                      <a:pt x="2609" y="4230"/>
                    </a:lnTo>
                    <a:lnTo>
                      <a:pt x="2397" y="5216"/>
                    </a:lnTo>
                    <a:lnTo>
                      <a:pt x="1833" y="6908"/>
                    </a:lnTo>
                    <a:lnTo>
                      <a:pt x="1270" y="8459"/>
                    </a:lnTo>
                    <a:lnTo>
                      <a:pt x="494" y="9939"/>
                    </a:lnTo>
                    <a:lnTo>
                      <a:pt x="142" y="10855"/>
                    </a:lnTo>
                    <a:lnTo>
                      <a:pt x="1" y="11137"/>
                    </a:lnTo>
                    <a:lnTo>
                      <a:pt x="71" y="11348"/>
                    </a:lnTo>
                    <a:lnTo>
                      <a:pt x="353" y="11419"/>
                    </a:lnTo>
                    <a:lnTo>
                      <a:pt x="635" y="11348"/>
                    </a:lnTo>
                    <a:lnTo>
                      <a:pt x="847" y="11137"/>
                    </a:lnTo>
                    <a:lnTo>
                      <a:pt x="988" y="10785"/>
                    </a:lnTo>
                    <a:lnTo>
                      <a:pt x="917" y="11207"/>
                    </a:lnTo>
                    <a:lnTo>
                      <a:pt x="917" y="11348"/>
                    </a:lnTo>
                    <a:lnTo>
                      <a:pt x="988" y="11419"/>
                    </a:lnTo>
                    <a:lnTo>
                      <a:pt x="1058" y="11489"/>
                    </a:lnTo>
                    <a:lnTo>
                      <a:pt x="1129" y="11489"/>
                    </a:lnTo>
                    <a:lnTo>
                      <a:pt x="1411" y="11348"/>
                    </a:lnTo>
                    <a:lnTo>
                      <a:pt x="1904" y="10996"/>
                    </a:lnTo>
                    <a:lnTo>
                      <a:pt x="2045" y="10855"/>
                    </a:lnTo>
                    <a:lnTo>
                      <a:pt x="2045" y="10714"/>
                    </a:lnTo>
                    <a:lnTo>
                      <a:pt x="2468" y="10503"/>
                    </a:lnTo>
                    <a:lnTo>
                      <a:pt x="2609" y="10503"/>
                    </a:lnTo>
                    <a:lnTo>
                      <a:pt x="2750" y="10573"/>
                    </a:lnTo>
                    <a:lnTo>
                      <a:pt x="2891" y="10644"/>
                    </a:lnTo>
                    <a:lnTo>
                      <a:pt x="2961" y="10785"/>
                    </a:lnTo>
                    <a:lnTo>
                      <a:pt x="3102" y="11278"/>
                    </a:lnTo>
                    <a:lnTo>
                      <a:pt x="3314" y="11630"/>
                    </a:lnTo>
                    <a:lnTo>
                      <a:pt x="3596" y="11842"/>
                    </a:lnTo>
                    <a:lnTo>
                      <a:pt x="3807" y="11912"/>
                    </a:lnTo>
                    <a:lnTo>
                      <a:pt x="4159" y="11771"/>
                    </a:lnTo>
                    <a:lnTo>
                      <a:pt x="4159" y="11630"/>
                    </a:lnTo>
                    <a:lnTo>
                      <a:pt x="4018" y="11278"/>
                    </a:lnTo>
                    <a:lnTo>
                      <a:pt x="3525" y="10503"/>
                    </a:lnTo>
                    <a:lnTo>
                      <a:pt x="3032" y="9586"/>
                    </a:lnTo>
                    <a:lnTo>
                      <a:pt x="2891" y="9234"/>
                    </a:lnTo>
                    <a:lnTo>
                      <a:pt x="2820" y="8881"/>
                    </a:lnTo>
                    <a:lnTo>
                      <a:pt x="3032" y="8952"/>
                    </a:lnTo>
                    <a:lnTo>
                      <a:pt x="3173" y="9022"/>
                    </a:lnTo>
                    <a:lnTo>
                      <a:pt x="3525" y="9304"/>
                    </a:lnTo>
                    <a:lnTo>
                      <a:pt x="3807" y="9727"/>
                    </a:lnTo>
                    <a:lnTo>
                      <a:pt x="4018" y="10150"/>
                    </a:lnTo>
                    <a:lnTo>
                      <a:pt x="4300" y="10644"/>
                    </a:lnTo>
                    <a:lnTo>
                      <a:pt x="4512" y="10996"/>
                    </a:lnTo>
                    <a:lnTo>
                      <a:pt x="4794" y="11207"/>
                    </a:lnTo>
                    <a:lnTo>
                      <a:pt x="4935" y="11278"/>
                    </a:lnTo>
                    <a:lnTo>
                      <a:pt x="5146" y="11278"/>
                    </a:lnTo>
                    <a:lnTo>
                      <a:pt x="5499" y="11137"/>
                    </a:lnTo>
                    <a:lnTo>
                      <a:pt x="5781" y="10926"/>
                    </a:lnTo>
                    <a:lnTo>
                      <a:pt x="5851" y="10714"/>
                    </a:lnTo>
                    <a:lnTo>
                      <a:pt x="5851" y="10362"/>
                    </a:lnTo>
                    <a:lnTo>
                      <a:pt x="5781" y="10080"/>
                    </a:lnTo>
                    <a:lnTo>
                      <a:pt x="5640" y="9727"/>
                    </a:lnTo>
                    <a:lnTo>
                      <a:pt x="5358" y="9163"/>
                    </a:lnTo>
                    <a:lnTo>
                      <a:pt x="5146" y="8881"/>
                    </a:lnTo>
                    <a:lnTo>
                      <a:pt x="4794" y="8600"/>
                    </a:lnTo>
                    <a:lnTo>
                      <a:pt x="4018" y="8106"/>
                    </a:lnTo>
                    <a:lnTo>
                      <a:pt x="3314" y="7754"/>
                    </a:lnTo>
                    <a:lnTo>
                      <a:pt x="3032" y="7613"/>
                    </a:lnTo>
                    <a:lnTo>
                      <a:pt x="2961" y="7472"/>
                    </a:lnTo>
                    <a:lnTo>
                      <a:pt x="2820" y="7049"/>
                    </a:lnTo>
                    <a:lnTo>
                      <a:pt x="2891" y="6485"/>
                    </a:lnTo>
                    <a:lnTo>
                      <a:pt x="3032" y="5851"/>
                    </a:lnTo>
                    <a:lnTo>
                      <a:pt x="3173" y="5146"/>
                    </a:lnTo>
                    <a:lnTo>
                      <a:pt x="3666" y="3807"/>
                    </a:lnTo>
                    <a:lnTo>
                      <a:pt x="4018" y="2820"/>
                    </a:lnTo>
                    <a:lnTo>
                      <a:pt x="4300" y="4018"/>
                    </a:lnTo>
                    <a:lnTo>
                      <a:pt x="4512" y="4793"/>
                    </a:lnTo>
                    <a:lnTo>
                      <a:pt x="4794" y="5569"/>
                    </a:lnTo>
                    <a:lnTo>
                      <a:pt x="5146" y="6203"/>
                    </a:lnTo>
                    <a:lnTo>
                      <a:pt x="5287" y="6344"/>
                    </a:lnTo>
                    <a:lnTo>
                      <a:pt x="5428" y="6485"/>
                    </a:lnTo>
                    <a:lnTo>
                      <a:pt x="5569" y="6485"/>
                    </a:lnTo>
                    <a:lnTo>
                      <a:pt x="5781" y="6344"/>
                    </a:lnTo>
                    <a:lnTo>
                      <a:pt x="5922" y="6062"/>
                    </a:lnTo>
                    <a:lnTo>
                      <a:pt x="6062" y="5639"/>
                    </a:lnTo>
                    <a:lnTo>
                      <a:pt x="6062" y="5428"/>
                    </a:lnTo>
                    <a:lnTo>
                      <a:pt x="5922" y="5075"/>
                    </a:lnTo>
                    <a:lnTo>
                      <a:pt x="5569" y="4159"/>
                    </a:lnTo>
                    <a:lnTo>
                      <a:pt x="5146" y="3313"/>
                    </a:lnTo>
                    <a:lnTo>
                      <a:pt x="4935" y="2679"/>
                    </a:lnTo>
                    <a:lnTo>
                      <a:pt x="4794" y="1974"/>
                    </a:lnTo>
                    <a:lnTo>
                      <a:pt x="4723" y="1340"/>
                    </a:lnTo>
                    <a:lnTo>
                      <a:pt x="4794" y="776"/>
                    </a:lnTo>
                    <a:lnTo>
                      <a:pt x="4935" y="0"/>
                    </a:lnTo>
                    <a:close/>
                  </a:path>
                </a:pathLst>
              </a:custGeom>
              <a:solidFill>
                <a:srgbClr val="8EBC7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 name="Google Shape;176;p3"/>
              <p:cNvSpPr/>
              <p:nvPr/>
            </p:nvSpPr>
            <p:spPr>
              <a:xfrm>
                <a:off x="3487525" y="4421350"/>
                <a:ext cx="82825" cy="112800"/>
              </a:xfrm>
              <a:custGeom>
                <a:avLst/>
                <a:gdLst/>
                <a:ahLst/>
                <a:cxnLst/>
                <a:rect l="l" t="t" r="r" b="b"/>
                <a:pathLst>
                  <a:path w="3313" h="4512" extrusionOk="0">
                    <a:moveTo>
                      <a:pt x="3031" y="1"/>
                    </a:moveTo>
                    <a:lnTo>
                      <a:pt x="2749" y="71"/>
                    </a:lnTo>
                    <a:lnTo>
                      <a:pt x="2326" y="353"/>
                    </a:lnTo>
                    <a:lnTo>
                      <a:pt x="1762" y="776"/>
                    </a:lnTo>
                    <a:lnTo>
                      <a:pt x="1269" y="1199"/>
                    </a:lnTo>
                    <a:lnTo>
                      <a:pt x="705" y="1833"/>
                    </a:lnTo>
                    <a:lnTo>
                      <a:pt x="282" y="2468"/>
                    </a:lnTo>
                    <a:lnTo>
                      <a:pt x="70" y="2750"/>
                    </a:lnTo>
                    <a:lnTo>
                      <a:pt x="0" y="3032"/>
                    </a:lnTo>
                    <a:lnTo>
                      <a:pt x="0" y="3596"/>
                    </a:lnTo>
                    <a:lnTo>
                      <a:pt x="70" y="3878"/>
                    </a:lnTo>
                    <a:lnTo>
                      <a:pt x="211" y="4230"/>
                    </a:lnTo>
                    <a:lnTo>
                      <a:pt x="352" y="4441"/>
                    </a:lnTo>
                    <a:lnTo>
                      <a:pt x="423" y="4512"/>
                    </a:lnTo>
                    <a:lnTo>
                      <a:pt x="634" y="4512"/>
                    </a:lnTo>
                    <a:lnTo>
                      <a:pt x="775" y="4371"/>
                    </a:lnTo>
                    <a:lnTo>
                      <a:pt x="987" y="4018"/>
                    </a:lnTo>
                    <a:lnTo>
                      <a:pt x="1903" y="2609"/>
                    </a:lnTo>
                    <a:lnTo>
                      <a:pt x="2467" y="1693"/>
                    </a:lnTo>
                    <a:lnTo>
                      <a:pt x="2960" y="917"/>
                    </a:lnTo>
                    <a:lnTo>
                      <a:pt x="3242" y="283"/>
                    </a:lnTo>
                    <a:lnTo>
                      <a:pt x="3313" y="71"/>
                    </a:lnTo>
                    <a:lnTo>
                      <a:pt x="3242" y="1"/>
                    </a:lnTo>
                    <a:close/>
                  </a:path>
                </a:pathLst>
              </a:custGeom>
              <a:solidFill>
                <a:srgbClr val="8EBC7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 name="Google Shape;177;p3"/>
              <p:cNvSpPr/>
              <p:nvPr/>
            </p:nvSpPr>
            <p:spPr>
              <a:xfrm>
                <a:off x="3621425" y="4657475"/>
                <a:ext cx="89900" cy="84625"/>
              </a:xfrm>
              <a:custGeom>
                <a:avLst/>
                <a:gdLst/>
                <a:ahLst/>
                <a:cxnLst/>
                <a:rect l="l" t="t" r="r" b="b"/>
                <a:pathLst>
                  <a:path w="3596" h="3385" extrusionOk="0">
                    <a:moveTo>
                      <a:pt x="3595" y="1"/>
                    </a:moveTo>
                    <a:lnTo>
                      <a:pt x="3102" y="71"/>
                    </a:lnTo>
                    <a:lnTo>
                      <a:pt x="2538" y="283"/>
                    </a:lnTo>
                    <a:lnTo>
                      <a:pt x="2045" y="565"/>
                    </a:lnTo>
                    <a:lnTo>
                      <a:pt x="1551" y="917"/>
                    </a:lnTo>
                    <a:lnTo>
                      <a:pt x="1058" y="1340"/>
                    </a:lnTo>
                    <a:lnTo>
                      <a:pt x="635" y="1763"/>
                    </a:lnTo>
                    <a:lnTo>
                      <a:pt x="353" y="2256"/>
                    </a:lnTo>
                    <a:lnTo>
                      <a:pt x="142" y="2679"/>
                    </a:lnTo>
                    <a:lnTo>
                      <a:pt x="1" y="2961"/>
                    </a:lnTo>
                    <a:lnTo>
                      <a:pt x="1" y="3173"/>
                    </a:lnTo>
                    <a:lnTo>
                      <a:pt x="1" y="3314"/>
                    </a:lnTo>
                    <a:lnTo>
                      <a:pt x="71" y="3384"/>
                    </a:lnTo>
                    <a:lnTo>
                      <a:pt x="353" y="3384"/>
                    </a:lnTo>
                    <a:lnTo>
                      <a:pt x="706" y="3173"/>
                    </a:lnTo>
                    <a:lnTo>
                      <a:pt x="1410" y="2609"/>
                    </a:lnTo>
                    <a:lnTo>
                      <a:pt x="1692" y="2397"/>
                    </a:lnTo>
                    <a:lnTo>
                      <a:pt x="2115" y="1904"/>
                    </a:lnTo>
                    <a:lnTo>
                      <a:pt x="2609" y="1058"/>
                    </a:lnTo>
                    <a:lnTo>
                      <a:pt x="3173" y="353"/>
                    </a:lnTo>
                    <a:lnTo>
                      <a:pt x="3384" y="142"/>
                    </a:lnTo>
                    <a:lnTo>
                      <a:pt x="3595" y="1"/>
                    </a:lnTo>
                    <a:close/>
                  </a:path>
                </a:pathLst>
              </a:custGeom>
              <a:solidFill>
                <a:srgbClr val="8EBC7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78" name="Google Shape;178;p3"/>
            <p:cNvSpPr/>
            <p:nvPr/>
          </p:nvSpPr>
          <p:spPr>
            <a:xfrm>
              <a:off x="1660700" y="3957925"/>
              <a:ext cx="244950" cy="246725"/>
            </a:xfrm>
            <a:custGeom>
              <a:avLst/>
              <a:gdLst/>
              <a:ahLst/>
              <a:cxnLst/>
              <a:rect l="l" t="t" r="r" b="b"/>
              <a:pathLst>
                <a:path w="9798" h="9869" extrusionOk="0">
                  <a:moveTo>
                    <a:pt x="4582" y="635"/>
                  </a:moveTo>
                  <a:lnTo>
                    <a:pt x="4864" y="705"/>
                  </a:lnTo>
                  <a:lnTo>
                    <a:pt x="5145" y="846"/>
                  </a:lnTo>
                  <a:lnTo>
                    <a:pt x="5357" y="1058"/>
                  </a:lnTo>
                  <a:lnTo>
                    <a:pt x="5498" y="1269"/>
                  </a:lnTo>
                  <a:lnTo>
                    <a:pt x="5568" y="1481"/>
                  </a:lnTo>
                  <a:lnTo>
                    <a:pt x="5568" y="1763"/>
                  </a:lnTo>
                  <a:lnTo>
                    <a:pt x="5568" y="2045"/>
                  </a:lnTo>
                  <a:lnTo>
                    <a:pt x="5357" y="2679"/>
                  </a:lnTo>
                  <a:lnTo>
                    <a:pt x="4864" y="3807"/>
                  </a:lnTo>
                  <a:lnTo>
                    <a:pt x="4723" y="4230"/>
                  </a:lnTo>
                  <a:lnTo>
                    <a:pt x="4652" y="4441"/>
                  </a:lnTo>
                  <a:lnTo>
                    <a:pt x="4723" y="4582"/>
                  </a:lnTo>
                  <a:lnTo>
                    <a:pt x="3736" y="3948"/>
                  </a:lnTo>
                  <a:lnTo>
                    <a:pt x="2890" y="3243"/>
                  </a:lnTo>
                  <a:lnTo>
                    <a:pt x="2679" y="3031"/>
                  </a:lnTo>
                  <a:lnTo>
                    <a:pt x="2538" y="2820"/>
                  </a:lnTo>
                  <a:lnTo>
                    <a:pt x="2467" y="2538"/>
                  </a:lnTo>
                  <a:lnTo>
                    <a:pt x="2467" y="2326"/>
                  </a:lnTo>
                  <a:lnTo>
                    <a:pt x="2538" y="2045"/>
                  </a:lnTo>
                  <a:lnTo>
                    <a:pt x="2608" y="1833"/>
                  </a:lnTo>
                  <a:lnTo>
                    <a:pt x="2890" y="1340"/>
                  </a:lnTo>
                  <a:lnTo>
                    <a:pt x="3313" y="987"/>
                  </a:lnTo>
                  <a:lnTo>
                    <a:pt x="3806" y="705"/>
                  </a:lnTo>
                  <a:lnTo>
                    <a:pt x="4370" y="635"/>
                  </a:lnTo>
                  <a:close/>
                  <a:moveTo>
                    <a:pt x="7753" y="2820"/>
                  </a:moveTo>
                  <a:lnTo>
                    <a:pt x="8106" y="2890"/>
                  </a:lnTo>
                  <a:lnTo>
                    <a:pt x="8388" y="2961"/>
                  </a:lnTo>
                  <a:lnTo>
                    <a:pt x="8599" y="3102"/>
                  </a:lnTo>
                  <a:lnTo>
                    <a:pt x="8740" y="3313"/>
                  </a:lnTo>
                  <a:lnTo>
                    <a:pt x="8881" y="3525"/>
                  </a:lnTo>
                  <a:lnTo>
                    <a:pt x="8952" y="3807"/>
                  </a:lnTo>
                  <a:lnTo>
                    <a:pt x="8952" y="4089"/>
                  </a:lnTo>
                  <a:lnTo>
                    <a:pt x="8952" y="4371"/>
                  </a:lnTo>
                  <a:lnTo>
                    <a:pt x="8952" y="4652"/>
                  </a:lnTo>
                  <a:lnTo>
                    <a:pt x="8811" y="4864"/>
                  </a:lnTo>
                  <a:lnTo>
                    <a:pt x="8740" y="5146"/>
                  </a:lnTo>
                  <a:lnTo>
                    <a:pt x="8529" y="5357"/>
                  </a:lnTo>
                  <a:lnTo>
                    <a:pt x="8317" y="5498"/>
                  </a:lnTo>
                  <a:lnTo>
                    <a:pt x="8106" y="5639"/>
                  </a:lnTo>
                  <a:lnTo>
                    <a:pt x="7824" y="5710"/>
                  </a:lnTo>
                  <a:lnTo>
                    <a:pt x="7471" y="5639"/>
                  </a:lnTo>
                  <a:lnTo>
                    <a:pt x="7049" y="5569"/>
                  </a:lnTo>
                  <a:lnTo>
                    <a:pt x="6696" y="5428"/>
                  </a:lnTo>
                  <a:lnTo>
                    <a:pt x="6414" y="5287"/>
                  </a:lnTo>
                  <a:lnTo>
                    <a:pt x="6203" y="5075"/>
                  </a:lnTo>
                  <a:lnTo>
                    <a:pt x="6132" y="4864"/>
                  </a:lnTo>
                  <a:lnTo>
                    <a:pt x="5991" y="4582"/>
                  </a:lnTo>
                  <a:lnTo>
                    <a:pt x="5991" y="4371"/>
                  </a:lnTo>
                  <a:lnTo>
                    <a:pt x="6062" y="4089"/>
                  </a:lnTo>
                  <a:lnTo>
                    <a:pt x="6132" y="3807"/>
                  </a:lnTo>
                  <a:lnTo>
                    <a:pt x="6273" y="3595"/>
                  </a:lnTo>
                  <a:lnTo>
                    <a:pt x="6414" y="3384"/>
                  </a:lnTo>
                  <a:lnTo>
                    <a:pt x="6626" y="3172"/>
                  </a:lnTo>
                  <a:lnTo>
                    <a:pt x="6908" y="3031"/>
                  </a:lnTo>
                  <a:lnTo>
                    <a:pt x="7189" y="2890"/>
                  </a:lnTo>
                  <a:lnTo>
                    <a:pt x="7471" y="2820"/>
                  </a:lnTo>
                  <a:close/>
                  <a:moveTo>
                    <a:pt x="5921" y="5992"/>
                  </a:moveTo>
                  <a:lnTo>
                    <a:pt x="6555" y="6133"/>
                  </a:lnTo>
                  <a:lnTo>
                    <a:pt x="7260" y="6415"/>
                  </a:lnTo>
                  <a:lnTo>
                    <a:pt x="7824" y="6767"/>
                  </a:lnTo>
                  <a:lnTo>
                    <a:pt x="8035" y="6978"/>
                  </a:lnTo>
                  <a:lnTo>
                    <a:pt x="8176" y="7190"/>
                  </a:lnTo>
                  <a:lnTo>
                    <a:pt x="8317" y="7401"/>
                  </a:lnTo>
                  <a:lnTo>
                    <a:pt x="8317" y="7613"/>
                  </a:lnTo>
                  <a:lnTo>
                    <a:pt x="8247" y="7824"/>
                  </a:lnTo>
                  <a:lnTo>
                    <a:pt x="8035" y="8036"/>
                  </a:lnTo>
                  <a:lnTo>
                    <a:pt x="7683" y="8318"/>
                  </a:lnTo>
                  <a:lnTo>
                    <a:pt x="7260" y="8529"/>
                  </a:lnTo>
                  <a:lnTo>
                    <a:pt x="6837" y="8670"/>
                  </a:lnTo>
                  <a:lnTo>
                    <a:pt x="6414" y="8741"/>
                  </a:lnTo>
                  <a:lnTo>
                    <a:pt x="5991" y="8741"/>
                  </a:lnTo>
                  <a:lnTo>
                    <a:pt x="5639" y="8670"/>
                  </a:lnTo>
                  <a:lnTo>
                    <a:pt x="5286" y="8529"/>
                  </a:lnTo>
                  <a:lnTo>
                    <a:pt x="4934" y="8388"/>
                  </a:lnTo>
                  <a:lnTo>
                    <a:pt x="4652" y="8177"/>
                  </a:lnTo>
                  <a:lnTo>
                    <a:pt x="4441" y="7965"/>
                  </a:lnTo>
                  <a:lnTo>
                    <a:pt x="4300" y="7683"/>
                  </a:lnTo>
                  <a:lnTo>
                    <a:pt x="4229" y="7401"/>
                  </a:lnTo>
                  <a:lnTo>
                    <a:pt x="4300" y="7119"/>
                  </a:lnTo>
                  <a:lnTo>
                    <a:pt x="4370" y="6767"/>
                  </a:lnTo>
                  <a:lnTo>
                    <a:pt x="4652" y="6415"/>
                  </a:lnTo>
                  <a:lnTo>
                    <a:pt x="5004" y="6062"/>
                  </a:lnTo>
                  <a:lnTo>
                    <a:pt x="5145" y="5992"/>
                  </a:lnTo>
                  <a:close/>
                  <a:moveTo>
                    <a:pt x="4229" y="5498"/>
                  </a:moveTo>
                  <a:lnTo>
                    <a:pt x="3877" y="6767"/>
                  </a:lnTo>
                  <a:lnTo>
                    <a:pt x="3313" y="7965"/>
                  </a:lnTo>
                  <a:lnTo>
                    <a:pt x="3031" y="8459"/>
                  </a:lnTo>
                  <a:lnTo>
                    <a:pt x="2608" y="8670"/>
                  </a:lnTo>
                  <a:lnTo>
                    <a:pt x="2256" y="8811"/>
                  </a:lnTo>
                  <a:lnTo>
                    <a:pt x="1903" y="8811"/>
                  </a:lnTo>
                  <a:lnTo>
                    <a:pt x="1551" y="8600"/>
                  </a:lnTo>
                  <a:lnTo>
                    <a:pt x="1269" y="8318"/>
                  </a:lnTo>
                  <a:lnTo>
                    <a:pt x="1057" y="7895"/>
                  </a:lnTo>
                  <a:lnTo>
                    <a:pt x="916" y="7401"/>
                  </a:lnTo>
                  <a:lnTo>
                    <a:pt x="916" y="6978"/>
                  </a:lnTo>
                  <a:lnTo>
                    <a:pt x="987" y="6697"/>
                  </a:lnTo>
                  <a:lnTo>
                    <a:pt x="1057" y="6415"/>
                  </a:lnTo>
                  <a:lnTo>
                    <a:pt x="1128" y="6203"/>
                  </a:lnTo>
                  <a:lnTo>
                    <a:pt x="1339" y="5992"/>
                  </a:lnTo>
                  <a:lnTo>
                    <a:pt x="1480" y="5851"/>
                  </a:lnTo>
                  <a:lnTo>
                    <a:pt x="1974" y="5639"/>
                  </a:lnTo>
                  <a:lnTo>
                    <a:pt x="2538" y="5498"/>
                  </a:lnTo>
                  <a:close/>
                  <a:moveTo>
                    <a:pt x="4652" y="0"/>
                  </a:moveTo>
                  <a:lnTo>
                    <a:pt x="4018" y="141"/>
                  </a:lnTo>
                  <a:lnTo>
                    <a:pt x="3383" y="423"/>
                  </a:lnTo>
                  <a:lnTo>
                    <a:pt x="2749" y="776"/>
                  </a:lnTo>
                  <a:lnTo>
                    <a:pt x="2185" y="1269"/>
                  </a:lnTo>
                  <a:lnTo>
                    <a:pt x="1833" y="1833"/>
                  </a:lnTo>
                  <a:lnTo>
                    <a:pt x="1692" y="2115"/>
                  </a:lnTo>
                  <a:lnTo>
                    <a:pt x="1551" y="2397"/>
                  </a:lnTo>
                  <a:lnTo>
                    <a:pt x="1551" y="2679"/>
                  </a:lnTo>
                  <a:lnTo>
                    <a:pt x="1551" y="3031"/>
                  </a:lnTo>
                  <a:lnTo>
                    <a:pt x="1692" y="3313"/>
                  </a:lnTo>
                  <a:lnTo>
                    <a:pt x="1833" y="3595"/>
                  </a:lnTo>
                  <a:lnTo>
                    <a:pt x="2044" y="3877"/>
                  </a:lnTo>
                  <a:lnTo>
                    <a:pt x="2397" y="4089"/>
                  </a:lnTo>
                  <a:lnTo>
                    <a:pt x="2820" y="4371"/>
                  </a:lnTo>
                  <a:lnTo>
                    <a:pt x="3313" y="4582"/>
                  </a:lnTo>
                  <a:lnTo>
                    <a:pt x="3947" y="4793"/>
                  </a:lnTo>
                  <a:lnTo>
                    <a:pt x="4652" y="4934"/>
                  </a:lnTo>
                  <a:lnTo>
                    <a:pt x="4511" y="5075"/>
                  </a:lnTo>
                  <a:lnTo>
                    <a:pt x="4300" y="5146"/>
                  </a:lnTo>
                  <a:lnTo>
                    <a:pt x="3736" y="5146"/>
                  </a:lnTo>
                  <a:lnTo>
                    <a:pt x="3031" y="5005"/>
                  </a:lnTo>
                  <a:lnTo>
                    <a:pt x="2256" y="4864"/>
                  </a:lnTo>
                  <a:lnTo>
                    <a:pt x="1480" y="4864"/>
                  </a:lnTo>
                  <a:lnTo>
                    <a:pt x="1128" y="5005"/>
                  </a:lnTo>
                  <a:lnTo>
                    <a:pt x="846" y="5146"/>
                  </a:lnTo>
                  <a:lnTo>
                    <a:pt x="564" y="5357"/>
                  </a:lnTo>
                  <a:lnTo>
                    <a:pt x="282" y="5710"/>
                  </a:lnTo>
                  <a:lnTo>
                    <a:pt x="141" y="6203"/>
                  </a:lnTo>
                  <a:lnTo>
                    <a:pt x="0" y="6767"/>
                  </a:lnTo>
                  <a:lnTo>
                    <a:pt x="0" y="7260"/>
                  </a:lnTo>
                  <a:lnTo>
                    <a:pt x="71" y="7683"/>
                  </a:lnTo>
                  <a:lnTo>
                    <a:pt x="141" y="8106"/>
                  </a:lnTo>
                  <a:lnTo>
                    <a:pt x="282" y="8459"/>
                  </a:lnTo>
                  <a:lnTo>
                    <a:pt x="494" y="8811"/>
                  </a:lnTo>
                  <a:lnTo>
                    <a:pt x="705" y="9093"/>
                  </a:lnTo>
                  <a:lnTo>
                    <a:pt x="987" y="9375"/>
                  </a:lnTo>
                  <a:lnTo>
                    <a:pt x="1269" y="9586"/>
                  </a:lnTo>
                  <a:lnTo>
                    <a:pt x="1621" y="9727"/>
                  </a:lnTo>
                  <a:lnTo>
                    <a:pt x="1974" y="9798"/>
                  </a:lnTo>
                  <a:lnTo>
                    <a:pt x="2326" y="9868"/>
                  </a:lnTo>
                  <a:lnTo>
                    <a:pt x="2679" y="9798"/>
                  </a:lnTo>
                  <a:lnTo>
                    <a:pt x="3031" y="9657"/>
                  </a:lnTo>
                  <a:lnTo>
                    <a:pt x="3383" y="9445"/>
                  </a:lnTo>
                  <a:lnTo>
                    <a:pt x="3736" y="9163"/>
                  </a:lnTo>
                  <a:lnTo>
                    <a:pt x="4018" y="8741"/>
                  </a:lnTo>
                  <a:lnTo>
                    <a:pt x="4018" y="8952"/>
                  </a:lnTo>
                  <a:lnTo>
                    <a:pt x="4088" y="9163"/>
                  </a:lnTo>
                  <a:lnTo>
                    <a:pt x="4229" y="9375"/>
                  </a:lnTo>
                  <a:lnTo>
                    <a:pt x="4300" y="9516"/>
                  </a:lnTo>
                  <a:lnTo>
                    <a:pt x="4723" y="9727"/>
                  </a:lnTo>
                  <a:lnTo>
                    <a:pt x="5145" y="9798"/>
                  </a:lnTo>
                  <a:lnTo>
                    <a:pt x="5709" y="9798"/>
                  </a:lnTo>
                  <a:lnTo>
                    <a:pt x="6273" y="9727"/>
                  </a:lnTo>
                  <a:lnTo>
                    <a:pt x="6837" y="9586"/>
                  </a:lnTo>
                  <a:lnTo>
                    <a:pt x="7401" y="9375"/>
                  </a:lnTo>
                  <a:lnTo>
                    <a:pt x="7965" y="9093"/>
                  </a:lnTo>
                  <a:lnTo>
                    <a:pt x="8458" y="8741"/>
                  </a:lnTo>
                  <a:lnTo>
                    <a:pt x="8811" y="8388"/>
                  </a:lnTo>
                  <a:lnTo>
                    <a:pt x="9093" y="7965"/>
                  </a:lnTo>
                  <a:lnTo>
                    <a:pt x="9234" y="7542"/>
                  </a:lnTo>
                  <a:lnTo>
                    <a:pt x="9234" y="7331"/>
                  </a:lnTo>
                  <a:lnTo>
                    <a:pt x="9163" y="7190"/>
                  </a:lnTo>
                  <a:lnTo>
                    <a:pt x="9093" y="6978"/>
                  </a:lnTo>
                  <a:lnTo>
                    <a:pt x="8952" y="6767"/>
                  </a:lnTo>
                  <a:lnTo>
                    <a:pt x="8740" y="6556"/>
                  </a:lnTo>
                  <a:lnTo>
                    <a:pt x="8458" y="6344"/>
                  </a:lnTo>
                  <a:lnTo>
                    <a:pt x="8811" y="6203"/>
                  </a:lnTo>
                  <a:lnTo>
                    <a:pt x="9093" y="5992"/>
                  </a:lnTo>
                  <a:lnTo>
                    <a:pt x="9374" y="5710"/>
                  </a:lnTo>
                  <a:lnTo>
                    <a:pt x="9515" y="5357"/>
                  </a:lnTo>
                  <a:lnTo>
                    <a:pt x="9656" y="5005"/>
                  </a:lnTo>
                  <a:lnTo>
                    <a:pt x="9727" y="4652"/>
                  </a:lnTo>
                  <a:lnTo>
                    <a:pt x="9797" y="4230"/>
                  </a:lnTo>
                  <a:lnTo>
                    <a:pt x="9797" y="3877"/>
                  </a:lnTo>
                  <a:lnTo>
                    <a:pt x="9727" y="3525"/>
                  </a:lnTo>
                  <a:lnTo>
                    <a:pt x="9656" y="3172"/>
                  </a:lnTo>
                  <a:lnTo>
                    <a:pt x="9515" y="2890"/>
                  </a:lnTo>
                  <a:lnTo>
                    <a:pt x="9374" y="2679"/>
                  </a:lnTo>
                  <a:lnTo>
                    <a:pt x="9163" y="2467"/>
                  </a:lnTo>
                  <a:lnTo>
                    <a:pt x="8952" y="2256"/>
                  </a:lnTo>
                  <a:lnTo>
                    <a:pt x="8740" y="2186"/>
                  </a:lnTo>
                  <a:lnTo>
                    <a:pt x="8458" y="2045"/>
                  </a:lnTo>
                  <a:lnTo>
                    <a:pt x="7965" y="1974"/>
                  </a:lnTo>
                  <a:lnTo>
                    <a:pt x="7401" y="2115"/>
                  </a:lnTo>
                  <a:lnTo>
                    <a:pt x="6837" y="2397"/>
                  </a:lnTo>
                  <a:lnTo>
                    <a:pt x="6273" y="2749"/>
                  </a:lnTo>
                  <a:lnTo>
                    <a:pt x="6344" y="2186"/>
                  </a:lnTo>
                  <a:lnTo>
                    <a:pt x="6344" y="1692"/>
                  </a:lnTo>
                  <a:lnTo>
                    <a:pt x="6273" y="1269"/>
                  </a:lnTo>
                  <a:lnTo>
                    <a:pt x="6132" y="917"/>
                  </a:lnTo>
                  <a:lnTo>
                    <a:pt x="5991" y="635"/>
                  </a:lnTo>
                  <a:lnTo>
                    <a:pt x="5780" y="353"/>
                  </a:lnTo>
                  <a:lnTo>
                    <a:pt x="5498" y="212"/>
                  </a:lnTo>
                  <a:lnTo>
                    <a:pt x="5286" y="71"/>
                  </a:lnTo>
                  <a:lnTo>
                    <a:pt x="4934" y="71"/>
                  </a:lnTo>
                  <a:lnTo>
                    <a:pt x="4652" y="0"/>
                  </a:lnTo>
                  <a:close/>
                </a:path>
              </a:pathLst>
            </a:custGeom>
            <a:solidFill>
              <a:srgbClr val="EDDC7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 name="Google Shape;179;p3"/>
            <p:cNvSpPr/>
            <p:nvPr/>
          </p:nvSpPr>
          <p:spPr>
            <a:xfrm>
              <a:off x="971725" y="3707700"/>
              <a:ext cx="220275" cy="341875"/>
            </a:xfrm>
            <a:custGeom>
              <a:avLst/>
              <a:gdLst/>
              <a:ahLst/>
              <a:cxnLst/>
              <a:rect l="l" t="t" r="r" b="b"/>
              <a:pathLst>
                <a:path w="8811" h="13675" extrusionOk="0">
                  <a:moveTo>
                    <a:pt x="5075" y="6838"/>
                  </a:moveTo>
                  <a:lnTo>
                    <a:pt x="5921" y="7261"/>
                  </a:lnTo>
                  <a:lnTo>
                    <a:pt x="6907" y="7824"/>
                  </a:lnTo>
                  <a:lnTo>
                    <a:pt x="7330" y="8177"/>
                  </a:lnTo>
                  <a:lnTo>
                    <a:pt x="7683" y="8529"/>
                  </a:lnTo>
                  <a:lnTo>
                    <a:pt x="8035" y="8952"/>
                  </a:lnTo>
                  <a:lnTo>
                    <a:pt x="8247" y="9375"/>
                  </a:lnTo>
                  <a:lnTo>
                    <a:pt x="8247" y="9375"/>
                  </a:lnTo>
                  <a:lnTo>
                    <a:pt x="7330" y="8811"/>
                  </a:lnTo>
                  <a:lnTo>
                    <a:pt x="6485" y="8318"/>
                  </a:lnTo>
                  <a:lnTo>
                    <a:pt x="6132" y="8036"/>
                  </a:lnTo>
                  <a:lnTo>
                    <a:pt x="5709" y="7684"/>
                  </a:lnTo>
                  <a:lnTo>
                    <a:pt x="5357" y="7331"/>
                  </a:lnTo>
                  <a:lnTo>
                    <a:pt x="5075" y="6838"/>
                  </a:lnTo>
                  <a:close/>
                  <a:moveTo>
                    <a:pt x="3877" y="7261"/>
                  </a:moveTo>
                  <a:lnTo>
                    <a:pt x="4370" y="10009"/>
                  </a:lnTo>
                  <a:lnTo>
                    <a:pt x="4652" y="11701"/>
                  </a:lnTo>
                  <a:lnTo>
                    <a:pt x="4722" y="12406"/>
                  </a:lnTo>
                  <a:lnTo>
                    <a:pt x="4159" y="11983"/>
                  </a:lnTo>
                  <a:lnTo>
                    <a:pt x="3947" y="9657"/>
                  </a:lnTo>
                  <a:lnTo>
                    <a:pt x="3877" y="7261"/>
                  </a:lnTo>
                  <a:close/>
                  <a:moveTo>
                    <a:pt x="3383" y="1"/>
                  </a:moveTo>
                  <a:lnTo>
                    <a:pt x="3242" y="71"/>
                  </a:lnTo>
                  <a:lnTo>
                    <a:pt x="3172" y="212"/>
                  </a:lnTo>
                  <a:lnTo>
                    <a:pt x="3101" y="494"/>
                  </a:lnTo>
                  <a:lnTo>
                    <a:pt x="2960" y="1199"/>
                  </a:lnTo>
                  <a:lnTo>
                    <a:pt x="2890" y="2115"/>
                  </a:lnTo>
                  <a:lnTo>
                    <a:pt x="2749" y="4018"/>
                  </a:lnTo>
                  <a:lnTo>
                    <a:pt x="2678" y="5358"/>
                  </a:lnTo>
                  <a:lnTo>
                    <a:pt x="2678" y="6133"/>
                  </a:lnTo>
                  <a:lnTo>
                    <a:pt x="2608" y="7120"/>
                  </a:lnTo>
                  <a:lnTo>
                    <a:pt x="2608" y="8177"/>
                  </a:lnTo>
                  <a:lnTo>
                    <a:pt x="2537" y="9305"/>
                  </a:lnTo>
                  <a:lnTo>
                    <a:pt x="2326" y="10432"/>
                  </a:lnTo>
                  <a:lnTo>
                    <a:pt x="2185" y="10926"/>
                  </a:lnTo>
                  <a:lnTo>
                    <a:pt x="2044" y="11419"/>
                  </a:lnTo>
                  <a:lnTo>
                    <a:pt x="1833" y="11842"/>
                  </a:lnTo>
                  <a:lnTo>
                    <a:pt x="1551" y="12265"/>
                  </a:lnTo>
                  <a:lnTo>
                    <a:pt x="1269" y="12547"/>
                  </a:lnTo>
                  <a:lnTo>
                    <a:pt x="916" y="12829"/>
                  </a:lnTo>
                  <a:lnTo>
                    <a:pt x="916" y="12758"/>
                  </a:lnTo>
                  <a:lnTo>
                    <a:pt x="916" y="12547"/>
                  </a:lnTo>
                  <a:lnTo>
                    <a:pt x="1057" y="11772"/>
                  </a:lnTo>
                  <a:lnTo>
                    <a:pt x="1551" y="9375"/>
                  </a:lnTo>
                  <a:lnTo>
                    <a:pt x="1903" y="8106"/>
                  </a:lnTo>
                  <a:lnTo>
                    <a:pt x="2256" y="7049"/>
                  </a:lnTo>
                  <a:lnTo>
                    <a:pt x="2537" y="6274"/>
                  </a:lnTo>
                  <a:lnTo>
                    <a:pt x="2678" y="6062"/>
                  </a:lnTo>
                  <a:lnTo>
                    <a:pt x="2537" y="6203"/>
                  </a:lnTo>
                  <a:lnTo>
                    <a:pt x="2185" y="6767"/>
                  </a:lnTo>
                  <a:lnTo>
                    <a:pt x="1762" y="7613"/>
                  </a:lnTo>
                  <a:lnTo>
                    <a:pt x="1339" y="8600"/>
                  </a:lnTo>
                  <a:lnTo>
                    <a:pt x="493" y="10573"/>
                  </a:lnTo>
                  <a:lnTo>
                    <a:pt x="71" y="11631"/>
                  </a:lnTo>
                  <a:lnTo>
                    <a:pt x="0" y="12335"/>
                  </a:lnTo>
                  <a:lnTo>
                    <a:pt x="0" y="12899"/>
                  </a:lnTo>
                  <a:lnTo>
                    <a:pt x="0" y="13252"/>
                  </a:lnTo>
                  <a:lnTo>
                    <a:pt x="141" y="13534"/>
                  </a:lnTo>
                  <a:lnTo>
                    <a:pt x="282" y="13604"/>
                  </a:lnTo>
                  <a:lnTo>
                    <a:pt x="493" y="13675"/>
                  </a:lnTo>
                  <a:lnTo>
                    <a:pt x="705" y="13604"/>
                  </a:lnTo>
                  <a:lnTo>
                    <a:pt x="987" y="13393"/>
                  </a:lnTo>
                  <a:lnTo>
                    <a:pt x="1551" y="12899"/>
                  </a:lnTo>
                  <a:lnTo>
                    <a:pt x="2115" y="12124"/>
                  </a:lnTo>
                  <a:lnTo>
                    <a:pt x="2608" y="11278"/>
                  </a:lnTo>
                  <a:lnTo>
                    <a:pt x="2960" y="10432"/>
                  </a:lnTo>
                  <a:lnTo>
                    <a:pt x="3101" y="11419"/>
                  </a:lnTo>
                  <a:lnTo>
                    <a:pt x="3242" y="12124"/>
                  </a:lnTo>
                  <a:lnTo>
                    <a:pt x="3454" y="12758"/>
                  </a:lnTo>
                  <a:lnTo>
                    <a:pt x="3736" y="13252"/>
                  </a:lnTo>
                  <a:lnTo>
                    <a:pt x="3947" y="13463"/>
                  </a:lnTo>
                  <a:lnTo>
                    <a:pt x="4159" y="13604"/>
                  </a:lnTo>
                  <a:lnTo>
                    <a:pt x="4370" y="13675"/>
                  </a:lnTo>
                  <a:lnTo>
                    <a:pt x="4582" y="13675"/>
                  </a:lnTo>
                  <a:lnTo>
                    <a:pt x="4863" y="13604"/>
                  </a:lnTo>
                  <a:lnTo>
                    <a:pt x="5145" y="13393"/>
                  </a:lnTo>
                  <a:lnTo>
                    <a:pt x="5357" y="13252"/>
                  </a:lnTo>
                  <a:lnTo>
                    <a:pt x="5498" y="12970"/>
                  </a:lnTo>
                  <a:lnTo>
                    <a:pt x="5568" y="12758"/>
                  </a:lnTo>
                  <a:lnTo>
                    <a:pt x="5639" y="12476"/>
                  </a:lnTo>
                  <a:lnTo>
                    <a:pt x="5639" y="11772"/>
                  </a:lnTo>
                  <a:lnTo>
                    <a:pt x="5639" y="11067"/>
                  </a:lnTo>
                  <a:lnTo>
                    <a:pt x="5357" y="9657"/>
                  </a:lnTo>
                  <a:lnTo>
                    <a:pt x="5145" y="8600"/>
                  </a:lnTo>
                  <a:lnTo>
                    <a:pt x="5498" y="8882"/>
                  </a:lnTo>
                  <a:lnTo>
                    <a:pt x="5921" y="9093"/>
                  </a:lnTo>
                  <a:lnTo>
                    <a:pt x="6696" y="9516"/>
                  </a:lnTo>
                  <a:lnTo>
                    <a:pt x="7471" y="9939"/>
                  </a:lnTo>
                  <a:lnTo>
                    <a:pt x="7894" y="10221"/>
                  </a:lnTo>
                  <a:lnTo>
                    <a:pt x="8176" y="10503"/>
                  </a:lnTo>
                  <a:lnTo>
                    <a:pt x="8317" y="10644"/>
                  </a:lnTo>
                  <a:lnTo>
                    <a:pt x="8458" y="10714"/>
                  </a:lnTo>
                  <a:lnTo>
                    <a:pt x="8599" y="10714"/>
                  </a:lnTo>
                  <a:lnTo>
                    <a:pt x="8670" y="10644"/>
                  </a:lnTo>
                  <a:lnTo>
                    <a:pt x="8740" y="10362"/>
                  </a:lnTo>
                  <a:lnTo>
                    <a:pt x="8811" y="10009"/>
                  </a:lnTo>
                  <a:lnTo>
                    <a:pt x="8811" y="9023"/>
                  </a:lnTo>
                  <a:lnTo>
                    <a:pt x="8670" y="8388"/>
                  </a:lnTo>
                  <a:lnTo>
                    <a:pt x="8529" y="8106"/>
                  </a:lnTo>
                  <a:lnTo>
                    <a:pt x="8317" y="7895"/>
                  </a:lnTo>
                  <a:lnTo>
                    <a:pt x="7894" y="7402"/>
                  </a:lnTo>
                  <a:lnTo>
                    <a:pt x="7330" y="7049"/>
                  </a:lnTo>
                  <a:lnTo>
                    <a:pt x="6696" y="6697"/>
                  </a:lnTo>
                  <a:lnTo>
                    <a:pt x="5498" y="6062"/>
                  </a:lnTo>
                  <a:lnTo>
                    <a:pt x="5004" y="5710"/>
                  </a:lnTo>
                  <a:lnTo>
                    <a:pt x="4582" y="5287"/>
                  </a:lnTo>
                  <a:lnTo>
                    <a:pt x="4441" y="5076"/>
                  </a:lnTo>
                  <a:lnTo>
                    <a:pt x="4300" y="4794"/>
                  </a:lnTo>
                  <a:lnTo>
                    <a:pt x="4229" y="4159"/>
                  </a:lnTo>
                  <a:lnTo>
                    <a:pt x="4229" y="3384"/>
                  </a:lnTo>
                  <a:lnTo>
                    <a:pt x="4229" y="2609"/>
                  </a:lnTo>
                  <a:lnTo>
                    <a:pt x="4229" y="1904"/>
                  </a:lnTo>
                  <a:lnTo>
                    <a:pt x="4159" y="1199"/>
                  </a:lnTo>
                  <a:lnTo>
                    <a:pt x="4088" y="847"/>
                  </a:lnTo>
                  <a:lnTo>
                    <a:pt x="3947" y="565"/>
                  </a:lnTo>
                  <a:lnTo>
                    <a:pt x="3736" y="283"/>
                  </a:lnTo>
                  <a:lnTo>
                    <a:pt x="3524" y="71"/>
                  </a:lnTo>
                  <a:lnTo>
                    <a:pt x="3383" y="1"/>
                  </a:lnTo>
                  <a:close/>
                </a:path>
              </a:pathLst>
            </a:custGeom>
            <a:solidFill>
              <a:srgbClr val="F7CA0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 name="Google Shape;180;p3"/>
            <p:cNvSpPr/>
            <p:nvPr/>
          </p:nvSpPr>
          <p:spPr>
            <a:xfrm>
              <a:off x="2016625" y="4890075"/>
              <a:ext cx="119850" cy="586800"/>
            </a:xfrm>
            <a:custGeom>
              <a:avLst/>
              <a:gdLst/>
              <a:ahLst/>
              <a:cxnLst/>
              <a:rect l="l" t="t" r="r" b="b"/>
              <a:pathLst>
                <a:path w="4794" h="23472" extrusionOk="0">
                  <a:moveTo>
                    <a:pt x="2750" y="6626"/>
                  </a:moveTo>
                  <a:lnTo>
                    <a:pt x="3173" y="8177"/>
                  </a:lnTo>
                  <a:lnTo>
                    <a:pt x="3455" y="9728"/>
                  </a:lnTo>
                  <a:lnTo>
                    <a:pt x="3666" y="11208"/>
                  </a:lnTo>
                  <a:lnTo>
                    <a:pt x="3736" y="12758"/>
                  </a:lnTo>
                  <a:lnTo>
                    <a:pt x="3666" y="14239"/>
                  </a:lnTo>
                  <a:lnTo>
                    <a:pt x="3455" y="15789"/>
                  </a:lnTo>
                  <a:lnTo>
                    <a:pt x="3102" y="17340"/>
                  </a:lnTo>
                  <a:lnTo>
                    <a:pt x="2609" y="18891"/>
                  </a:lnTo>
                  <a:lnTo>
                    <a:pt x="2115" y="17481"/>
                  </a:lnTo>
                  <a:lnTo>
                    <a:pt x="1692" y="16142"/>
                  </a:lnTo>
                  <a:lnTo>
                    <a:pt x="1411" y="14802"/>
                  </a:lnTo>
                  <a:lnTo>
                    <a:pt x="1199" y="13534"/>
                  </a:lnTo>
                  <a:lnTo>
                    <a:pt x="1199" y="12195"/>
                  </a:lnTo>
                  <a:lnTo>
                    <a:pt x="1340" y="10855"/>
                  </a:lnTo>
                  <a:lnTo>
                    <a:pt x="1622" y="9516"/>
                  </a:lnTo>
                  <a:lnTo>
                    <a:pt x="2115" y="8036"/>
                  </a:lnTo>
                  <a:lnTo>
                    <a:pt x="1974" y="9939"/>
                  </a:lnTo>
                  <a:lnTo>
                    <a:pt x="1904" y="12970"/>
                  </a:lnTo>
                  <a:lnTo>
                    <a:pt x="1904" y="14450"/>
                  </a:lnTo>
                  <a:lnTo>
                    <a:pt x="1974" y="15719"/>
                  </a:lnTo>
                  <a:lnTo>
                    <a:pt x="2045" y="16142"/>
                  </a:lnTo>
                  <a:lnTo>
                    <a:pt x="2186" y="16494"/>
                  </a:lnTo>
                  <a:lnTo>
                    <a:pt x="2327" y="16635"/>
                  </a:lnTo>
                  <a:lnTo>
                    <a:pt x="2468" y="16635"/>
                  </a:lnTo>
                  <a:lnTo>
                    <a:pt x="2679" y="16424"/>
                  </a:lnTo>
                  <a:lnTo>
                    <a:pt x="2820" y="16001"/>
                  </a:lnTo>
                  <a:lnTo>
                    <a:pt x="2961" y="15507"/>
                  </a:lnTo>
                  <a:lnTo>
                    <a:pt x="3102" y="14943"/>
                  </a:lnTo>
                  <a:lnTo>
                    <a:pt x="3173" y="13463"/>
                  </a:lnTo>
                  <a:lnTo>
                    <a:pt x="3173" y="11842"/>
                  </a:lnTo>
                  <a:lnTo>
                    <a:pt x="3102" y="10221"/>
                  </a:lnTo>
                  <a:lnTo>
                    <a:pt x="2961" y="8670"/>
                  </a:lnTo>
                  <a:lnTo>
                    <a:pt x="2750" y="6626"/>
                  </a:lnTo>
                  <a:close/>
                  <a:moveTo>
                    <a:pt x="2256" y="1"/>
                  </a:moveTo>
                  <a:lnTo>
                    <a:pt x="2115" y="776"/>
                  </a:lnTo>
                  <a:lnTo>
                    <a:pt x="2045" y="1481"/>
                  </a:lnTo>
                  <a:lnTo>
                    <a:pt x="2045" y="2961"/>
                  </a:lnTo>
                  <a:lnTo>
                    <a:pt x="2045" y="4371"/>
                  </a:lnTo>
                  <a:lnTo>
                    <a:pt x="1974" y="5076"/>
                  </a:lnTo>
                  <a:lnTo>
                    <a:pt x="1904" y="5851"/>
                  </a:lnTo>
                  <a:lnTo>
                    <a:pt x="1692" y="6697"/>
                  </a:lnTo>
                  <a:lnTo>
                    <a:pt x="1411" y="7472"/>
                  </a:lnTo>
                  <a:lnTo>
                    <a:pt x="776" y="9093"/>
                  </a:lnTo>
                  <a:lnTo>
                    <a:pt x="494" y="9869"/>
                  </a:lnTo>
                  <a:lnTo>
                    <a:pt x="283" y="10644"/>
                  </a:lnTo>
                  <a:lnTo>
                    <a:pt x="71" y="11490"/>
                  </a:lnTo>
                  <a:lnTo>
                    <a:pt x="1" y="12406"/>
                  </a:lnTo>
                  <a:lnTo>
                    <a:pt x="1" y="13181"/>
                  </a:lnTo>
                  <a:lnTo>
                    <a:pt x="71" y="13886"/>
                  </a:lnTo>
                  <a:lnTo>
                    <a:pt x="142" y="14661"/>
                  </a:lnTo>
                  <a:lnTo>
                    <a:pt x="353" y="15366"/>
                  </a:lnTo>
                  <a:lnTo>
                    <a:pt x="776" y="16846"/>
                  </a:lnTo>
                  <a:lnTo>
                    <a:pt x="1270" y="18256"/>
                  </a:lnTo>
                  <a:lnTo>
                    <a:pt x="1622" y="19102"/>
                  </a:lnTo>
                  <a:lnTo>
                    <a:pt x="1833" y="19736"/>
                  </a:lnTo>
                  <a:lnTo>
                    <a:pt x="1833" y="20018"/>
                  </a:lnTo>
                  <a:lnTo>
                    <a:pt x="1833" y="20371"/>
                  </a:lnTo>
                  <a:lnTo>
                    <a:pt x="1622" y="21146"/>
                  </a:lnTo>
                  <a:lnTo>
                    <a:pt x="1551" y="21357"/>
                  </a:lnTo>
                  <a:lnTo>
                    <a:pt x="1411" y="21639"/>
                  </a:lnTo>
                  <a:lnTo>
                    <a:pt x="988" y="22274"/>
                  </a:lnTo>
                  <a:lnTo>
                    <a:pt x="565" y="22838"/>
                  </a:lnTo>
                  <a:lnTo>
                    <a:pt x="494" y="23049"/>
                  </a:lnTo>
                  <a:lnTo>
                    <a:pt x="494" y="23261"/>
                  </a:lnTo>
                  <a:lnTo>
                    <a:pt x="635" y="23402"/>
                  </a:lnTo>
                  <a:lnTo>
                    <a:pt x="706" y="23402"/>
                  </a:lnTo>
                  <a:lnTo>
                    <a:pt x="776" y="23472"/>
                  </a:lnTo>
                  <a:lnTo>
                    <a:pt x="917" y="23402"/>
                  </a:lnTo>
                  <a:lnTo>
                    <a:pt x="1129" y="23261"/>
                  </a:lnTo>
                  <a:lnTo>
                    <a:pt x="1411" y="22979"/>
                  </a:lnTo>
                  <a:lnTo>
                    <a:pt x="2045" y="21992"/>
                  </a:lnTo>
                  <a:lnTo>
                    <a:pt x="2679" y="20794"/>
                  </a:lnTo>
                  <a:lnTo>
                    <a:pt x="3243" y="19454"/>
                  </a:lnTo>
                  <a:lnTo>
                    <a:pt x="3736" y="18256"/>
                  </a:lnTo>
                  <a:lnTo>
                    <a:pt x="4371" y="16635"/>
                  </a:lnTo>
                  <a:lnTo>
                    <a:pt x="4653" y="15014"/>
                  </a:lnTo>
                  <a:lnTo>
                    <a:pt x="4794" y="13463"/>
                  </a:lnTo>
                  <a:lnTo>
                    <a:pt x="4794" y="11913"/>
                  </a:lnTo>
                  <a:lnTo>
                    <a:pt x="4653" y="10362"/>
                  </a:lnTo>
                  <a:lnTo>
                    <a:pt x="4441" y="8882"/>
                  </a:lnTo>
                  <a:lnTo>
                    <a:pt x="4089" y="7331"/>
                  </a:lnTo>
                  <a:lnTo>
                    <a:pt x="3666" y="5851"/>
                  </a:lnTo>
                  <a:lnTo>
                    <a:pt x="3243" y="4300"/>
                  </a:lnTo>
                  <a:lnTo>
                    <a:pt x="3243" y="3807"/>
                  </a:lnTo>
                  <a:lnTo>
                    <a:pt x="3173" y="3173"/>
                  </a:lnTo>
                  <a:lnTo>
                    <a:pt x="2820" y="1692"/>
                  </a:lnTo>
                  <a:lnTo>
                    <a:pt x="2468" y="424"/>
                  </a:lnTo>
                  <a:lnTo>
                    <a:pt x="2327" y="71"/>
                  </a:lnTo>
                  <a:lnTo>
                    <a:pt x="2256" y="1"/>
                  </a:lnTo>
                  <a:close/>
                </a:path>
              </a:pathLst>
            </a:custGeom>
            <a:solidFill>
              <a:srgbClr val="BDCC6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81" name="Google Shape;181;p3"/>
            <p:cNvGrpSpPr/>
            <p:nvPr/>
          </p:nvGrpSpPr>
          <p:grpSpPr>
            <a:xfrm>
              <a:off x="1216650" y="5036325"/>
              <a:ext cx="169175" cy="269650"/>
              <a:chOff x="3510425" y="5036325"/>
              <a:chExt cx="169175" cy="269650"/>
            </a:xfrm>
          </p:grpSpPr>
          <p:sp>
            <p:nvSpPr>
              <p:cNvPr id="182" name="Google Shape;182;p3"/>
              <p:cNvSpPr/>
              <p:nvPr/>
            </p:nvSpPr>
            <p:spPr>
              <a:xfrm>
                <a:off x="3510425" y="5105050"/>
                <a:ext cx="86350" cy="77575"/>
              </a:xfrm>
              <a:custGeom>
                <a:avLst/>
                <a:gdLst/>
                <a:ahLst/>
                <a:cxnLst/>
                <a:rect l="l" t="t" r="r" b="b"/>
                <a:pathLst>
                  <a:path w="3454" h="3103" extrusionOk="0">
                    <a:moveTo>
                      <a:pt x="2185" y="1"/>
                    </a:moveTo>
                    <a:lnTo>
                      <a:pt x="1762" y="142"/>
                    </a:lnTo>
                    <a:lnTo>
                      <a:pt x="1269" y="424"/>
                    </a:lnTo>
                    <a:lnTo>
                      <a:pt x="846" y="706"/>
                    </a:lnTo>
                    <a:lnTo>
                      <a:pt x="494" y="1129"/>
                    </a:lnTo>
                    <a:lnTo>
                      <a:pt x="212" y="1551"/>
                    </a:lnTo>
                    <a:lnTo>
                      <a:pt x="71" y="1904"/>
                    </a:lnTo>
                    <a:lnTo>
                      <a:pt x="0" y="2327"/>
                    </a:lnTo>
                    <a:lnTo>
                      <a:pt x="71" y="2468"/>
                    </a:lnTo>
                    <a:lnTo>
                      <a:pt x="141" y="2679"/>
                    </a:lnTo>
                    <a:lnTo>
                      <a:pt x="282" y="2820"/>
                    </a:lnTo>
                    <a:lnTo>
                      <a:pt x="494" y="2891"/>
                    </a:lnTo>
                    <a:lnTo>
                      <a:pt x="705" y="3032"/>
                    </a:lnTo>
                    <a:lnTo>
                      <a:pt x="1058" y="3102"/>
                    </a:lnTo>
                    <a:lnTo>
                      <a:pt x="2256" y="3102"/>
                    </a:lnTo>
                    <a:lnTo>
                      <a:pt x="2538" y="2961"/>
                    </a:lnTo>
                    <a:lnTo>
                      <a:pt x="2820" y="2750"/>
                    </a:lnTo>
                    <a:lnTo>
                      <a:pt x="3031" y="2468"/>
                    </a:lnTo>
                    <a:lnTo>
                      <a:pt x="3313" y="1974"/>
                    </a:lnTo>
                    <a:lnTo>
                      <a:pt x="3454" y="1622"/>
                    </a:lnTo>
                    <a:lnTo>
                      <a:pt x="3384" y="917"/>
                    </a:lnTo>
                    <a:lnTo>
                      <a:pt x="3313" y="635"/>
                    </a:lnTo>
                    <a:lnTo>
                      <a:pt x="3243" y="424"/>
                    </a:lnTo>
                    <a:lnTo>
                      <a:pt x="3102" y="212"/>
                    </a:lnTo>
                    <a:lnTo>
                      <a:pt x="2961" y="142"/>
                    </a:lnTo>
                    <a:lnTo>
                      <a:pt x="2820" y="1"/>
                    </a:lnTo>
                    <a:close/>
                  </a:path>
                </a:pathLst>
              </a:custGeom>
              <a:solidFill>
                <a:srgbClr val="DDAC6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 name="Google Shape;183;p3"/>
              <p:cNvSpPr/>
              <p:nvPr/>
            </p:nvSpPr>
            <p:spPr>
              <a:xfrm>
                <a:off x="3602050" y="5157925"/>
                <a:ext cx="66975" cy="63450"/>
              </a:xfrm>
              <a:custGeom>
                <a:avLst/>
                <a:gdLst/>
                <a:ahLst/>
                <a:cxnLst/>
                <a:rect l="l" t="t" r="r" b="b"/>
                <a:pathLst>
                  <a:path w="2679" h="2538" extrusionOk="0">
                    <a:moveTo>
                      <a:pt x="1269" y="0"/>
                    </a:moveTo>
                    <a:lnTo>
                      <a:pt x="846" y="71"/>
                    </a:lnTo>
                    <a:lnTo>
                      <a:pt x="423" y="353"/>
                    </a:lnTo>
                    <a:lnTo>
                      <a:pt x="141" y="705"/>
                    </a:lnTo>
                    <a:lnTo>
                      <a:pt x="71" y="917"/>
                    </a:lnTo>
                    <a:lnTo>
                      <a:pt x="0" y="1128"/>
                    </a:lnTo>
                    <a:lnTo>
                      <a:pt x="0" y="1410"/>
                    </a:lnTo>
                    <a:lnTo>
                      <a:pt x="71" y="1692"/>
                    </a:lnTo>
                    <a:lnTo>
                      <a:pt x="212" y="1974"/>
                    </a:lnTo>
                    <a:lnTo>
                      <a:pt x="353" y="2185"/>
                    </a:lnTo>
                    <a:lnTo>
                      <a:pt x="564" y="2397"/>
                    </a:lnTo>
                    <a:lnTo>
                      <a:pt x="846" y="2467"/>
                    </a:lnTo>
                    <a:lnTo>
                      <a:pt x="1058" y="2538"/>
                    </a:lnTo>
                    <a:lnTo>
                      <a:pt x="1551" y="2538"/>
                    </a:lnTo>
                    <a:lnTo>
                      <a:pt x="1833" y="2467"/>
                    </a:lnTo>
                    <a:lnTo>
                      <a:pt x="2044" y="2326"/>
                    </a:lnTo>
                    <a:lnTo>
                      <a:pt x="2256" y="2185"/>
                    </a:lnTo>
                    <a:lnTo>
                      <a:pt x="2397" y="1974"/>
                    </a:lnTo>
                    <a:lnTo>
                      <a:pt x="2538" y="1762"/>
                    </a:lnTo>
                    <a:lnTo>
                      <a:pt x="2608" y="1481"/>
                    </a:lnTo>
                    <a:lnTo>
                      <a:pt x="2679" y="1199"/>
                    </a:lnTo>
                    <a:lnTo>
                      <a:pt x="2608" y="917"/>
                    </a:lnTo>
                    <a:lnTo>
                      <a:pt x="2467" y="564"/>
                    </a:lnTo>
                    <a:lnTo>
                      <a:pt x="2326" y="353"/>
                    </a:lnTo>
                    <a:lnTo>
                      <a:pt x="2115" y="212"/>
                    </a:lnTo>
                    <a:lnTo>
                      <a:pt x="1904" y="71"/>
                    </a:lnTo>
                    <a:lnTo>
                      <a:pt x="1692" y="0"/>
                    </a:lnTo>
                    <a:close/>
                  </a:path>
                </a:pathLst>
              </a:custGeom>
              <a:solidFill>
                <a:srgbClr val="DDAC6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 name="Google Shape;184;p3"/>
              <p:cNvSpPr/>
              <p:nvPr/>
            </p:nvSpPr>
            <p:spPr>
              <a:xfrm>
                <a:off x="3538625" y="5221350"/>
                <a:ext cx="82825" cy="84625"/>
              </a:xfrm>
              <a:custGeom>
                <a:avLst/>
                <a:gdLst/>
                <a:ahLst/>
                <a:cxnLst/>
                <a:rect l="l" t="t" r="r" b="b"/>
                <a:pathLst>
                  <a:path w="3313" h="3385" extrusionOk="0">
                    <a:moveTo>
                      <a:pt x="1621" y="1"/>
                    </a:moveTo>
                    <a:lnTo>
                      <a:pt x="1269" y="71"/>
                    </a:lnTo>
                    <a:lnTo>
                      <a:pt x="987" y="212"/>
                    </a:lnTo>
                    <a:lnTo>
                      <a:pt x="775" y="424"/>
                    </a:lnTo>
                    <a:lnTo>
                      <a:pt x="493" y="635"/>
                    </a:lnTo>
                    <a:lnTo>
                      <a:pt x="352" y="847"/>
                    </a:lnTo>
                    <a:lnTo>
                      <a:pt x="141" y="1129"/>
                    </a:lnTo>
                    <a:lnTo>
                      <a:pt x="71" y="1410"/>
                    </a:lnTo>
                    <a:lnTo>
                      <a:pt x="0" y="1763"/>
                    </a:lnTo>
                    <a:lnTo>
                      <a:pt x="0" y="2045"/>
                    </a:lnTo>
                    <a:lnTo>
                      <a:pt x="71" y="2327"/>
                    </a:lnTo>
                    <a:lnTo>
                      <a:pt x="211" y="2679"/>
                    </a:lnTo>
                    <a:lnTo>
                      <a:pt x="423" y="2891"/>
                    </a:lnTo>
                    <a:lnTo>
                      <a:pt x="705" y="3173"/>
                    </a:lnTo>
                    <a:lnTo>
                      <a:pt x="987" y="3314"/>
                    </a:lnTo>
                    <a:lnTo>
                      <a:pt x="1339" y="3384"/>
                    </a:lnTo>
                    <a:lnTo>
                      <a:pt x="1974" y="3384"/>
                    </a:lnTo>
                    <a:lnTo>
                      <a:pt x="2256" y="3243"/>
                    </a:lnTo>
                    <a:lnTo>
                      <a:pt x="2537" y="3032"/>
                    </a:lnTo>
                    <a:lnTo>
                      <a:pt x="2749" y="2820"/>
                    </a:lnTo>
                    <a:lnTo>
                      <a:pt x="2960" y="2538"/>
                    </a:lnTo>
                    <a:lnTo>
                      <a:pt x="3172" y="2256"/>
                    </a:lnTo>
                    <a:lnTo>
                      <a:pt x="3242" y="1974"/>
                    </a:lnTo>
                    <a:lnTo>
                      <a:pt x="3313" y="1692"/>
                    </a:lnTo>
                    <a:lnTo>
                      <a:pt x="3313" y="1340"/>
                    </a:lnTo>
                    <a:lnTo>
                      <a:pt x="3313" y="1058"/>
                    </a:lnTo>
                    <a:lnTo>
                      <a:pt x="3172" y="776"/>
                    </a:lnTo>
                    <a:lnTo>
                      <a:pt x="2960" y="494"/>
                    </a:lnTo>
                    <a:lnTo>
                      <a:pt x="2608" y="283"/>
                    </a:lnTo>
                    <a:lnTo>
                      <a:pt x="2256" y="142"/>
                    </a:lnTo>
                    <a:lnTo>
                      <a:pt x="1974" y="1"/>
                    </a:lnTo>
                    <a:close/>
                  </a:path>
                </a:pathLst>
              </a:custGeom>
              <a:solidFill>
                <a:srgbClr val="DDAC6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 name="Google Shape;185;p3"/>
              <p:cNvSpPr/>
              <p:nvPr/>
            </p:nvSpPr>
            <p:spPr>
              <a:xfrm>
                <a:off x="3640825" y="5036325"/>
                <a:ext cx="38775" cy="42325"/>
              </a:xfrm>
              <a:custGeom>
                <a:avLst/>
                <a:gdLst/>
                <a:ahLst/>
                <a:cxnLst/>
                <a:rect l="l" t="t" r="r" b="b"/>
                <a:pathLst>
                  <a:path w="1551" h="1693" extrusionOk="0">
                    <a:moveTo>
                      <a:pt x="493" y="1"/>
                    </a:moveTo>
                    <a:lnTo>
                      <a:pt x="282" y="71"/>
                    </a:lnTo>
                    <a:lnTo>
                      <a:pt x="141" y="142"/>
                    </a:lnTo>
                    <a:lnTo>
                      <a:pt x="71" y="283"/>
                    </a:lnTo>
                    <a:lnTo>
                      <a:pt x="0" y="635"/>
                    </a:lnTo>
                    <a:lnTo>
                      <a:pt x="0" y="988"/>
                    </a:lnTo>
                    <a:lnTo>
                      <a:pt x="141" y="1270"/>
                    </a:lnTo>
                    <a:lnTo>
                      <a:pt x="353" y="1552"/>
                    </a:lnTo>
                    <a:lnTo>
                      <a:pt x="564" y="1693"/>
                    </a:lnTo>
                    <a:lnTo>
                      <a:pt x="705" y="1693"/>
                    </a:lnTo>
                    <a:lnTo>
                      <a:pt x="775" y="1622"/>
                    </a:lnTo>
                    <a:lnTo>
                      <a:pt x="987" y="1481"/>
                    </a:lnTo>
                    <a:lnTo>
                      <a:pt x="1269" y="1199"/>
                    </a:lnTo>
                    <a:lnTo>
                      <a:pt x="1410" y="917"/>
                    </a:lnTo>
                    <a:lnTo>
                      <a:pt x="1551" y="635"/>
                    </a:lnTo>
                    <a:lnTo>
                      <a:pt x="1551" y="353"/>
                    </a:lnTo>
                    <a:lnTo>
                      <a:pt x="1410" y="142"/>
                    </a:lnTo>
                    <a:lnTo>
                      <a:pt x="1198" y="1"/>
                    </a:lnTo>
                    <a:close/>
                  </a:path>
                </a:pathLst>
              </a:custGeom>
              <a:solidFill>
                <a:srgbClr val="DDAC6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186" name="Google Shape;186;p3"/>
          <p:cNvGrpSpPr/>
          <p:nvPr/>
        </p:nvGrpSpPr>
        <p:grpSpPr>
          <a:xfrm rot="-9319279">
            <a:off x="452007" y="791965"/>
            <a:ext cx="291914" cy="362696"/>
            <a:chOff x="4217025" y="773800"/>
            <a:chExt cx="290750" cy="361250"/>
          </a:xfrm>
        </p:grpSpPr>
        <p:sp>
          <p:nvSpPr>
            <p:cNvPr id="187" name="Google Shape;187;p3"/>
            <p:cNvSpPr/>
            <p:nvPr/>
          </p:nvSpPr>
          <p:spPr>
            <a:xfrm>
              <a:off x="4231125" y="773800"/>
              <a:ext cx="56400" cy="135700"/>
            </a:xfrm>
            <a:custGeom>
              <a:avLst/>
              <a:gdLst/>
              <a:ahLst/>
              <a:cxnLst/>
              <a:rect l="l" t="t" r="r" b="b"/>
              <a:pathLst>
                <a:path w="2256" h="5428" extrusionOk="0">
                  <a:moveTo>
                    <a:pt x="423" y="1128"/>
                  </a:moveTo>
                  <a:lnTo>
                    <a:pt x="846" y="1762"/>
                  </a:lnTo>
                  <a:lnTo>
                    <a:pt x="1057" y="2397"/>
                  </a:lnTo>
                  <a:lnTo>
                    <a:pt x="1198" y="3102"/>
                  </a:lnTo>
                  <a:lnTo>
                    <a:pt x="1198" y="3806"/>
                  </a:lnTo>
                  <a:lnTo>
                    <a:pt x="987" y="3524"/>
                  </a:lnTo>
                  <a:lnTo>
                    <a:pt x="775" y="3243"/>
                  </a:lnTo>
                  <a:lnTo>
                    <a:pt x="634" y="2961"/>
                  </a:lnTo>
                  <a:lnTo>
                    <a:pt x="493" y="2608"/>
                  </a:lnTo>
                  <a:lnTo>
                    <a:pt x="423" y="1903"/>
                  </a:lnTo>
                  <a:lnTo>
                    <a:pt x="423" y="1128"/>
                  </a:lnTo>
                  <a:close/>
                  <a:moveTo>
                    <a:pt x="0" y="0"/>
                  </a:moveTo>
                  <a:lnTo>
                    <a:pt x="0" y="776"/>
                  </a:lnTo>
                  <a:lnTo>
                    <a:pt x="71" y="2467"/>
                  </a:lnTo>
                  <a:lnTo>
                    <a:pt x="212" y="3454"/>
                  </a:lnTo>
                  <a:lnTo>
                    <a:pt x="353" y="4300"/>
                  </a:lnTo>
                  <a:lnTo>
                    <a:pt x="493" y="4652"/>
                  </a:lnTo>
                  <a:lnTo>
                    <a:pt x="705" y="5005"/>
                  </a:lnTo>
                  <a:lnTo>
                    <a:pt x="916" y="5216"/>
                  </a:lnTo>
                  <a:lnTo>
                    <a:pt x="1128" y="5357"/>
                  </a:lnTo>
                  <a:lnTo>
                    <a:pt x="1480" y="5428"/>
                  </a:lnTo>
                  <a:lnTo>
                    <a:pt x="1762" y="5357"/>
                  </a:lnTo>
                  <a:lnTo>
                    <a:pt x="1974" y="5216"/>
                  </a:lnTo>
                  <a:lnTo>
                    <a:pt x="2115" y="4934"/>
                  </a:lnTo>
                  <a:lnTo>
                    <a:pt x="2185" y="4582"/>
                  </a:lnTo>
                  <a:lnTo>
                    <a:pt x="2256" y="4229"/>
                  </a:lnTo>
                  <a:lnTo>
                    <a:pt x="2185" y="3736"/>
                  </a:lnTo>
                  <a:lnTo>
                    <a:pt x="2115" y="3243"/>
                  </a:lnTo>
                  <a:lnTo>
                    <a:pt x="1974" y="2749"/>
                  </a:lnTo>
                  <a:lnTo>
                    <a:pt x="1833" y="2185"/>
                  </a:lnTo>
                  <a:lnTo>
                    <a:pt x="1621" y="1692"/>
                  </a:lnTo>
                  <a:lnTo>
                    <a:pt x="1339" y="1269"/>
                  </a:lnTo>
                  <a:lnTo>
                    <a:pt x="1057" y="846"/>
                  </a:lnTo>
                  <a:lnTo>
                    <a:pt x="705" y="423"/>
                  </a:lnTo>
                  <a:lnTo>
                    <a:pt x="353" y="141"/>
                  </a:lnTo>
                  <a:lnTo>
                    <a:pt x="0" y="0"/>
                  </a:lnTo>
                  <a:close/>
                </a:path>
              </a:pathLst>
            </a:custGeom>
            <a:solidFill>
              <a:srgbClr val="BDCC6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 name="Google Shape;188;p3"/>
            <p:cNvSpPr/>
            <p:nvPr/>
          </p:nvSpPr>
          <p:spPr>
            <a:xfrm>
              <a:off x="4291025" y="858375"/>
              <a:ext cx="216750" cy="109275"/>
            </a:xfrm>
            <a:custGeom>
              <a:avLst/>
              <a:gdLst/>
              <a:ahLst/>
              <a:cxnLst/>
              <a:rect l="l" t="t" r="r" b="b"/>
              <a:pathLst>
                <a:path w="8670" h="4371" extrusionOk="0">
                  <a:moveTo>
                    <a:pt x="5851" y="1904"/>
                  </a:moveTo>
                  <a:lnTo>
                    <a:pt x="5075" y="2397"/>
                  </a:lnTo>
                  <a:lnTo>
                    <a:pt x="4300" y="2820"/>
                  </a:lnTo>
                  <a:lnTo>
                    <a:pt x="3525" y="3102"/>
                  </a:lnTo>
                  <a:lnTo>
                    <a:pt x="2749" y="3313"/>
                  </a:lnTo>
                  <a:lnTo>
                    <a:pt x="1199" y="3595"/>
                  </a:lnTo>
                  <a:lnTo>
                    <a:pt x="2326" y="3031"/>
                  </a:lnTo>
                  <a:lnTo>
                    <a:pt x="3454" y="2608"/>
                  </a:lnTo>
                  <a:lnTo>
                    <a:pt x="4652" y="2186"/>
                  </a:lnTo>
                  <a:lnTo>
                    <a:pt x="5851" y="1904"/>
                  </a:lnTo>
                  <a:close/>
                  <a:moveTo>
                    <a:pt x="8388" y="0"/>
                  </a:moveTo>
                  <a:lnTo>
                    <a:pt x="8177" y="141"/>
                  </a:lnTo>
                  <a:lnTo>
                    <a:pt x="7472" y="423"/>
                  </a:lnTo>
                  <a:lnTo>
                    <a:pt x="6344" y="776"/>
                  </a:lnTo>
                  <a:lnTo>
                    <a:pt x="3454" y="1833"/>
                  </a:lnTo>
                  <a:lnTo>
                    <a:pt x="2045" y="2397"/>
                  </a:lnTo>
                  <a:lnTo>
                    <a:pt x="1410" y="2679"/>
                  </a:lnTo>
                  <a:lnTo>
                    <a:pt x="846" y="2961"/>
                  </a:lnTo>
                  <a:lnTo>
                    <a:pt x="423" y="3243"/>
                  </a:lnTo>
                  <a:lnTo>
                    <a:pt x="141" y="3595"/>
                  </a:lnTo>
                  <a:lnTo>
                    <a:pt x="1" y="3877"/>
                  </a:lnTo>
                  <a:lnTo>
                    <a:pt x="1" y="4018"/>
                  </a:lnTo>
                  <a:lnTo>
                    <a:pt x="1" y="4159"/>
                  </a:lnTo>
                  <a:lnTo>
                    <a:pt x="71" y="4230"/>
                  </a:lnTo>
                  <a:lnTo>
                    <a:pt x="282" y="4300"/>
                  </a:lnTo>
                  <a:lnTo>
                    <a:pt x="776" y="4371"/>
                  </a:lnTo>
                  <a:lnTo>
                    <a:pt x="1481" y="4300"/>
                  </a:lnTo>
                  <a:lnTo>
                    <a:pt x="2256" y="4230"/>
                  </a:lnTo>
                  <a:lnTo>
                    <a:pt x="3807" y="3877"/>
                  </a:lnTo>
                  <a:lnTo>
                    <a:pt x="4793" y="3525"/>
                  </a:lnTo>
                  <a:lnTo>
                    <a:pt x="5498" y="3313"/>
                  </a:lnTo>
                  <a:lnTo>
                    <a:pt x="6203" y="2961"/>
                  </a:lnTo>
                  <a:lnTo>
                    <a:pt x="6908" y="2608"/>
                  </a:lnTo>
                  <a:lnTo>
                    <a:pt x="7542" y="2186"/>
                  </a:lnTo>
                  <a:lnTo>
                    <a:pt x="7895" y="1692"/>
                  </a:lnTo>
                  <a:lnTo>
                    <a:pt x="8459" y="776"/>
                  </a:lnTo>
                  <a:lnTo>
                    <a:pt x="8600" y="423"/>
                  </a:lnTo>
                  <a:lnTo>
                    <a:pt x="8670" y="141"/>
                  </a:lnTo>
                  <a:lnTo>
                    <a:pt x="8600" y="0"/>
                  </a:lnTo>
                  <a:close/>
                </a:path>
              </a:pathLst>
            </a:custGeom>
            <a:solidFill>
              <a:srgbClr val="BDCC6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 name="Google Shape;189;p3"/>
            <p:cNvSpPr/>
            <p:nvPr/>
          </p:nvSpPr>
          <p:spPr>
            <a:xfrm>
              <a:off x="4217025" y="1004625"/>
              <a:ext cx="68750" cy="130425"/>
            </a:xfrm>
            <a:custGeom>
              <a:avLst/>
              <a:gdLst/>
              <a:ahLst/>
              <a:cxnLst/>
              <a:rect l="l" t="t" r="r" b="b"/>
              <a:pathLst>
                <a:path w="2750" h="5217" extrusionOk="0">
                  <a:moveTo>
                    <a:pt x="1974" y="1"/>
                  </a:moveTo>
                  <a:lnTo>
                    <a:pt x="2115" y="142"/>
                  </a:lnTo>
                  <a:lnTo>
                    <a:pt x="2044" y="565"/>
                  </a:lnTo>
                  <a:lnTo>
                    <a:pt x="1833" y="1551"/>
                  </a:lnTo>
                  <a:lnTo>
                    <a:pt x="1480" y="2679"/>
                  </a:lnTo>
                  <a:lnTo>
                    <a:pt x="1269" y="3172"/>
                  </a:lnTo>
                  <a:lnTo>
                    <a:pt x="1057" y="3525"/>
                  </a:lnTo>
                  <a:lnTo>
                    <a:pt x="987" y="2891"/>
                  </a:lnTo>
                  <a:lnTo>
                    <a:pt x="1057" y="1833"/>
                  </a:lnTo>
                  <a:lnTo>
                    <a:pt x="1128" y="1340"/>
                  </a:lnTo>
                  <a:lnTo>
                    <a:pt x="1269" y="847"/>
                  </a:lnTo>
                  <a:lnTo>
                    <a:pt x="1410" y="494"/>
                  </a:lnTo>
                  <a:lnTo>
                    <a:pt x="1551" y="424"/>
                  </a:lnTo>
                  <a:lnTo>
                    <a:pt x="1621" y="353"/>
                  </a:lnTo>
                  <a:lnTo>
                    <a:pt x="1621" y="353"/>
                  </a:lnTo>
                  <a:lnTo>
                    <a:pt x="1410" y="424"/>
                  </a:lnTo>
                  <a:lnTo>
                    <a:pt x="1198" y="565"/>
                  </a:lnTo>
                  <a:lnTo>
                    <a:pt x="987" y="847"/>
                  </a:lnTo>
                  <a:lnTo>
                    <a:pt x="776" y="1128"/>
                  </a:lnTo>
                  <a:lnTo>
                    <a:pt x="423" y="1763"/>
                  </a:lnTo>
                  <a:lnTo>
                    <a:pt x="141" y="2538"/>
                  </a:lnTo>
                  <a:lnTo>
                    <a:pt x="0" y="3313"/>
                  </a:lnTo>
                  <a:lnTo>
                    <a:pt x="0" y="4018"/>
                  </a:lnTo>
                  <a:lnTo>
                    <a:pt x="0" y="4371"/>
                  </a:lnTo>
                  <a:lnTo>
                    <a:pt x="71" y="4653"/>
                  </a:lnTo>
                  <a:lnTo>
                    <a:pt x="212" y="4864"/>
                  </a:lnTo>
                  <a:lnTo>
                    <a:pt x="353" y="5005"/>
                  </a:lnTo>
                  <a:lnTo>
                    <a:pt x="705" y="5146"/>
                  </a:lnTo>
                  <a:lnTo>
                    <a:pt x="987" y="5217"/>
                  </a:lnTo>
                  <a:lnTo>
                    <a:pt x="1269" y="5076"/>
                  </a:lnTo>
                  <a:lnTo>
                    <a:pt x="1551" y="4935"/>
                  </a:lnTo>
                  <a:lnTo>
                    <a:pt x="1833" y="4653"/>
                  </a:lnTo>
                  <a:lnTo>
                    <a:pt x="2044" y="4300"/>
                  </a:lnTo>
                  <a:lnTo>
                    <a:pt x="2326" y="3877"/>
                  </a:lnTo>
                  <a:lnTo>
                    <a:pt x="2467" y="3454"/>
                  </a:lnTo>
                  <a:lnTo>
                    <a:pt x="2608" y="2961"/>
                  </a:lnTo>
                  <a:lnTo>
                    <a:pt x="2749" y="2468"/>
                  </a:lnTo>
                  <a:lnTo>
                    <a:pt x="2749" y="1974"/>
                  </a:lnTo>
                  <a:lnTo>
                    <a:pt x="2749" y="1481"/>
                  </a:lnTo>
                  <a:lnTo>
                    <a:pt x="2679" y="1058"/>
                  </a:lnTo>
                  <a:lnTo>
                    <a:pt x="2538" y="635"/>
                  </a:lnTo>
                  <a:lnTo>
                    <a:pt x="2326" y="283"/>
                  </a:lnTo>
                  <a:lnTo>
                    <a:pt x="1974" y="1"/>
                  </a:lnTo>
                  <a:close/>
                </a:path>
              </a:pathLst>
            </a:custGeom>
            <a:solidFill>
              <a:srgbClr val="BDCC6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90" name="Google Shape;190;p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7BFAC"/>
                </a:solidFill>
                <a:latin typeface="Neuton"/>
                <a:ea typeface="Neuton"/>
                <a:cs typeface="Neuton"/>
                <a:sym typeface="Neuto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7BFAC"/>
                </a:solidFill>
                <a:latin typeface="Neuton"/>
                <a:ea typeface="Neuton"/>
                <a:cs typeface="Neuton"/>
                <a:sym typeface="Neuto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7BFAC"/>
                </a:solidFill>
                <a:latin typeface="Neuton"/>
                <a:ea typeface="Neuton"/>
                <a:cs typeface="Neuton"/>
                <a:sym typeface="Neuto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7BFAC"/>
                </a:solidFill>
                <a:latin typeface="Neuton"/>
                <a:ea typeface="Neuton"/>
                <a:cs typeface="Neuton"/>
                <a:sym typeface="Neuto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7BFAC"/>
                </a:solidFill>
                <a:latin typeface="Neuton"/>
                <a:ea typeface="Neuton"/>
                <a:cs typeface="Neuton"/>
                <a:sym typeface="Neuto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7BFAC"/>
                </a:solidFill>
                <a:latin typeface="Neuton"/>
                <a:ea typeface="Neuton"/>
                <a:cs typeface="Neuton"/>
                <a:sym typeface="Neuto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7BFAC"/>
                </a:solidFill>
                <a:latin typeface="Neuton"/>
                <a:ea typeface="Neuton"/>
                <a:cs typeface="Neuton"/>
                <a:sym typeface="Neuto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7BFAC"/>
                </a:solidFill>
                <a:latin typeface="Neuton"/>
                <a:ea typeface="Neuton"/>
                <a:cs typeface="Neuton"/>
                <a:sym typeface="Neuto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7BFAC"/>
                </a:solidFill>
                <a:latin typeface="Neuton"/>
                <a:ea typeface="Neuton"/>
                <a:cs typeface="Neuton"/>
                <a:sym typeface="Neuton"/>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1"/>
        <p:cNvGrpSpPr/>
        <p:nvPr/>
      </p:nvGrpSpPr>
      <p:grpSpPr>
        <a:xfrm>
          <a:off x="0" y="0"/>
          <a:ext cx="0" cy="0"/>
          <a:chOff x="0" y="0"/>
          <a:chExt cx="0" cy="0"/>
        </a:xfrm>
      </p:grpSpPr>
      <p:grpSp>
        <p:nvGrpSpPr>
          <p:cNvPr id="192" name="Google Shape;192;p4"/>
          <p:cNvGrpSpPr/>
          <p:nvPr/>
        </p:nvGrpSpPr>
        <p:grpSpPr>
          <a:xfrm rot="131350">
            <a:off x="2426633" y="3882226"/>
            <a:ext cx="4290733" cy="1078614"/>
            <a:chOff x="2503651" y="3729894"/>
            <a:chExt cx="4290605" cy="1078582"/>
          </a:xfrm>
        </p:grpSpPr>
        <p:sp>
          <p:nvSpPr>
            <p:cNvPr id="193" name="Google Shape;193;p4"/>
            <p:cNvSpPr/>
            <p:nvPr/>
          </p:nvSpPr>
          <p:spPr>
            <a:xfrm rot="4499919">
              <a:off x="3385216" y="3559057"/>
              <a:ext cx="626202" cy="1504540"/>
            </a:xfrm>
            <a:custGeom>
              <a:avLst/>
              <a:gdLst/>
              <a:ahLst/>
              <a:cxnLst/>
              <a:rect l="l" t="t" r="r" b="b"/>
              <a:pathLst>
                <a:path w="26080" h="62661" extrusionOk="0">
                  <a:moveTo>
                    <a:pt x="19525" y="13956"/>
                  </a:moveTo>
                  <a:lnTo>
                    <a:pt x="19807" y="14027"/>
                  </a:lnTo>
                  <a:lnTo>
                    <a:pt x="20088" y="14168"/>
                  </a:lnTo>
                  <a:lnTo>
                    <a:pt x="19595" y="14168"/>
                  </a:lnTo>
                  <a:lnTo>
                    <a:pt x="19243" y="14097"/>
                  </a:lnTo>
                  <a:lnTo>
                    <a:pt x="19313" y="14027"/>
                  </a:lnTo>
                  <a:lnTo>
                    <a:pt x="19313" y="13956"/>
                  </a:lnTo>
                  <a:close/>
                  <a:moveTo>
                    <a:pt x="16353" y="15366"/>
                  </a:moveTo>
                  <a:lnTo>
                    <a:pt x="16635" y="15507"/>
                  </a:lnTo>
                  <a:lnTo>
                    <a:pt x="16776" y="15648"/>
                  </a:lnTo>
                  <a:lnTo>
                    <a:pt x="16917" y="15930"/>
                  </a:lnTo>
                  <a:lnTo>
                    <a:pt x="16917" y="16353"/>
                  </a:lnTo>
                  <a:lnTo>
                    <a:pt x="16846" y="16423"/>
                  </a:lnTo>
                  <a:lnTo>
                    <a:pt x="16776" y="16564"/>
                  </a:lnTo>
                  <a:lnTo>
                    <a:pt x="16494" y="16705"/>
                  </a:lnTo>
                  <a:lnTo>
                    <a:pt x="16141" y="16776"/>
                  </a:lnTo>
                  <a:lnTo>
                    <a:pt x="15648" y="16846"/>
                  </a:lnTo>
                  <a:lnTo>
                    <a:pt x="14802" y="16917"/>
                  </a:lnTo>
                  <a:lnTo>
                    <a:pt x="14309" y="16846"/>
                  </a:lnTo>
                  <a:lnTo>
                    <a:pt x="13956" y="16776"/>
                  </a:lnTo>
                  <a:lnTo>
                    <a:pt x="13815" y="16635"/>
                  </a:lnTo>
                  <a:lnTo>
                    <a:pt x="13745" y="16494"/>
                  </a:lnTo>
                  <a:lnTo>
                    <a:pt x="13815" y="16282"/>
                  </a:lnTo>
                  <a:lnTo>
                    <a:pt x="14027" y="16141"/>
                  </a:lnTo>
                  <a:lnTo>
                    <a:pt x="14238" y="15930"/>
                  </a:lnTo>
                  <a:lnTo>
                    <a:pt x="14943" y="15577"/>
                  </a:lnTo>
                  <a:lnTo>
                    <a:pt x="15296" y="15436"/>
                  </a:lnTo>
                  <a:lnTo>
                    <a:pt x="15648" y="15366"/>
                  </a:lnTo>
                  <a:close/>
                  <a:moveTo>
                    <a:pt x="18397" y="17269"/>
                  </a:moveTo>
                  <a:lnTo>
                    <a:pt x="18820" y="17480"/>
                  </a:lnTo>
                  <a:lnTo>
                    <a:pt x="18890" y="17692"/>
                  </a:lnTo>
                  <a:lnTo>
                    <a:pt x="18890" y="17833"/>
                  </a:lnTo>
                  <a:lnTo>
                    <a:pt x="18820" y="17974"/>
                  </a:lnTo>
                  <a:lnTo>
                    <a:pt x="18749" y="18115"/>
                  </a:lnTo>
                  <a:lnTo>
                    <a:pt x="18326" y="18890"/>
                  </a:lnTo>
                  <a:lnTo>
                    <a:pt x="18044" y="19383"/>
                  </a:lnTo>
                  <a:lnTo>
                    <a:pt x="17763" y="19665"/>
                  </a:lnTo>
                  <a:lnTo>
                    <a:pt x="17551" y="19736"/>
                  </a:lnTo>
                  <a:lnTo>
                    <a:pt x="17340" y="19736"/>
                  </a:lnTo>
                  <a:lnTo>
                    <a:pt x="17199" y="19595"/>
                  </a:lnTo>
                  <a:lnTo>
                    <a:pt x="17128" y="19313"/>
                  </a:lnTo>
                  <a:lnTo>
                    <a:pt x="17058" y="18961"/>
                  </a:lnTo>
                  <a:lnTo>
                    <a:pt x="17128" y="18608"/>
                  </a:lnTo>
                  <a:lnTo>
                    <a:pt x="17199" y="18256"/>
                  </a:lnTo>
                  <a:lnTo>
                    <a:pt x="17340" y="17903"/>
                  </a:lnTo>
                  <a:lnTo>
                    <a:pt x="17481" y="17621"/>
                  </a:lnTo>
                  <a:lnTo>
                    <a:pt x="17763" y="17410"/>
                  </a:lnTo>
                  <a:lnTo>
                    <a:pt x="18044" y="17269"/>
                  </a:lnTo>
                  <a:close/>
                  <a:moveTo>
                    <a:pt x="13886" y="20441"/>
                  </a:moveTo>
                  <a:lnTo>
                    <a:pt x="13674" y="21005"/>
                  </a:lnTo>
                  <a:lnTo>
                    <a:pt x="13604" y="21568"/>
                  </a:lnTo>
                  <a:lnTo>
                    <a:pt x="13534" y="21850"/>
                  </a:lnTo>
                  <a:lnTo>
                    <a:pt x="13252" y="22344"/>
                  </a:lnTo>
                  <a:lnTo>
                    <a:pt x="13111" y="22555"/>
                  </a:lnTo>
                  <a:lnTo>
                    <a:pt x="12970" y="22696"/>
                  </a:lnTo>
                  <a:lnTo>
                    <a:pt x="12758" y="22767"/>
                  </a:lnTo>
                  <a:lnTo>
                    <a:pt x="12617" y="22696"/>
                  </a:lnTo>
                  <a:lnTo>
                    <a:pt x="12406" y="22485"/>
                  </a:lnTo>
                  <a:lnTo>
                    <a:pt x="12335" y="22344"/>
                  </a:lnTo>
                  <a:lnTo>
                    <a:pt x="12265" y="22132"/>
                  </a:lnTo>
                  <a:lnTo>
                    <a:pt x="12265" y="21921"/>
                  </a:lnTo>
                  <a:lnTo>
                    <a:pt x="12406" y="21639"/>
                  </a:lnTo>
                  <a:lnTo>
                    <a:pt x="12617" y="21287"/>
                  </a:lnTo>
                  <a:lnTo>
                    <a:pt x="12970" y="21005"/>
                  </a:lnTo>
                  <a:lnTo>
                    <a:pt x="13322" y="20723"/>
                  </a:lnTo>
                  <a:lnTo>
                    <a:pt x="13886" y="20441"/>
                  </a:lnTo>
                  <a:close/>
                  <a:moveTo>
                    <a:pt x="6979" y="22767"/>
                  </a:moveTo>
                  <a:lnTo>
                    <a:pt x="7401" y="22837"/>
                  </a:lnTo>
                  <a:lnTo>
                    <a:pt x="7824" y="23049"/>
                  </a:lnTo>
                  <a:lnTo>
                    <a:pt x="8247" y="23190"/>
                  </a:lnTo>
                  <a:lnTo>
                    <a:pt x="8811" y="23472"/>
                  </a:lnTo>
                  <a:lnTo>
                    <a:pt x="8600" y="23683"/>
                  </a:lnTo>
                  <a:lnTo>
                    <a:pt x="8247" y="23894"/>
                  </a:lnTo>
                  <a:lnTo>
                    <a:pt x="7754" y="24035"/>
                  </a:lnTo>
                  <a:lnTo>
                    <a:pt x="7260" y="24176"/>
                  </a:lnTo>
                  <a:lnTo>
                    <a:pt x="6767" y="24176"/>
                  </a:lnTo>
                  <a:lnTo>
                    <a:pt x="6415" y="24106"/>
                  </a:lnTo>
                  <a:lnTo>
                    <a:pt x="6274" y="23965"/>
                  </a:lnTo>
                  <a:lnTo>
                    <a:pt x="6203" y="23824"/>
                  </a:lnTo>
                  <a:lnTo>
                    <a:pt x="6133" y="23683"/>
                  </a:lnTo>
                  <a:lnTo>
                    <a:pt x="6133" y="23472"/>
                  </a:lnTo>
                  <a:lnTo>
                    <a:pt x="6203" y="23190"/>
                  </a:lnTo>
                  <a:lnTo>
                    <a:pt x="6274" y="23049"/>
                  </a:lnTo>
                  <a:lnTo>
                    <a:pt x="6415" y="22908"/>
                  </a:lnTo>
                  <a:lnTo>
                    <a:pt x="6556" y="22837"/>
                  </a:lnTo>
                  <a:lnTo>
                    <a:pt x="6979" y="22767"/>
                  </a:lnTo>
                  <a:close/>
                  <a:moveTo>
                    <a:pt x="9868" y="23965"/>
                  </a:moveTo>
                  <a:lnTo>
                    <a:pt x="9868" y="24247"/>
                  </a:lnTo>
                  <a:lnTo>
                    <a:pt x="9868" y="24458"/>
                  </a:lnTo>
                  <a:lnTo>
                    <a:pt x="9727" y="24317"/>
                  </a:lnTo>
                  <a:lnTo>
                    <a:pt x="9727" y="24247"/>
                  </a:lnTo>
                  <a:lnTo>
                    <a:pt x="9727" y="24106"/>
                  </a:lnTo>
                  <a:lnTo>
                    <a:pt x="9868" y="23965"/>
                  </a:lnTo>
                  <a:close/>
                  <a:moveTo>
                    <a:pt x="9868" y="24599"/>
                  </a:moveTo>
                  <a:lnTo>
                    <a:pt x="9939" y="26079"/>
                  </a:lnTo>
                  <a:lnTo>
                    <a:pt x="9868" y="26502"/>
                  </a:lnTo>
                  <a:lnTo>
                    <a:pt x="9798" y="26925"/>
                  </a:lnTo>
                  <a:lnTo>
                    <a:pt x="9657" y="27348"/>
                  </a:lnTo>
                  <a:lnTo>
                    <a:pt x="9445" y="27701"/>
                  </a:lnTo>
                  <a:lnTo>
                    <a:pt x="9234" y="27912"/>
                  </a:lnTo>
                  <a:lnTo>
                    <a:pt x="9023" y="27912"/>
                  </a:lnTo>
                  <a:lnTo>
                    <a:pt x="8952" y="27771"/>
                  </a:lnTo>
                  <a:lnTo>
                    <a:pt x="8882" y="27630"/>
                  </a:lnTo>
                  <a:lnTo>
                    <a:pt x="8670" y="27066"/>
                  </a:lnTo>
                  <a:lnTo>
                    <a:pt x="8670" y="26502"/>
                  </a:lnTo>
                  <a:lnTo>
                    <a:pt x="8741" y="26150"/>
                  </a:lnTo>
                  <a:lnTo>
                    <a:pt x="8952" y="25798"/>
                  </a:lnTo>
                  <a:lnTo>
                    <a:pt x="9164" y="25586"/>
                  </a:lnTo>
                  <a:lnTo>
                    <a:pt x="9657" y="25163"/>
                  </a:lnTo>
                  <a:lnTo>
                    <a:pt x="9798" y="24952"/>
                  </a:lnTo>
                  <a:lnTo>
                    <a:pt x="9868" y="24599"/>
                  </a:lnTo>
                  <a:close/>
                  <a:moveTo>
                    <a:pt x="19313" y="28335"/>
                  </a:moveTo>
                  <a:lnTo>
                    <a:pt x="19243" y="28687"/>
                  </a:lnTo>
                  <a:lnTo>
                    <a:pt x="19243" y="29040"/>
                  </a:lnTo>
                  <a:lnTo>
                    <a:pt x="19313" y="29181"/>
                  </a:lnTo>
                  <a:lnTo>
                    <a:pt x="19454" y="29322"/>
                  </a:lnTo>
                  <a:lnTo>
                    <a:pt x="19595" y="29392"/>
                  </a:lnTo>
                  <a:lnTo>
                    <a:pt x="19807" y="29392"/>
                  </a:lnTo>
                  <a:lnTo>
                    <a:pt x="19313" y="30238"/>
                  </a:lnTo>
                  <a:lnTo>
                    <a:pt x="19031" y="30661"/>
                  </a:lnTo>
                  <a:lnTo>
                    <a:pt x="18679" y="31084"/>
                  </a:lnTo>
                  <a:lnTo>
                    <a:pt x="18538" y="31013"/>
                  </a:lnTo>
                  <a:lnTo>
                    <a:pt x="18397" y="30872"/>
                  </a:lnTo>
                  <a:lnTo>
                    <a:pt x="18326" y="30731"/>
                  </a:lnTo>
                  <a:lnTo>
                    <a:pt x="18256" y="30590"/>
                  </a:lnTo>
                  <a:lnTo>
                    <a:pt x="18326" y="30168"/>
                  </a:lnTo>
                  <a:lnTo>
                    <a:pt x="18467" y="29745"/>
                  </a:lnTo>
                  <a:lnTo>
                    <a:pt x="18679" y="29251"/>
                  </a:lnTo>
                  <a:lnTo>
                    <a:pt x="18961" y="28899"/>
                  </a:lnTo>
                  <a:lnTo>
                    <a:pt x="19313" y="28335"/>
                  </a:lnTo>
                  <a:close/>
                  <a:moveTo>
                    <a:pt x="21569" y="28758"/>
                  </a:moveTo>
                  <a:lnTo>
                    <a:pt x="22062" y="28969"/>
                  </a:lnTo>
                  <a:lnTo>
                    <a:pt x="22555" y="29181"/>
                  </a:lnTo>
                  <a:lnTo>
                    <a:pt x="23049" y="29533"/>
                  </a:lnTo>
                  <a:lnTo>
                    <a:pt x="23472" y="29886"/>
                  </a:lnTo>
                  <a:lnTo>
                    <a:pt x="23754" y="30238"/>
                  </a:lnTo>
                  <a:lnTo>
                    <a:pt x="23824" y="30450"/>
                  </a:lnTo>
                  <a:lnTo>
                    <a:pt x="23824" y="30661"/>
                  </a:lnTo>
                  <a:lnTo>
                    <a:pt x="23754" y="30872"/>
                  </a:lnTo>
                  <a:lnTo>
                    <a:pt x="23613" y="31013"/>
                  </a:lnTo>
                  <a:lnTo>
                    <a:pt x="23401" y="31225"/>
                  </a:lnTo>
                  <a:lnTo>
                    <a:pt x="23190" y="31366"/>
                  </a:lnTo>
                  <a:lnTo>
                    <a:pt x="22908" y="31436"/>
                  </a:lnTo>
                  <a:lnTo>
                    <a:pt x="22696" y="31366"/>
                  </a:lnTo>
                  <a:lnTo>
                    <a:pt x="22485" y="31295"/>
                  </a:lnTo>
                  <a:lnTo>
                    <a:pt x="22203" y="31154"/>
                  </a:lnTo>
                  <a:lnTo>
                    <a:pt x="21780" y="30802"/>
                  </a:lnTo>
                  <a:lnTo>
                    <a:pt x="21428" y="30309"/>
                  </a:lnTo>
                  <a:lnTo>
                    <a:pt x="21216" y="29745"/>
                  </a:lnTo>
                  <a:lnTo>
                    <a:pt x="21146" y="29251"/>
                  </a:lnTo>
                  <a:lnTo>
                    <a:pt x="21146" y="28969"/>
                  </a:lnTo>
                  <a:lnTo>
                    <a:pt x="21216" y="28758"/>
                  </a:lnTo>
                  <a:close/>
                  <a:moveTo>
                    <a:pt x="20934" y="33410"/>
                  </a:moveTo>
                  <a:lnTo>
                    <a:pt x="21075" y="33692"/>
                  </a:lnTo>
                  <a:lnTo>
                    <a:pt x="21133" y="33749"/>
                  </a:lnTo>
                  <a:lnTo>
                    <a:pt x="21005" y="34326"/>
                  </a:lnTo>
                  <a:lnTo>
                    <a:pt x="20511" y="34467"/>
                  </a:lnTo>
                  <a:lnTo>
                    <a:pt x="20018" y="34538"/>
                  </a:lnTo>
                  <a:lnTo>
                    <a:pt x="20018" y="34538"/>
                  </a:lnTo>
                  <a:lnTo>
                    <a:pt x="20159" y="34185"/>
                  </a:lnTo>
                  <a:lnTo>
                    <a:pt x="20441" y="33903"/>
                  </a:lnTo>
                  <a:lnTo>
                    <a:pt x="20934" y="33410"/>
                  </a:lnTo>
                  <a:close/>
                  <a:moveTo>
                    <a:pt x="22767" y="34115"/>
                  </a:moveTo>
                  <a:lnTo>
                    <a:pt x="23260" y="34185"/>
                  </a:lnTo>
                  <a:lnTo>
                    <a:pt x="23754" y="34256"/>
                  </a:lnTo>
                  <a:lnTo>
                    <a:pt x="24247" y="34467"/>
                  </a:lnTo>
                  <a:lnTo>
                    <a:pt x="24670" y="34749"/>
                  </a:lnTo>
                  <a:lnTo>
                    <a:pt x="24811" y="34890"/>
                  </a:lnTo>
                  <a:lnTo>
                    <a:pt x="24881" y="35031"/>
                  </a:lnTo>
                  <a:lnTo>
                    <a:pt x="24881" y="35172"/>
                  </a:lnTo>
                  <a:lnTo>
                    <a:pt x="24811" y="35313"/>
                  </a:lnTo>
                  <a:lnTo>
                    <a:pt x="24599" y="35454"/>
                  </a:lnTo>
                  <a:lnTo>
                    <a:pt x="24247" y="35524"/>
                  </a:lnTo>
                  <a:lnTo>
                    <a:pt x="23824" y="35454"/>
                  </a:lnTo>
                  <a:lnTo>
                    <a:pt x="23613" y="35383"/>
                  </a:lnTo>
                  <a:lnTo>
                    <a:pt x="23401" y="35242"/>
                  </a:lnTo>
                  <a:lnTo>
                    <a:pt x="23190" y="35031"/>
                  </a:lnTo>
                  <a:lnTo>
                    <a:pt x="23049" y="34820"/>
                  </a:lnTo>
                  <a:lnTo>
                    <a:pt x="22837" y="34467"/>
                  </a:lnTo>
                  <a:lnTo>
                    <a:pt x="22767" y="34115"/>
                  </a:lnTo>
                  <a:close/>
                  <a:moveTo>
                    <a:pt x="7260" y="35877"/>
                  </a:moveTo>
                  <a:lnTo>
                    <a:pt x="6626" y="36723"/>
                  </a:lnTo>
                  <a:lnTo>
                    <a:pt x="5851" y="37498"/>
                  </a:lnTo>
                  <a:lnTo>
                    <a:pt x="5146" y="37991"/>
                  </a:lnTo>
                  <a:lnTo>
                    <a:pt x="4441" y="38485"/>
                  </a:lnTo>
                  <a:lnTo>
                    <a:pt x="4723" y="38273"/>
                  </a:lnTo>
                  <a:lnTo>
                    <a:pt x="4935" y="37991"/>
                  </a:lnTo>
                  <a:lnTo>
                    <a:pt x="5569" y="37216"/>
                  </a:lnTo>
                  <a:lnTo>
                    <a:pt x="5921" y="36793"/>
                  </a:lnTo>
                  <a:lnTo>
                    <a:pt x="6344" y="36370"/>
                  </a:lnTo>
                  <a:lnTo>
                    <a:pt x="6767" y="36088"/>
                  </a:lnTo>
                  <a:lnTo>
                    <a:pt x="7260" y="35877"/>
                  </a:lnTo>
                  <a:close/>
                  <a:moveTo>
                    <a:pt x="21639" y="37568"/>
                  </a:moveTo>
                  <a:lnTo>
                    <a:pt x="21569" y="37921"/>
                  </a:lnTo>
                  <a:lnTo>
                    <a:pt x="21357" y="38344"/>
                  </a:lnTo>
                  <a:lnTo>
                    <a:pt x="20934" y="38978"/>
                  </a:lnTo>
                  <a:lnTo>
                    <a:pt x="20723" y="39331"/>
                  </a:lnTo>
                  <a:lnTo>
                    <a:pt x="20511" y="39612"/>
                  </a:lnTo>
                  <a:lnTo>
                    <a:pt x="20229" y="39824"/>
                  </a:lnTo>
                  <a:lnTo>
                    <a:pt x="19948" y="40035"/>
                  </a:lnTo>
                  <a:lnTo>
                    <a:pt x="19807" y="40035"/>
                  </a:lnTo>
                  <a:lnTo>
                    <a:pt x="19736" y="39894"/>
                  </a:lnTo>
                  <a:lnTo>
                    <a:pt x="19736" y="39824"/>
                  </a:lnTo>
                  <a:lnTo>
                    <a:pt x="19807" y="39612"/>
                  </a:lnTo>
                  <a:lnTo>
                    <a:pt x="20088" y="39260"/>
                  </a:lnTo>
                  <a:lnTo>
                    <a:pt x="20441" y="38767"/>
                  </a:lnTo>
                  <a:lnTo>
                    <a:pt x="21287" y="37921"/>
                  </a:lnTo>
                  <a:lnTo>
                    <a:pt x="21639" y="37568"/>
                  </a:lnTo>
                  <a:close/>
                  <a:moveTo>
                    <a:pt x="7754" y="38203"/>
                  </a:moveTo>
                  <a:lnTo>
                    <a:pt x="7824" y="38767"/>
                  </a:lnTo>
                  <a:lnTo>
                    <a:pt x="7824" y="39331"/>
                  </a:lnTo>
                  <a:lnTo>
                    <a:pt x="7824" y="39894"/>
                  </a:lnTo>
                  <a:lnTo>
                    <a:pt x="7683" y="40388"/>
                  </a:lnTo>
                  <a:lnTo>
                    <a:pt x="7613" y="40811"/>
                  </a:lnTo>
                  <a:lnTo>
                    <a:pt x="7331" y="41163"/>
                  </a:lnTo>
                  <a:lnTo>
                    <a:pt x="7260" y="41234"/>
                  </a:lnTo>
                  <a:lnTo>
                    <a:pt x="7190" y="41163"/>
                  </a:lnTo>
                  <a:lnTo>
                    <a:pt x="7120" y="40952"/>
                  </a:lnTo>
                  <a:lnTo>
                    <a:pt x="7120" y="40529"/>
                  </a:lnTo>
                  <a:lnTo>
                    <a:pt x="7260" y="39965"/>
                  </a:lnTo>
                  <a:lnTo>
                    <a:pt x="7542" y="38837"/>
                  </a:lnTo>
                  <a:lnTo>
                    <a:pt x="7754" y="38203"/>
                  </a:lnTo>
                  <a:close/>
                  <a:moveTo>
                    <a:pt x="22908" y="38203"/>
                  </a:moveTo>
                  <a:lnTo>
                    <a:pt x="23472" y="38555"/>
                  </a:lnTo>
                  <a:lnTo>
                    <a:pt x="23824" y="38908"/>
                  </a:lnTo>
                  <a:lnTo>
                    <a:pt x="24036" y="39260"/>
                  </a:lnTo>
                  <a:lnTo>
                    <a:pt x="24106" y="39612"/>
                  </a:lnTo>
                  <a:lnTo>
                    <a:pt x="24106" y="40035"/>
                  </a:lnTo>
                  <a:lnTo>
                    <a:pt x="23965" y="40317"/>
                  </a:lnTo>
                  <a:lnTo>
                    <a:pt x="23754" y="40670"/>
                  </a:lnTo>
                  <a:lnTo>
                    <a:pt x="23542" y="40952"/>
                  </a:lnTo>
                  <a:lnTo>
                    <a:pt x="23331" y="41163"/>
                  </a:lnTo>
                  <a:lnTo>
                    <a:pt x="23049" y="41304"/>
                  </a:lnTo>
                  <a:lnTo>
                    <a:pt x="22767" y="41375"/>
                  </a:lnTo>
                  <a:lnTo>
                    <a:pt x="22555" y="41375"/>
                  </a:lnTo>
                  <a:lnTo>
                    <a:pt x="22414" y="41234"/>
                  </a:lnTo>
                  <a:lnTo>
                    <a:pt x="22344" y="41022"/>
                  </a:lnTo>
                  <a:lnTo>
                    <a:pt x="22344" y="40670"/>
                  </a:lnTo>
                  <a:lnTo>
                    <a:pt x="22414" y="40247"/>
                  </a:lnTo>
                  <a:lnTo>
                    <a:pt x="22696" y="39190"/>
                  </a:lnTo>
                  <a:lnTo>
                    <a:pt x="22908" y="38203"/>
                  </a:lnTo>
                  <a:close/>
                  <a:moveTo>
                    <a:pt x="3102" y="42784"/>
                  </a:moveTo>
                  <a:lnTo>
                    <a:pt x="3172" y="42925"/>
                  </a:lnTo>
                  <a:lnTo>
                    <a:pt x="3172" y="43137"/>
                  </a:lnTo>
                  <a:lnTo>
                    <a:pt x="2961" y="43630"/>
                  </a:lnTo>
                  <a:lnTo>
                    <a:pt x="2538" y="44405"/>
                  </a:lnTo>
                  <a:lnTo>
                    <a:pt x="1904" y="44828"/>
                  </a:lnTo>
                  <a:lnTo>
                    <a:pt x="1481" y="44828"/>
                  </a:lnTo>
                  <a:lnTo>
                    <a:pt x="1481" y="44687"/>
                  </a:lnTo>
                  <a:lnTo>
                    <a:pt x="1622" y="44405"/>
                  </a:lnTo>
                  <a:lnTo>
                    <a:pt x="1904" y="43983"/>
                  </a:lnTo>
                  <a:lnTo>
                    <a:pt x="2256" y="43489"/>
                  </a:lnTo>
                  <a:lnTo>
                    <a:pt x="2679" y="43066"/>
                  </a:lnTo>
                  <a:lnTo>
                    <a:pt x="3102" y="42784"/>
                  </a:lnTo>
                  <a:close/>
                  <a:moveTo>
                    <a:pt x="4441" y="43419"/>
                  </a:moveTo>
                  <a:lnTo>
                    <a:pt x="4935" y="43771"/>
                  </a:lnTo>
                  <a:lnTo>
                    <a:pt x="5075" y="43912"/>
                  </a:lnTo>
                  <a:lnTo>
                    <a:pt x="5146" y="44194"/>
                  </a:lnTo>
                  <a:lnTo>
                    <a:pt x="5146" y="44405"/>
                  </a:lnTo>
                  <a:lnTo>
                    <a:pt x="5146" y="44617"/>
                  </a:lnTo>
                  <a:lnTo>
                    <a:pt x="5005" y="45110"/>
                  </a:lnTo>
                  <a:lnTo>
                    <a:pt x="4794" y="45392"/>
                  </a:lnTo>
                  <a:lnTo>
                    <a:pt x="4653" y="45463"/>
                  </a:lnTo>
                  <a:lnTo>
                    <a:pt x="4512" y="45463"/>
                  </a:lnTo>
                  <a:lnTo>
                    <a:pt x="4441" y="45392"/>
                  </a:lnTo>
                  <a:lnTo>
                    <a:pt x="4300" y="45251"/>
                  </a:lnTo>
                  <a:lnTo>
                    <a:pt x="4300" y="44969"/>
                  </a:lnTo>
                  <a:lnTo>
                    <a:pt x="4300" y="44617"/>
                  </a:lnTo>
                  <a:lnTo>
                    <a:pt x="4300" y="44053"/>
                  </a:lnTo>
                  <a:lnTo>
                    <a:pt x="4441" y="43419"/>
                  </a:lnTo>
                  <a:close/>
                  <a:moveTo>
                    <a:pt x="12688" y="43912"/>
                  </a:moveTo>
                  <a:lnTo>
                    <a:pt x="13322" y="44053"/>
                  </a:lnTo>
                  <a:lnTo>
                    <a:pt x="13956" y="44335"/>
                  </a:lnTo>
                  <a:lnTo>
                    <a:pt x="14450" y="44687"/>
                  </a:lnTo>
                  <a:lnTo>
                    <a:pt x="14661" y="44899"/>
                  </a:lnTo>
                  <a:lnTo>
                    <a:pt x="14873" y="45181"/>
                  </a:lnTo>
                  <a:lnTo>
                    <a:pt x="14943" y="45322"/>
                  </a:lnTo>
                  <a:lnTo>
                    <a:pt x="15014" y="45392"/>
                  </a:lnTo>
                  <a:lnTo>
                    <a:pt x="15014" y="45533"/>
                  </a:lnTo>
                  <a:lnTo>
                    <a:pt x="14873" y="45674"/>
                  </a:lnTo>
                  <a:lnTo>
                    <a:pt x="14661" y="45674"/>
                  </a:lnTo>
                  <a:lnTo>
                    <a:pt x="14379" y="45533"/>
                  </a:lnTo>
                  <a:lnTo>
                    <a:pt x="14027" y="45322"/>
                  </a:lnTo>
                  <a:lnTo>
                    <a:pt x="13674" y="45040"/>
                  </a:lnTo>
                  <a:lnTo>
                    <a:pt x="13040" y="44405"/>
                  </a:lnTo>
                  <a:lnTo>
                    <a:pt x="12688" y="43912"/>
                  </a:lnTo>
                  <a:close/>
                  <a:moveTo>
                    <a:pt x="12617" y="46168"/>
                  </a:moveTo>
                  <a:lnTo>
                    <a:pt x="12688" y="46238"/>
                  </a:lnTo>
                  <a:lnTo>
                    <a:pt x="12688" y="46520"/>
                  </a:lnTo>
                  <a:lnTo>
                    <a:pt x="12688" y="46872"/>
                  </a:lnTo>
                  <a:lnTo>
                    <a:pt x="12547" y="47859"/>
                  </a:lnTo>
                  <a:lnTo>
                    <a:pt x="12406" y="48353"/>
                  </a:lnTo>
                  <a:lnTo>
                    <a:pt x="12265" y="48705"/>
                  </a:lnTo>
                  <a:lnTo>
                    <a:pt x="12053" y="48987"/>
                  </a:lnTo>
                  <a:lnTo>
                    <a:pt x="11912" y="49057"/>
                  </a:lnTo>
                  <a:lnTo>
                    <a:pt x="11771" y="49057"/>
                  </a:lnTo>
                  <a:lnTo>
                    <a:pt x="11701" y="48987"/>
                  </a:lnTo>
                  <a:lnTo>
                    <a:pt x="11701" y="48916"/>
                  </a:lnTo>
                  <a:lnTo>
                    <a:pt x="11701" y="48494"/>
                  </a:lnTo>
                  <a:lnTo>
                    <a:pt x="11771" y="48000"/>
                  </a:lnTo>
                  <a:lnTo>
                    <a:pt x="11983" y="47436"/>
                  </a:lnTo>
                  <a:lnTo>
                    <a:pt x="12194" y="46872"/>
                  </a:lnTo>
                  <a:lnTo>
                    <a:pt x="12406" y="46449"/>
                  </a:lnTo>
                  <a:lnTo>
                    <a:pt x="12547" y="46238"/>
                  </a:lnTo>
                  <a:lnTo>
                    <a:pt x="12617" y="46168"/>
                  </a:lnTo>
                  <a:close/>
                  <a:moveTo>
                    <a:pt x="2186" y="49128"/>
                  </a:moveTo>
                  <a:lnTo>
                    <a:pt x="2256" y="49692"/>
                  </a:lnTo>
                  <a:lnTo>
                    <a:pt x="2186" y="49833"/>
                  </a:lnTo>
                  <a:lnTo>
                    <a:pt x="2115" y="49974"/>
                  </a:lnTo>
                  <a:lnTo>
                    <a:pt x="1904" y="50185"/>
                  </a:lnTo>
                  <a:lnTo>
                    <a:pt x="1622" y="50256"/>
                  </a:lnTo>
                  <a:lnTo>
                    <a:pt x="1340" y="50185"/>
                  </a:lnTo>
                  <a:lnTo>
                    <a:pt x="1128" y="49974"/>
                  </a:lnTo>
                  <a:lnTo>
                    <a:pt x="987" y="49762"/>
                  </a:lnTo>
                  <a:lnTo>
                    <a:pt x="987" y="49621"/>
                  </a:lnTo>
                  <a:lnTo>
                    <a:pt x="1058" y="49480"/>
                  </a:lnTo>
                  <a:lnTo>
                    <a:pt x="1269" y="49128"/>
                  </a:lnTo>
                  <a:lnTo>
                    <a:pt x="1481" y="49269"/>
                  </a:lnTo>
                  <a:lnTo>
                    <a:pt x="1692" y="49410"/>
                  </a:lnTo>
                  <a:lnTo>
                    <a:pt x="1904" y="49339"/>
                  </a:lnTo>
                  <a:lnTo>
                    <a:pt x="2186" y="49128"/>
                  </a:lnTo>
                  <a:close/>
                  <a:moveTo>
                    <a:pt x="14732" y="49551"/>
                  </a:moveTo>
                  <a:lnTo>
                    <a:pt x="16423" y="50185"/>
                  </a:lnTo>
                  <a:lnTo>
                    <a:pt x="16635" y="50185"/>
                  </a:lnTo>
                  <a:lnTo>
                    <a:pt x="16705" y="50256"/>
                  </a:lnTo>
                  <a:lnTo>
                    <a:pt x="16705" y="50397"/>
                  </a:lnTo>
                  <a:lnTo>
                    <a:pt x="16635" y="50538"/>
                  </a:lnTo>
                  <a:lnTo>
                    <a:pt x="16141" y="50538"/>
                  </a:lnTo>
                  <a:lnTo>
                    <a:pt x="15859" y="50467"/>
                  </a:lnTo>
                  <a:lnTo>
                    <a:pt x="15578" y="50256"/>
                  </a:lnTo>
                  <a:lnTo>
                    <a:pt x="15155" y="49903"/>
                  </a:lnTo>
                  <a:lnTo>
                    <a:pt x="14732" y="49551"/>
                  </a:lnTo>
                  <a:close/>
                  <a:moveTo>
                    <a:pt x="11208" y="42925"/>
                  </a:moveTo>
                  <a:lnTo>
                    <a:pt x="12194" y="45040"/>
                  </a:lnTo>
                  <a:lnTo>
                    <a:pt x="12194" y="45392"/>
                  </a:lnTo>
                  <a:lnTo>
                    <a:pt x="12194" y="45674"/>
                  </a:lnTo>
                  <a:lnTo>
                    <a:pt x="12265" y="46027"/>
                  </a:lnTo>
                  <a:lnTo>
                    <a:pt x="12194" y="46379"/>
                  </a:lnTo>
                  <a:lnTo>
                    <a:pt x="12124" y="46661"/>
                  </a:lnTo>
                  <a:lnTo>
                    <a:pt x="11912" y="46943"/>
                  </a:lnTo>
                  <a:lnTo>
                    <a:pt x="11419" y="47507"/>
                  </a:lnTo>
                  <a:lnTo>
                    <a:pt x="11208" y="47789"/>
                  </a:lnTo>
                  <a:lnTo>
                    <a:pt x="10996" y="48071"/>
                  </a:lnTo>
                  <a:lnTo>
                    <a:pt x="10855" y="48423"/>
                  </a:lnTo>
                  <a:lnTo>
                    <a:pt x="10785" y="48775"/>
                  </a:lnTo>
                  <a:lnTo>
                    <a:pt x="10855" y="49128"/>
                  </a:lnTo>
                  <a:lnTo>
                    <a:pt x="10926" y="49410"/>
                  </a:lnTo>
                  <a:lnTo>
                    <a:pt x="10996" y="49621"/>
                  </a:lnTo>
                  <a:lnTo>
                    <a:pt x="11137" y="49833"/>
                  </a:lnTo>
                  <a:lnTo>
                    <a:pt x="11278" y="49974"/>
                  </a:lnTo>
                  <a:lnTo>
                    <a:pt x="11419" y="50115"/>
                  </a:lnTo>
                  <a:lnTo>
                    <a:pt x="11560" y="50185"/>
                  </a:lnTo>
                  <a:lnTo>
                    <a:pt x="11771" y="50256"/>
                  </a:lnTo>
                  <a:lnTo>
                    <a:pt x="12194" y="50185"/>
                  </a:lnTo>
                  <a:lnTo>
                    <a:pt x="12617" y="49974"/>
                  </a:lnTo>
                  <a:lnTo>
                    <a:pt x="13040" y="49621"/>
                  </a:lnTo>
                  <a:lnTo>
                    <a:pt x="13322" y="49057"/>
                  </a:lnTo>
                  <a:lnTo>
                    <a:pt x="13674" y="50326"/>
                  </a:lnTo>
                  <a:lnTo>
                    <a:pt x="13815" y="51031"/>
                  </a:lnTo>
                  <a:lnTo>
                    <a:pt x="13886" y="51524"/>
                  </a:lnTo>
                  <a:lnTo>
                    <a:pt x="13745" y="51947"/>
                  </a:lnTo>
                  <a:lnTo>
                    <a:pt x="13393" y="52864"/>
                  </a:lnTo>
                  <a:lnTo>
                    <a:pt x="13252" y="53286"/>
                  </a:lnTo>
                  <a:lnTo>
                    <a:pt x="13040" y="53568"/>
                  </a:lnTo>
                  <a:lnTo>
                    <a:pt x="12899" y="53639"/>
                  </a:lnTo>
                  <a:lnTo>
                    <a:pt x="12829" y="53709"/>
                  </a:lnTo>
                  <a:lnTo>
                    <a:pt x="12758" y="53639"/>
                  </a:lnTo>
                  <a:lnTo>
                    <a:pt x="12688" y="53498"/>
                  </a:lnTo>
                  <a:lnTo>
                    <a:pt x="12617" y="53286"/>
                  </a:lnTo>
                  <a:lnTo>
                    <a:pt x="12688" y="52934"/>
                  </a:lnTo>
                  <a:lnTo>
                    <a:pt x="12899" y="52159"/>
                  </a:lnTo>
                  <a:lnTo>
                    <a:pt x="13181" y="51454"/>
                  </a:lnTo>
                  <a:lnTo>
                    <a:pt x="13393" y="51101"/>
                  </a:lnTo>
                  <a:lnTo>
                    <a:pt x="13040" y="51383"/>
                  </a:lnTo>
                  <a:lnTo>
                    <a:pt x="12688" y="51665"/>
                  </a:lnTo>
                  <a:lnTo>
                    <a:pt x="12335" y="52018"/>
                  </a:lnTo>
                  <a:lnTo>
                    <a:pt x="12053" y="52441"/>
                  </a:lnTo>
                  <a:lnTo>
                    <a:pt x="11912" y="52229"/>
                  </a:lnTo>
                  <a:lnTo>
                    <a:pt x="11701" y="52088"/>
                  </a:lnTo>
                  <a:lnTo>
                    <a:pt x="11278" y="51736"/>
                  </a:lnTo>
                  <a:lnTo>
                    <a:pt x="10855" y="51454"/>
                  </a:lnTo>
                  <a:lnTo>
                    <a:pt x="10714" y="51242"/>
                  </a:lnTo>
                  <a:lnTo>
                    <a:pt x="10573" y="51101"/>
                  </a:lnTo>
                  <a:lnTo>
                    <a:pt x="10503" y="50820"/>
                  </a:lnTo>
                  <a:lnTo>
                    <a:pt x="10432" y="50397"/>
                  </a:lnTo>
                  <a:lnTo>
                    <a:pt x="10432" y="49480"/>
                  </a:lnTo>
                  <a:lnTo>
                    <a:pt x="10644" y="47859"/>
                  </a:lnTo>
                  <a:lnTo>
                    <a:pt x="10855" y="45392"/>
                  </a:lnTo>
                  <a:lnTo>
                    <a:pt x="10996" y="44194"/>
                  </a:lnTo>
                  <a:lnTo>
                    <a:pt x="11208" y="42925"/>
                  </a:lnTo>
                  <a:close/>
                  <a:moveTo>
                    <a:pt x="10573" y="52441"/>
                  </a:moveTo>
                  <a:lnTo>
                    <a:pt x="11067" y="52934"/>
                  </a:lnTo>
                  <a:lnTo>
                    <a:pt x="11349" y="53498"/>
                  </a:lnTo>
                  <a:lnTo>
                    <a:pt x="11630" y="54062"/>
                  </a:lnTo>
                  <a:lnTo>
                    <a:pt x="11701" y="54696"/>
                  </a:lnTo>
                  <a:lnTo>
                    <a:pt x="10644" y="54273"/>
                  </a:lnTo>
                  <a:lnTo>
                    <a:pt x="10573" y="52441"/>
                  </a:lnTo>
                  <a:close/>
                  <a:moveTo>
                    <a:pt x="8655" y="54760"/>
                  </a:moveTo>
                  <a:lnTo>
                    <a:pt x="8600" y="55260"/>
                  </a:lnTo>
                  <a:lnTo>
                    <a:pt x="8388" y="56106"/>
                  </a:lnTo>
                  <a:lnTo>
                    <a:pt x="8177" y="56811"/>
                  </a:lnTo>
                  <a:lnTo>
                    <a:pt x="7965" y="57375"/>
                  </a:lnTo>
                  <a:lnTo>
                    <a:pt x="7824" y="57586"/>
                  </a:lnTo>
                  <a:lnTo>
                    <a:pt x="7683" y="57727"/>
                  </a:lnTo>
                  <a:lnTo>
                    <a:pt x="7472" y="57797"/>
                  </a:lnTo>
                  <a:lnTo>
                    <a:pt x="7331" y="57868"/>
                  </a:lnTo>
                  <a:lnTo>
                    <a:pt x="7120" y="57868"/>
                  </a:lnTo>
                  <a:lnTo>
                    <a:pt x="6908" y="57727"/>
                  </a:lnTo>
                  <a:lnTo>
                    <a:pt x="6838" y="57656"/>
                  </a:lnTo>
                  <a:lnTo>
                    <a:pt x="6908" y="57516"/>
                  </a:lnTo>
                  <a:lnTo>
                    <a:pt x="7049" y="57163"/>
                  </a:lnTo>
                  <a:lnTo>
                    <a:pt x="7683" y="56035"/>
                  </a:lnTo>
                  <a:lnTo>
                    <a:pt x="8655" y="54760"/>
                  </a:lnTo>
                  <a:close/>
                  <a:moveTo>
                    <a:pt x="10714" y="58361"/>
                  </a:moveTo>
                  <a:lnTo>
                    <a:pt x="10926" y="59066"/>
                  </a:lnTo>
                  <a:lnTo>
                    <a:pt x="10926" y="59771"/>
                  </a:lnTo>
                  <a:lnTo>
                    <a:pt x="10785" y="60476"/>
                  </a:lnTo>
                  <a:lnTo>
                    <a:pt x="10714" y="60828"/>
                  </a:lnTo>
                  <a:lnTo>
                    <a:pt x="10503" y="61181"/>
                  </a:lnTo>
                  <a:lnTo>
                    <a:pt x="10221" y="61533"/>
                  </a:lnTo>
                  <a:lnTo>
                    <a:pt x="10080" y="61604"/>
                  </a:lnTo>
                  <a:lnTo>
                    <a:pt x="10009" y="61674"/>
                  </a:lnTo>
                  <a:lnTo>
                    <a:pt x="9868" y="61674"/>
                  </a:lnTo>
                  <a:lnTo>
                    <a:pt x="9798" y="61604"/>
                  </a:lnTo>
                  <a:lnTo>
                    <a:pt x="9586" y="61392"/>
                  </a:lnTo>
                  <a:lnTo>
                    <a:pt x="9445" y="61040"/>
                  </a:lnTo>
                  <a:lnTo>
                    <a:pt x="9304" y="60687"/>
                  </a:lnTo>
                  <a:lnTo>
                    <a:pt x="9234" y="60053"/>
                  </a:lnTo>
                  <a:lnTo>
                    <a:pt x="9304" y="59419"/>
                  </a:lnTo>
                  <a:lnTo>
                    <a:pt x="9375" y="59066"/>
                  </a:lnTo>
                  <a:lnTo>
                    <a:pt x="9516" y="58855"/>
                  </a:lnTo>
                  <a:lnTo>
                    <a:pt x="9727" y="58784"/>
                  </a:lnTo>
                  <a:lnTo>
                    <a:pt x="10221" y="58714"/>
                  </a:lnTo>
                  <a:lnTo>
                    <a:pt x="10432" y="58643"/>
                  </a:lnTo>
                  <a:lnTo>
                    <a:pt x="10714" y="58361"/>
                  </a:lnTo>
                  <a:close/>
                  <a:moveTo>
                    <a:pt x="24458" y="0"/>
                  </a:moveTo>
                  <a:lnTo>
                    <a:pt x="24599" y="3736"/>
                  </a:lnTo>
                  <a:lnTo>
                    <a:pt x="24670" y="6485"/>
                  </a:lnTo>
                  <a:lnTo>
                    <a:pt x="24599" y="7965"/>
                  </a:lnTo>
                  <a:lnTo>
                    <a:pt x="24247" y="9727"/>
                  </a:lnTo>
                  <a:lnTo>
                    <a:pt x="24036" y="10573"/>
                  </a:lnTo>
                  <a:lnTo>
                    <a:pt x="23754" y="11278"/>
                  </a:lnTo>
                  <a:lnTo>
                    <a:pt x="23401" y="11983"/>
                  </a:lnTo>
                  <a:lnTo>
                    <a:pt x="22978" y="12617"/>
                  </a:lnTo>
                  <a:lnTo>
                    <a:pt x="22414" y="13251"/>
                  </a:lnTo>
                  <a:lnTo>
                    <a:pt x="21780" y="13886"/>
                  </a:lnTo>
                  <a:lnTo>
                    <a:pt x="21639" y="13674"/>
                  </a:lnTo>
                  <a:lnTo>
                    <a:pt x="21498" y="13463"/>
                  </a:lnTo>
                  <a:lnTo>
                    <a:pt x="21005" y="13110"/>
                  </a:lnTo>
                  <a:lnTo>
                    <a:pt x="20441" y="12899"/>
                  </a:lnTo>
                  <a:lnTo>
                    <a:pt x="19807" y="12758"/>
                  </a:lnTo>
                  <a:lnTo>
                    <a:pt x="19243" y="12758"/>
                  </a:lnTo>
                  <a:lnTo>
                    <a:pt x="18961" y="12828"/>
                  </a:lnTo>
                  <a:lnTo>
                    <a:pt x="18749" y="12969"/>
                  </a:lnTo>
                  <a:lnTo>
                    <a:pt x="18538" y="13110"/>
                  </a:lnTo>
                  <a:lnTo>
                    <a:pt x="18397" y="13322"/>
                  </a:lnTo>
                  <a:lnTo>
                    <a:pt x="18326" y="13533"/>
                  </a:lnTo>
                  <a:lnTo>
                    <a:pt x="18256" y="13886"/>
                  </a:lnTo>
                  <a:lnTo>
                    <a:pt x="18256" y="14027"/>
                  </a:lnTo>
                  <a:lnTo>
                    <a:pt x="18326" y="14238"/>
                  </a:lnTo>
                  <a:lnTo>
                    <a:pt x="18608" y="14450"/>
                  </a:lnTo>
                  <a:lnTo>
                    <a:pt x="18890" y="14661"/>
                  </a:lnTo>
                  <a:lnTo>
                    <a:pt x="19313" y="14802"/>
                  </a:lnTo>
                  <a:lnTo>
                    <a:pt x="20088" y="14802"/>
                  </a:lnTo>
                  <a:lnTo>
                    <a:pt x="20441" y="14732"/>
                  </a:lnTo>
                  <a:lnTo>
                    <a:pt x="20723" y="14520"/>
                  </a:lnTo>
                  <a:lnTo>
                    <a:pt x="20652" y="14661"/>
                  </a:lnTo>
                  <a:lnTo>
                    <a:pt x="20441" y="14872"/>
                  </a:lnTo>
                  <a:lnTo>
                    <a:pt x="19595" y="15436"/>
                  </a:lnTo>
                  <a:lnTo>
                    <a:pt x="18115" y="16141"/>
                  </a:lnTo>
                  <a:lnTo>
                    <a:pt x="18044" y="15718"/>
                  </a:lnTo>
                  <a:lnTo>
                    <a:pt x="17903" y="15436"/>
                  </a:lnTo>
                  <a:lnTo>
                    <a:pt x="17692" y="15084"/>
                  </a:lnTo>
                  <a:lnTo>
                    <a:pt x="17481" y="14872"/>
                  </a:lnTo>
                  <a:lnTo>
                    <a:pt x="17269" y="14732"/>
                  </a:lnTo>
                  <a:lnTo>
                    <a:pt x="16987" y="14591"/>
                  </a:lnTo>
                  <a:lnTo>
                    <a:pt x="16705" y="14450"/>
                  </a:lnTo>
                  <a:lnTo>
                    <a:pt x="15789" y="14450"/>
                  </a:lnTo>
                  <a:lnTo>
                    <a:pt x="15155" y="14591"/>
                  </a:lnTo>
                  <a:lnTo>
                    <a:pt x="14520" y="14872"/>
                  </a:lnTo>
                  <a:lnTo>
                    <a:pt x="13886" y="15225"/>
                  </a:lnTo>
                  <a:lnTo>
                    <a:pt x="13393" y="15648"/>
                  </a:lnTo>
                  <a:lnTo>
                    <a:pt x="12970" y="16071"/>
                  </a:lnTo>
                  <a:lnTo>
                    <a:pt x="12758" y="16494"/>
                  </a:lnTo>
                  <a:lnTo>
                    <a:pt x="12688" y="16776"/>
                  </a:lnTo>
                  <a:lnTo>
                    <a:pt x="12617" y="16987"/>
                  </a:lnTo>
                  <a:lnTo>
                    <a:pt x="12688" y="17198"/>
                  </a:lnTo>
                  <a:lnTo>
                    <a:pt x="12758" y="17339"/>
                  </a:lnTo>
                  <a:lnTo>
                    <a:pt x="12899" y="17551"/>
                  </a:lnTo>
                  <a:lnTo>
                    <a:pt x="13111" y="17692"/>
                  </a:lnTo>
                  <a:lnTo>
                    <a:pt x="13393" y="17833"/>
                  </a:lnTo>
                  <a:lnTo>
                    <a:pt x="13745" y="17974"/>
                  </a:lnTo>
                  <a:lnTo>
                    <a:pt x="14168" y="18044"/>
                  </a:lnTo>
                  <a:lnTo>
                    <a:pt x="14661" y="18115"/>
                  </a:lnTo>
                  <a:lnTo>
                    <a:pt x="14027" y="18467"/>
                  </a:lnTo>
                  <a:lnTo>
                    <a:pt x="13393" y="18820"/>
                  </a:lnTo>
                  <a:lnTo>
                    <a:pt x="12617" y="19172"/>
                  </a:lnTo>
                  <a:lnTo>
                    <a:pt x="11842" y="19454"/>
                  </a:lnTo>
                  <a:lnTo>
                    <a:pt x="11067" y="19665"/>
                  </a:lnTo>
                  <a:lnTo>
                    <a:pt x="10291" y="19806"/>
                  </a:lnTo>
                  <a:lnTo>
                    <a:pt x="9516" y="19877"/>
                  </a:lnTo>
                  <a:lnTo>
                    <a:pt x="8811" y="19736"/>
                  </a:lnTo>
                  <a:lnTo>
                    <a:pt x="9023" y="19383"/>
                  </a:lnTo>
                  <a:lnTo>
                    <a:pt x="9445" y="19031"/>
                  </a:lnTo>
                  <a:lnTo>
                    <a:pt x="9939" y="18679"/>
                  </a:lnTo>
                  <a:lnTo>
                    <a:pt x="10503" y="18397"/>
                  </a:lnTo>
                  <a:lnTo>
                    <a:pt x="11067" y="18256"/>
                  </a:lnTo>
                  <a:lnTo>
                    <a:pt x="11630" y="18115"/>
                  </a:lnTo>
                  <a:lnTo>
                    <a:pt x="11912" y="18185"/>
                  </a:lnTo>
                  <a:lnTo>
                    <a:pt x="12124" y="18185"/>
                  </a:lnTo>
                  <a:lnTo>
                    <a:pt x="12335" y="18326"/>
                  </a:lnTo>
                  <a:lnTo>
                    <a:pt x="12547" y="18467"/>
                  </a:lnTo>
                  <a:lnTo>
                    <a:pt x="12265" y="18185"/>
                  </a:lnTo>
                  <a:lnTo>
                    <a:pt x="11912" y="17974"/>
                  </a:lnTo>
                  <a:lnTo>
                    <a:pt x="11560" y="17833"/>
                  </a:lnTo>
                  <a:lnTo>
                    <a:pt x="11278" y="17692"/>
                  </a:lnTo>
                  <a:lnTo>
                    <a:pt x="10644" y="17621"/>
                  </a:lnTo>
                  <a:lnTo>
                    <a:pt x="10009" y="17692"/>
                  </a:lnTo>
                  <a:lnTo>
                    <a:pt x="9445" y="17903"/>
                  </a:lnTo>
                  <a:lnTo>
                    <a:pt x="8952" y="18185"/>
                  </a:lnTo>
                  <a:lnTo>
                    <a:pt x="8529" y="18538"/>
                  </a:lnTo>
                  <a:lnTo>
                    <a:pt x="8177" y="18961"/>
                  </a:lnTo>
                  <a:lnTo>
                    <a:pt x="7965" y="19383"/>
                  </a:lnTo>
                  <a:lnTo>
                    <a:pt x="7895" y="19877"/>
                  </a:lnTo>
                  <a:lnTo>
                    <a:pt x="7895" y="20229"/>
                  </a:lnTo>
                  <a:lnTo>
                    <a:pt x="8036" y="20441"/>
                  </a:lnTo>
                  <a:lnTo>
                    <a:pt x="8177" y="20582"/>
                  </a:lnTo>
                  <a:lnTo>
                    <a:pt x="8318" y="20793"/>
                  </a:lnTo>
                  <a:lnTo>
                    <a:pt x="8529" y="20864"/>
                  </a:lnTo>
                  <a:lnTo>
                    <a:pt x="8811" y="21005"/>
                  </a:lnTo>
                  <a:lnTo>
                    <a:pt x="9164" y="21075"/>
                  </a:lnTo>
                  <a:lnTo>
                    <a:pt x="10009" y="21075"/>
                  </a:lnTo>
                  <a:lnTo>
                    <a:pt x="11067" y="21005"/>
                  </a:lnTo>
                  <a:lnTo>
                    <a:pt x="10009" y="22062"/>
                  </a:lnTo>
                  <a:lnTo>
                    <a:pt x="9023" y="23260"/>
                  </a:lnTo>
                  <a:lnTo>
                    <a:pt x="8882" y="22908"/>
                  </a:lnTo>
                  <a:lnTo>
                    <a:pt x="8670" y="22626"/>
                  </a:lnTo>
                  <a:lnTo>
                    <a:pt x="8529" y="22414"/>
                  </a:lnTo>
                  <a:lnTo>
                    <a:pt x="8318" y="22203"/>
                  </a:lnTo>
                  <a:lnTo>
                    <a:pt x="8106" y="22062"/>
                  </a:lnTo>
                  <a:lnTo>
                    <a:pt x="7824" y="21991"/>
                  </a:lnTo>
                  <a:lnTo>
                    <a:pt x="7401" y="21921"/>
                  </a:lnTo>
                  <a:lnTo>
                    <a:pt x="6908" y="21991"/>
                  </a:lnTo>
                  <a:lnTo>
                    <a:pt x="6415" y="22132"/>
                  </a:lnTo>
                  <a:lnTo>
                    <a:pt x="5992" y="22414"/>
                  </a:lnTo>
                  <a:lnTo>
                    <a:pt x="5639" y="22767"/>
                  </a:lnTo>
                  <a:lnTo>
                    <a:pt x="5357" y="23119"/>
                  </a:lnTo>
                  <a:lnTo>
                    <a:pt x="5146" y="23542"/>
                  </a:lnTo>
                  <a:lnTo>
                    <a:pt x="5075" y="23965"/>
                  </a:lnTo>
                  <a:lnTo>
                    <a:pt x="5146" y="24388"/>
                  </a:lnTo>
                  <a:lnTo>
                    <a:pt x="5287" y="24599"/>
                  </a:lnTo>
                  <a:lnTo>
                    <a:pt x="5428" y="24811"/>
                  </a:lnTo>
                  <a:lnTo>
                    <a:pt x="5639" y="24952"/>
                  </a:lnTo>
                  <a:lnTo>
                    <a:pt x="5851" y="25093"/>
                  </a:lnTo>
                  <a:lnTo>
                    <a:pt x="6556" y="25375"/>
                  </a:lnTo>
                  <a:lnTo>
                    <a:pt x="7472" y="25516"/>
                  </a:lnTo>
                  <a:lnTo>
                    <a:pt x="7260" y="25868"/>
                  </a:lnTo>
                  <a:lnTo>
                    <a:pt x="7190" y="26291"/>
                  </a:lnTo>
                  <a:lnTo>
                    <a:pt x="7120" y="26643"/>
                  </a:lnTo>
                  <a:lnTo>
                    <a:pt x="7120" y="27066"/>
                  </a:lnTo>
                  <a:lnTo>
                    <a:pt x="7190" y="27278"/>
                  </a:lnTo>
                  <a:lnTo>
                    <a:pt x="7260" y="27348"/>
                  </a:lnTo>
                  <a:lnTo>
                    <a:pt x="7331" y="27419"/>
                  </a:lnTo>
                  <a:lnTo>
                    <a:pt x="7472" y="27419"/>
                  </a:lnTo>
                  <a:lnTo>
                    <a:pt x="7542" y="27278"/>
                  </a:lnTo>
                  <a:lnTo>
                    <a:pt x="7824" y="26996"/>
                  </a:lnTo>
                  <a:lnTo>
                    <a:pt x="7824" y="27419"/>
                  </a:lnTo>
                  <a:lnTo>
                    <a:pt x="7895" y="27771"/>
                  </a:lnTo>
                  <a:lnTo>
                    <a:pt x="7965" y="28124"/>
                  </a:lnTo>
                  <a:lnTo>
                    <a:pt x="8106" y="28405"/>
                  </a:lnTo>
                  <a:lnTo>
                    <a:pt x="8247" y="28617"/>
                  </a:lnTo>
                  <a:lnTo>
                    <a:pt x="8459" y="28828"/>
                  </a:lnTo>
                  <a:lnTo>
                    <a:pt x="8670" y="28899"/>
                  </a:lnTo>
                  <a:lnTo>
                    <a:pt x="8952" y="29040"/>
                  </a:lnTo>
                  <a:lnTo>
                    <a:pt x="9445" y="29040"/>
                  </a:lnTo>
                  <a:lnTo>
                    <a:pt x="9657" y="28969"/>
                  </a:lnTo>
                  <a:lnTo>
                    <a:pt x="9939" y="28828"/>
                  </a:lnTo>
                  <a:lnTo>
                    <a:pt x="10221" y="28687"/>
                  </a:lnTo>
                  <a:lnTo>
                    <a:pt x="10432" y="28476"/>
                  </a:lnTo>
                  <a:lnTo>
                    <a:pt x="10644" y="28194"/>
                  </a:lnTo>
                  <a:lnTo>
                    <a:pt x="10855" y="27842"/>
                  </a:lnTo>
                  <a:lnTo>
                    <a:pt x="10926" y="27489"/>
                  </a:lnTo>
                  <a:lnTo>
                    <a:pt x="10996" y="26855"/>
                  </a:lnTo>
                  <a:lnTo>
                    <a:pt x="10996" y="26079"/>
                  </a:lnTo>
                  <a:lnTo>
                    <a:pt x="10926" y="25304"/>
                  </a:lnTo>
                  <a:lnTo>
                    <a:pt x="10855" y="24599"/>
                  </a:lnTo>
                  <a:lnTo>
                    <a:pt x="10644" y="24035"/>
                  </a:lnTo>
                  <a:lnTo>
                    <a:pt x="10503" y="23824"/>
                  </a:lnTo>
                  <a:lnTo>
                    <a:pt x="10362" y="23754"/>
                  </a:lnTo>
                  <a:lnTo>
                    <a:pt x="10221" y="23754"/>
                  </a:lnTo>
                  <a:lnTo>
                    <a:pt x="10009" y="23824"/>
                  </a:lnTo>
                  <a:lnTo>
                    <a:pt x="10785" y="22978"/>
                  </a:lnTo>
                  <a:lnTo>
                    <a:pt x="11560" y="22132"/>
                  </a:lnTo>
                  <a:lnTo>
                    <a:pt x="11489" y="22555"/>
                  </a:lnTo>
                  <a:lnTo>
                    <a:pt x="11560" y="22908"/>
                  </a:lnTo>
                  <a:lnTo>
                    <a:pt x="11630" y="23190"/>
                  </a:lnTo>
                  <a:lnTo>
                    <a:pt x="11701" y="23472"/>
                  </a:lnTo>
                  <a:lnTo>
                    <a:pt x="11912" y="23613"/>
                  </a:lnTo>
                  <a:lnTo>
                    <a:pt x="12053" y="23754"/>
                  </a:lnTo>
                  <a:lnTo>
                    <a:pt x="12335" y="23894"/>
                  </a:lnTo>
                  <a:lnTo>
                    <a:pt x="12829" y="23894"/>
                  </a:lnTo>
                  <a:lnTo>
                    <a:pt x="13111" y="23824"/>
                  </a:lnTo>
                  <a:lnTo>
                    <a:pt x="13674" y="23613"/>
                  </a:lnTo>
                  <a:lnTo>
                    <a:pt x="14238" y="23260"/>
                  </a:lnTo>
                  <a:lnTo>
                    <a:pt x="14661" y="22767"/>
                  </a:lnTo>
                  <a:lnTo>
                    <a:pt x="14873" y="22344"/>
                  </a:lnTo>
                  <a:lnTo>
                    <a:pt x="15014" y="21991"/>
                  </a:lnTo>
                  <a:lnTo>
                    <a:pt x="15155" y="21639"/>
                  </a:lnTo>
                  <a:lnTo>
                    <a:pt x="15155" y="21357"/>
                  </a:lnTo>
                  <a:lnTo>
                    <a:pt x="15155" y="20793"/>
                  </a:lnTo>
                  <a:lnTo>
                    <a:pt x="15084" y="20300"/>
                  </a:lnTo>
                  <a:lnTo>
                    <a:pt x="15084" y="19806"/>
                  </a:lnTo>
                  <a:lnTo>
                    <a:pt x="15084" y="19595"/>
                  </a:lnTo>
                  <a:lnTo>
                    <a:pt x="15155" y="19383"/>
                  </a:lnTo>
                  <a:lnTo>
                    <a:pt x="15296" y="19172"/>
                  </a:lnTo>
                  <a:lnTo>
                    <a:pt x="15578" y="18890"/>
                  </a:lnTo>
                  <a:lnTo>
                    <a:pt x="15859" y="18608"/>
                  </a:lnTo>
                  <a:lnTo>
                    <a:pt x="16282" y="18397"/>
                  </a:lnTo>
                  <a:lnTo>
                    <a:pt x="16000" y="19243"/>
                  </a:lnTo>
                  <a:lnTo>
                    <a:pt x="15930" y="19524"/>
                  </a:lnTo>
                  <a:lnTo>
                    <a:pt x="15930" y="19877"/>
                  </a:lnTo>
                  <a:lnTo>
                    <a:pt x="15930" y="20088"/>
                  </a:lnTo>
                  <a:lnTo>
                    <a:pt x="16000" y="20300"/>
                  </a:lnTo>
                  <a:lnTo>
                    <a:pt x="16141" y="20441"/>
                  </a:lnTo>
                  <a:lnTo>
                    <a:pt x="16282" y="20511"/>
                  </a:lnTo>
                  <a:lnTo>
                    <a:pt x="16494" y="20582"/>
                  </a:lnTo>
                  <a:lnTo>
                    <a:pt x="17199" y="20582"/>
                  </a:lnTo>
                  <a:lnTo>
                    <a:pt x="17763" y="20370"/>
                  </a:lnTo>
                  <a:lnTo>
                    <a:pt x="18326" y="20088"/>
                  </a:lnTo>
                  <a:lnTo>
                    <a:pt x="18890" y="19736"/>
                  </a:lnTo>
                  <a:lnTo>
                    <a:pt x="19384" y="19313"/>
                  </a:lnTo>
                  <a:lnTo>
                    <a:pt x="19807" y="18820"/>
                  </a:lnTo>
                  <a:lnTo>
                    <a:pt x="20159" y="18326"/>
                  </a:lnTo>
                  <a:lnTo>
                    <a:pt x="20300" y="17833"/>
                  </a:lnTo>
                  <a:lnTo>
                    <a:pt x="20300" y="17621"/>
                  </a:lnTo>
                  <a:lnTo>
                    <a:pt x="20229" y="17410"/>
                  </a:lnTo>
                  <a:lnTo>
                    <a:pt x="20159" y="17128"/>
                  </a:lnTo>
                  <a:lnTo>
                    <a:pt x="20018" y="16917"/>
                  </a:lnTo>
                  <a:lnTo>
                    <a:pt x="19736" y="16705"/>
                  </a:lnTo>
                  <a:lnTo>
                    <a:pt x="19454" y="16564"/>
                  </a:lnTo>
                  <a:lnTo>
                    <a:pt x="20582" y="15930"/>
                  </a:lnTo>
                  <a:lnTo>
                    <a:pt x="21357" y="15436"/>
                  </a:lnTo>
                  <a:lnTo>
                    <a:pt x="21639" y="15154"/>
                  </a:lnTo>
                  <a:lnTo>
                    <a:pt x="21992" y="14802"/>
                  </a:lnTo>
                  <a:lnTo>
                    <a:pt x="22837" y="13745"/>
                  </a:lnTo>
                  <a:lnTo>
                    <a:pt x="22133" y="15366"/>
                  </a:lnTo>
                  <a:lnTo>
                    <a:pt x="21357" y="16987"/>
                  </a:lnTo>
                  <a:lnTo>
                    <a:pt x="19666" y="20088"/>
                  </a:lnTo>
                  <a:lnTo>
                    <a:pt x="16212" y="26220"/>
                  </a:lnTo>
                  <a:lnTo>
                    <a:pt x="15507" y="27630"/>
                  </a:lnTo>
                  <a:lnTo>
                    <a:pt x="14873" y="29040"/>
                  </a:lnTo>
                  <a:lnTo>
                    <a:pt x="14168" y="30450"/>
                  </a:lnTo>
                  <a:lnTo>
                    <a:pt x="13745" y="31154"/>
                  </a:lnTo>
                  <a:lnTo>
                    <a:pt x="13322" y="31789"/>
                  </a:lnTo>
                  <a:lnTo>
                    <a:pt x="12758" y="32494"/>
                  </a:lnTo>
                  <a:lnTo>
                    <a:pt x="12053" y="33128"/>
                  </a:lnTo>
                  <a:lnTo>
                    <a:pt x="11278" y="33833"/>
                  </a:lnTo>
                  <a:lnTo>
                    <a:pt x="10432" y="34467"/>
                  </a:lnTo>
                  <a:lnTo>
                    <a:pt x="9657" y="34961"/>
                  </a:lnTo>
                  <a:lnTo>
                    <a:pt x="9023" y="35313"/>
                  </a:lnTo>
                  <a:lnTo>
                    <a:pt x="8600" y="35524"/>
                  </a:lnTo>
                  <a:lnTo>
                    <a:pt x="8388" y="35524"/>
                  </a:lnTo>
                  <a:lnTo>
                    <a:pt x="8388" y="35383"/>
                  </a:lnTo>
                  <a:lnTo>
                    <a:pt x="8247" y="35313"/>
                  </a:lnTo>
                  <a:lnTo>
                    <a:pt x="7754" y="35383"/>
                  </a:lnTo>
                  <a:lnTo>
                    <a:pt x="6979" y="35524"/>
                  </a:lnTo>
                  <a:lnTo>
                    <a:pt x="6062" y="35877"/>
                  </a:lnTo>
                  <a:lnTo>
                    <a:pt x="5146" y="36300"/>
                  </a:lnTo>
                  <a:lnTo>
                    <a:pt x="4300" y="36793"/>
                  </a:lnTo>
                  <a:lnTo>
                    <a:pt x="3948" y="37005"/>
                  </a:lnTo>
                  <a:lnTo>
                    <a:pt x="3666" y="37287"/>
                  </a:lnTo>
                  <a:lnTo>
                    <a:pt x="3454" y="37568"/>
                  </a:lnTo>
                  <a:lnTo>
                    <a:pt x="3313" y="37780"/>
                  </a:lnTo>
                  <a:lnTo>
                    <a:pt x="3243" y="38203"/>
                  </a:lnTo>
                  <a:lnTo>
                    <a:pt x="3172" y="38555"/>
                  </a:lnTo>
                  <a:lnTo>
                    <a:pt x="3172" y="38837"/>
                  </a:lnTo>
                  <a:lnTo>
                    <a:pt x="3243" y="39049"/>
                  </a:lnTo>
                  <a:lnTo>
                    <a:pt x="3313" y="39260"/>
                  </a:lnTo>
                  <a:lnTo>
                    <a:pt x="3454" y="39401"/>
                  </a:lnTo>
                  <a:lnTo>
                    <a:pt x="3666" y="39472"/>
                  </a:lnTo>
                  <a:lnTo>
                    <a:pt x="3877" y="39542"/>
                  </a:lnTo>
                  <a:lnTo>
                    <a:pt x="4300" y="39612"/>
                  </a:lnTo>
                  <a:lnTo>
                    <a:pt x="4864" y="39472"/>
                  </a:lnTo>
                  <a:lnTo>
                    <a:pt x="5428" y="39260"/>
                  </a:lnTo>
                  <a:lnTo>
                    <a:pt x="5992" y="38978"/>
                  </a:lnTo>
                  <a:lnTo>
                    <a:pt x="4935" y="40176"/>
                  </a:lnTo>
                  <a:lnTo>
                    <a:pt x="4089" y="41093"/>
                  </a:lnTo>
                  <a:lnTo>
                    <a:pt x="3172" y="41868"/>
                  </a:lnTo>
                  <a:lnTo>
                    <a:pt x="1974" y="42714"/>
                  </a:lnTo>
                  <a:lnTo>
                    <a:pt x="1551" y="43066"/>
                  </a:lnTo>
                  <a:lnTo>
                    <a:pt x="1058" y="43630"/>
                  </a:lnTo>
                  <a:lnTo>
                    <a:pt x="705" y="44194"/>
                  </a:lnTo>
                  <a:lnTo>
                    <a:pt x="424" y="44758"/>
                  </a:lnTo>
                  <a:lnTo>
                    <a:pt x="353" y="45040"/>
                  </a:lnTo>
                  <a:lnTo>
                    <a:pt x="353" y="45322"/>
                  </a:lnTo>
                  <a:lnTo>
                    <a:pt x="424" y="45533"/>
                  </a:lnTo>
                  <a:lnTo>
                    <a:pt x="494" y="45745"/>
                  </a:lnTo>
                  <a:lnTo>
                    <a:pt x="705" y="45886"/>
                  </a:lnTo>
                  <a:lnTo>
                    <a:pt x="1058" y="45956"/>
                  </a:lnTo>
                  <a:lnTo>
                    <a:pt x="1410" y="45956"/>
                  </a:lnTo>
                  <a:lnTo>
                    <a:pt x="1974" y="45886"/>
                  </a:lnTo>
                  <a:lnTo>
                    <a:pt x="1622" y="47013"/>
                  </a:lnTo>
                  <a:lnTo>
                    <a:pt x="1340" y="48141"/>
                  </a:lnTo>
                  <a:lnTo>
                    <a:pt x="987" y="48282"/>
                  </a:lnTo>
                  <a:lnTo>
                    <a:pt x="705" y="48494"/>
                  </a:lnTo>
                  <a:lnTo>
                    <a:pt x="424" y="48705"/>
                  </a:lnTo>
                  <a:lnTo>
                    <a:pt x="212" y="48987"/>
                  </a:lnTo>
                  <a:lnTo>
                    <a:pt x="1" y="49833"/>
                  </a:lnTo>
                  <a:lnTo>
                    <a:pt x="1" y="50256"/>
                  </a:lnTo>
                  <a:lnTo>
                    <a:pt x="71" y="50679"/>
                  </a:lnTo>
                  <a:lnTo>
                    <a:pt x="212" y="51031"/>
                  </a:lnTo>
                  <a:lnTo>
                    <a:pt x="494" y="51313"/>
                  </a:lnTo>
                  <a:lnTo>
                    <a:pt x="917" y="51524"/>
                  </a:lnTo>
                  <a:lnTo>
                    <a:pt x="1481" y="51595"/>
                  </a:lnTo>
                  <a:lnTo>
                    <a:pt x="2045" y="51524"/>
                  </a:lnTo>
                  <a:lnTo>
                    <a:pt x="2468" y="51383"/>
                  </a:lnTo>
                  <a:lnTo>
                    <a:pt x="2820" y="51172"/>
                  </a:lnTo>
                  <a:lnTo>
                    <a:pt x="3031" y="50820"/>
                  </a:lnTo>
                  <a:lnTo>
                    <a:pt x="3243" y="50397"/>
                  </a:lnTo>
                  <a:lnTo>
                    <a:pt x="3384" y="49974"/>
                  </a:lnTo>
                  <a:lnTo>
                    <a:pt x="3454" y="49057"/>
                  </a:lnTo>
                  <a:lnTo>
                    <a:pt x="3313" y="48634"/>
                  </a:lnTo>
                  <a:lnTo>
                    <a:pt x="3102" y="48282"/>
                  </a:lnTo>
                  <a:lnTo>
                    <a:pt x="2820" y="48000"/>
                  </a:lnTo>
                  <a:lnTo>
                    <a:pt x="2468" y="47789"/>
                  </a:lnTo>
                  <a:lnTo>
                    <a:pt x="2750" y="46731"/>
                  </a:lnTo>
                  <a:lnTo>
                    <a:pt x="3102" y="45745"/>
                  </a:lnTo>
                  <a:lnTo>
                    <a:pt x="3243" y="46027"/>
                  </a:lnTo>
                  <a:lnTo>
                    <a:pt x="3454" y="46309"/>
                  </a:lnTo>
                  <a:lnTo>
                    <a:pt x="3666" y="46520"/>
                  </a:lnTo>
                  <a:lnTo>
                    <a:pt x="3877" y="46661"/>
                  </a:lnTo>
                  <a:lnTo>
                    <a:pt x="4159" y="46802"/>
                  </a:lnTo>
                  <a:lnTo>
                    <a:pt x="5005" y="46802"/>
                  </a:lnTo>
                  <a:lnTo>
                    <a:pt x="5569" y="46590"/>
                  </a:lnTo>
                  <a:lnTo>
                    <a:pt x="6062" y="46168"/>
                  </a:lnTo>
                  <a:lnTo>
                    <a:pt x="6274" y="45956"/>
                  </a:lnTo>
                  <a:lnTo>
                    <a:pt x="6485" y="45674"/>
                  </a:lnTo>
                  <a:lnTo>
                    <a:pt x="6556" y="45392"/>
                  </a:lnTo>
                  <a:lnTo>
                    <a:pt x="6626" y="45110"/>
                  </a:lnTo>
                  <a:lnTo>
                    <a:pt x="6697" y="44758"/>
                  </a:lnTo>
                  <a:lnTo>
                    <a:pt x="6626" y="44405"/>
                  </a:lnTo>
                  <a:lnTo>
                    <a:pt x="6485" y="44123"/>
                  </a:lnTo>
                  <a:lnTo>
                    <a:pt x="6274" y="43842"/>
                  </a:lnTo>
                  <a:lnTo>
                    <a:pt x="5851" y="43278"/>
                  </a:lnTo>
                  <a:lnTo>
                    <a:pt x="5710" y="43066"/>
                  </a:lnTo>
                  <a:lnTo>
                    <a:pt x="5569" y="42714"/>
                  </a:lnTo>
                  <a:lnTo>
                    <a:pt x="4864" y="42220"/>
                  </a:lnTo>
                  <a:lnTo>
                    <a:pt x="5569" y="41093"/>
                  </a:lnTo>
                  <a:lnTo>
                    <a:pt x="6344" y="40035"/>
                  </a:lnTo>
                  <a:lnTo>
                    <a:pt x="6203" y="40458"/>
                  </a:lnTo>
                  <a:lnTo>
                    <a:pt x="6133" y="40881"/>
                  </a:lnTo>
                  <a:lnTo>
                    <a:pt x="6133" y="41304"/>
                  </a:lnTo>
                  <a:lnTo>
                    <a:pt x="6133" y="41586"/>
                  </a:lnTo>
                  <a:lnTo>
                    <a:pt x="6274" y="41868"/>
                  </a:lnTo>
                  <a:lnTo>
                    <a:pt x="6415" y="42150"/>
                  </a:lnTo>
                  <a:lnTo>
                    <a:pt x="6556" y="42291"/>
                  </a:lnTo>
                  <a:lnTo>
                    <a:pt x="6767" y="42432"/>
                  </a:lnTo>
                  <a:lnTo>
                    <a:pt x="6979" y="42502"/>
                  </a:lnTo>
                  <a:lnTo>
                    <a:pt x="7190" y="42502"/>
                  </a:lnTo>
                  <a:lnTo>
                    <a:pt x="7472" y="42432"/>
                  </a:lnTo>
                  <a:lnTo>
                    <a:pt x="7683" y="42291"/>
                  </a:lnTo>
                  <a:lnTo>
                    <a:pt x="7965" y="42150"/>
                  </a:lnTo>
                  <a:lnTo>
                    <a:pt x="8177" y="41868"/>
                  </a:lnTo>
                  <a:lnTo>
                    <a:pt x="8459" y="41445"/>
                  </a:lnTo>
                  <a:lnTo>
                    <a:pt x="8670" y="41022"/>
                  </a:lnTo>
                  <a:lnTo>
                    <a:pt x="8811" y="40529"/>
                  </a:lnTo>
                  <a:lnTo>
                    <a:pt x="8811" y="40035"/>
                  </a:lnTo>
                  <a:lnTo>
                    <a:pt x="8811" y="39542"/>
                  </a:lnTo>
                  <a:lnTo>
                    <a:pt x="8741" y="39049"/>
                  </a:lnTo>
                  <a:lnTo>
                    <a:pt x="8600" y="38062"/>
                  </a:lnTo>
                  <a:lnTo>
                    <a:pt x="8600" y="37568"/>
                  </a:lnTo>
                  <a:lnTo>
                    <a:pt x="8670" y="37146"/>
                  </a:lnTo>
                  <a:lnTo>
                    <a:pt x="8952" y="36582"/>
                  </a:lnTo>
                  <a:lnTo>
                    <a:pt x="9375" y="36018"/>
                  </a:lnTo>
                  <a:lnTo>
                    <a:pt x="9939" y="35454"/>
                  </a:lnTo>
                  <a:lnTo>
                    <a:pt x="10573" y="34890"/>
                  </a:lnTo>
                  <a:lnTo>
                    <a:pt x="11842" y="33762"/>
                  </a:lnTo>
                  <a:lnTo>
                    <a:pt x="12829" y="32776"/>
                  </a:lnTo>
                  <a:lnTo>
                    <a:pt x="12124" y="34608"/>
                  </a:lnTo>
                  <a:lnTo>
                    <a:pt x="11419" y="36370"/>
                  </a:lnTo>
                  <a:lnTo>
                    <a:pt x="10785" y="38203"/>
                  </a:lnTo>
                  <a:lnTo>
                    <a:pt x="10221" y="40035"/>
                  </a:lnTo>
                  <a:lnTo>
                    <a:pt x="9798" y="41868"/>
                  </a:lnTo>
                  <a:lnTo>
                    <a:pt x="9445" y="43771"/>
                  </a:lnTo>
                  <a:lnTo>
                    <a:pt x="9164" y="45674"/>
                  </a:lnTo>
                  <a:lnTo>
                    <a:pt x="9023" y="47577"/>
                  </a:lnTo>
                  <a:lnTo>
                    <a:pt x="9023" y="49551"/>
                  </a:lnTo>
                  <a:lnTo>
                    <a:pt x="8952" y="51383"/>
                  </a:lnTo>
                  <a:lnTo>
                    <a:pt x="8811" y="53357"/>
                  </a:lnTo>
                  <a:lnTo>
                    <a:pt x="8685" y="54492"/>
                  </a:lnTo>
                  <a:lnTo>
                    <a:pt x="8670" y="54485"/>
                  </a:lnTo>
                  <a:lnTo>
                    <a:pt x="8529" y="54485"/>
                  </a:lnTo>
                  <a:lnTo>
                    <a:pt x="8318" y="54555"/>
                  </a:lnTo>
                  <a:lnTo>
                    <a:pt x="8106" y="54696"/>
                  </a:lnTo>
                  <a:lnTo>
                    <a:pt x="7683" y="55119"/>
                  </a:lnTo>
                  <a:lnTo>
                    <a:pt x="7190" y="55683"/>
                  </a:lnTo>
                  <a:lnTo>
                    <a:pt x="6697" y="56317"/>
                  </a:lnTo>
                  <a:lnTo>
                    <a:pt x="6344" y="56952"/>
                  </a:lnTo>
                  <a:lnTo>
                    <a:pt x="6133" y="57445"/>
                  </a:lnTo>
                  <a:lnTo>
                    <a:pt x="6062" y="57656"/>
                  </a:lnTo>
                  <a:lnTo>
                    <a:pt x="6062" y="57797"/>
                  </a:lnTo>
                  <a:lnTo>
                    <a:pt x="6133" y="58150"/>
                  </a:lnTo>
                  <a:lnTo>
                    <a:pt x="6274" y="58432"/>
                  </a:lnTo>
                  <a:lnTo>
                    <a:pt x="6415" y="58573"/>
                  </a:lnTo>
                  <a:lnTo>
                    <a:pt x="6556" y="58714"/>
                  </a:lnTo>
                  <a:lnTo>
                    <a:pt x="6767" y="58784"/>
                  </a:lnTo>
                  <a:lnTo>
                    <a:pt x="6979" y="58855"/>
                  </a:lnTo>
                  <a:lnTo>
                    <a:pt x="7472" y="58714"/>
                  </a:lnTo>
                  <a:lnTo>
                    <a:pt x="7965" y="58502"/>
                  </a:lnTo>
                  <a:lnTo>
                    <a:pt x="8459" y="58150"/>
                  </a:lnTo>
                  <a:lnTo>
                    <a:pt x="8882" y="57727"/>
                  </a:lnTo>
                  <a:lnTo>
                    <a:pt x="9234" y="57304"/>
                  </a:lnTo>
                  <a:lnTo>
                    <a:pt x="9164" y="57938"/>
                  </a:lnTo>
                  <a:lnTo>
                    <a:pt x="9023" y="58784"/>
                  </a:lnTo>
                  <a:lnTo>
                    <a:pt x="8811" y="59771"/>
                  </a:lnTo>
                  <a:lnTo>
                    <a:pt x="8670" y="60758"/>
                  </a:lnTo>
                  <a:lnTo>
                    <a:pt x="8670" y="61251"/>
                  </a:lnTo>
                  <a:lnTo>
                    <a:pt x="8741" y="61674"/>
                  </a:lnTo>
                  <a:lnTo>
                    <a:pt x="8811" y="62027"/>
                  </a:lnTo>
                  <a:lnTo>
                    <a:pt x="8952" y="62379"/>
                  </a:lnTo>
                  <a:lnTo>
                    <a:pt x="9234" y="62590"/>
                  </a:lnTo>
                  <a:lnTo>
                    <a:pt x="9586" y="62661"/>
                  </a:lnTo>
                  <a:lnTo>
                    <a:pt x="10009" y="62661"/>
                  </a:lnTo>
                  <a:lnTo>
                    <a:pt x="10573" y="62520"/>
                  </a:lnTo>
                  <a:lnTo>
                    <a:pt x="11067" y="62308"/>
                  </a:lnTo>
                  <a:lnTo>
                    <a:pt x="11489" y="61956"/>
                  </a:lnTo>
                  <a:lnTo>
                    <a:pt x="11771" y="61604"/>
                  </a:lnTo>
                  <a:lnTo>
                    <a:pt x="11912" y="61181"/>
                  </a:lnTo>
                  <a:lnTo>
                    <a:pt x="12053" y="60687"/>
                  </a:lnTo>
                  <a:lnTo>
                    <a:pt x="12053" y="60194"/>
                  </a:lnTo>
                  <a:lnTo>
                    <a:pt x="11983" y="59630"/>
                  </a:lnTo>
                  <a:lnTo>
                    <a:pt x="11842" y="59066"/>
                  </a:lnTo>
                  <a:lnTo>
                    <a:pt x="11560" y="57938"/>
                  </a:lnTo>
                  <a:lnTo>
                    <a:pt x="11208" y="56881"/>
                  </a:lnTo>
                  <a:lnTo>
                    <a:pt x="10855" y="55965"/>
                  </a:lnTo>
                  <a:lnTo>
                    <a:pt x="10785" y="55542"/>
                  </a:lnTo>
                  <a:lnTo>
                    <a:pt x="10714" y="55190"/>
                  </a:lnTo>
                  <a:lnTo>
                    <a:pt x="10714" y="55190"/>
                  </a:lnTo>
                  <a:lnTo>
                    <a:pt x="10996" y="55331"/>
                  </a:lnTo>
                  <a:lnTo>
                    <a:pt x="11349" y="55471"/>
                  </a:lnTo>
                  <a:lnTo>
                    <a:pt x="12335" y="55471"/>
                  </a:lnTo>
                  <a:lnTo>
                    <a:pt x="12617" y="55401"/>
                  </a:lnTo>
                  <a:lnTo>
                    <a:pt x="13252" y="55119"/>
                  </a:lnTo>
                  <a:lnTo>
                    <a:pt x="13815" y="54696"/>
                  </a:lnTo>
                  <a:lnTo>
                    <a:pt x="14309" y="54203"/>
                  </a:lnTo>
                  <a:lnTo>
                    <a:pt x="14732" y="53639"/>
                  </a:lnTo>
                  <a:lnTo>
                    <a:pt x="15084" y="53005"/>
                  </a:lnTo>
                  <a:lnTo>
                    <a:pt x="15296" y="53357"/>
                  </a:lnTo>
                  <a:lnTo>
                    <a:pt x="15437" y="53568"/>
                  </a:lnTo>
                  <a:lnTo>
                    <a:pt x="15648" y="53709"/>
                  </a:lnTo>
                  <a:lnTo>
                    <a:pt x="15789" y="53709"/>
                  </a:lnTo>
                  <a:lnTo>
                    <a:pt x="15930" y="53639"/>
                  </a:lnTo>
                  <a:lnTo>
                    <a:pt x="16000" y="53498"/>
                  </a:lnTo>
                  <a:lnTo>
                    <a:pt x="16071" y="53145"/>
                  </a:lnTo>
                  <a:lnTo>
                    <a:pt x="16141" y="52652"/>
                  </a:lnTo>
                  <a:lnTo>
                    <a:pt x="16071" y="52229"/>
                  </a:lnTo>
                  <a:lnTo>
                    <a:pt x="16000" y="52159"/>
                  </a:lnTo>
                  <a:lnTo>
                    <a:pt x="15859" y="52088"/>
                  </a:lnTo>
                  <a:lnTo>
                    <a:pt x="15718" y="52159"/>
                  </a:lnTo>
                  <a:lnTo>
                    <a:pt x="15578" y="52300"/>
                  </a:lnTo>
                  <a:lnTo>
                    <a:pt x="15507" y="52018"/>
                  </a:lnTo>
                  <a:lnTo>
                    <a:pt x="15366" y="51665"/>
                  </a:lnTo>
                  <a:lnTo>
                    <a:pt x="15789" y="51806"/>
                  </a:lnTo>
                  <a:lnTo>
                    <a:pt x="16635" y="51806"/>
                  </a:lnTo>
                  <a:lnTo>
                    <a:pt x="17058" y="51665"/>
                  </a:lnTo>
                  <a:lnTo>
                    <a:pt x="17481" y="51454"/>
                  </a:lnTo>
                  <a:lnTo>
                    <a:pt x="17763" y="51172"/>
                  </a:lnTo>
                  <a:lnTo>
                    <a:pt x="17833" y="51031"/>
                  </a:lnTo>
                  <a:lnTo>
                    <a:pt x="17903" y="50820"/>
                  </a:lnTo>
                  <a:lnTo>
                    <a:pt x="17903" y="50538"/>
                  </a:lnTo>
                  <a:lnTo>
                    <a:pt x="17903" y="50326"/>
                  </a:lnTo>
                  <a:lnTo>
                    <a:pt x="17833" y="50115"/>
                  </a:lnTo>
                  <a:lnTo>
                    <a:pt x="17692" y="49903"/>
                  </a:lnTo>
                  <a:lnTo>
                    <a:pt x="17551" y="49762"/>
                  </a:lnTo>
                  <a:lnTo>
                    <a:pt x="17340" y="49621"/>
                  </a:lnTo>
                  <a:lnTo>
                    <a:pt x="16776" y="49480"/>
                  </a:lnTo>
                  <a:lnTo>
                    <a:pt x="16212" y="49410"/>
                  </a:lnTo>
                  <a:lnTo>
                    <a:pt x="15155" y="49480"/>
                  </a:lnTo>
                  <a:lnTo>
                    <a:pt x="14661" y="49551"/>
                  </a:lnTo>
                  <a:lnTo>
                    <a:pt x="14520" y="49410"/>
                  </a:lnTo>
                  <a:lnTo>
                    <a:pt x="14450" y="49057"/>
                  </a:lnTo>
                  <a:lnTo>
                    <a:pt x="14238" y="48212"/>
                  </a:lnTo>
                  <a:lnTo>
                    <a:pt x="13956" y="46943"/>
                  </a:lnTo>
                  <a:lnTo>
                    <a:pt x="14450" y="47084"/>
                  </a:lnTo>
                  <a:lnTo>
                    <a:pt x="14873" y="47154"/>
                  </a:lnTo>
                  <a:lnTo>
                    <a:pt x="15225" y="47154"/>
                  </a:lnTo>
                  <a:lnTo>
                    <a:pt x="15578" y="47013"/>
                  </a:lnTo>
                  <a:lnTo>
                    <a:pt x="15789" y="46872"/>
                  </a:lnTo>
                  <a:lnTo>
                    <a:pt x="16000" y="46590"/>
                  </a:lnTo>
                  <a:lnTo>
                    <a:pt x="16141" y="46309"/>
                  </a:lnTo>
                  <a:lnTo>
                    <a:pt x="16212" y="46027"/>
                  </a:lnTo>
                  <a:lnTo>
                    <a:pt x="16212" y="45674"/>
                  </a:lnTo>
                  <a:lnTo>
                    <a:pt x="16141" y="45322"/>
                  </a:lnTo>
                  <a:lnTo>
                    <a:pt x="16071" y="44969"/>
                  </a:lnTo>
                  <a:lnTo>
                    <a:pt x="15859" y="44617"/>
                  </a:lnTo>
                  <a:lnTo>
                    <a:pt x="15648" y="44264"/>
                  </a:lnTo>
                  <a:lnTo>
                    <a:pt x="15366" y="43912"/>
                  </a:lnTo>
                  <a:lnTo>
                    <a:pt x="15084" y="43630"/>
                  </a:lnTo>
                  <a:lnTo>
                    <a:pt x="14661" y="43419"/>
                  </a:lnTo>
                  <a:lnTo>
                    <a:pt x="14238" y="43278"/>
                  </a:lnTo>
                  <a:lnTo>
                    <a:pt x="13886" y="43207"/>
                  </a:lnTo>
                  <a:lnTo>
                    <a:pt x="13111" y="43207"/>
                  </a:lnTo>
                  <a:lnTo>
                    <a:pt x="12829" y="43137"/>
                  </a:lnTo>
                  <a:lnTo>
                    <a:pt x="12476" y="43066"/>
                  </a:lnTo>
                  <a:lnTo>
                    <a:pt x="12194" y="42855"/>
                  </a:lnTo>
                  <a:lnTo>
                    <a:pt x="11912" y="42502"/>
                  </a:lnTo>
                  <a:lnTo>
                    <a:pt x="11701" y="42150"/>
                  </a:lnTo>
                  <a:lnTo>
                    <a:pt x="11630" y="41727"/>
                  </a:lnTo>
                  <a:lnTo>
                    <a:pt x="11560" y="41375"/>
                  </a:lnTo>
                  <a:lnTo>
                    <a:pt x="11630" y="40952"/>
                  </a:lnTo>
                  <a:lnTo>
                    <a:pt x="11842" y="40176"/>
                  </a:lnTo>
                  <a:lnTo>
                    <a:pt x="12124" y="39331"/>
                  </a:lnTo>
                  <a:lnTo>
                    <a:pt x="12829" y="37146"/>
                  </a:lnTo>
                  <a:lnTo>
                    <a:pt x="13674" y="35031"/>
                  </a:lnTo>
                  <a:lnTo>
                    <a:pt x="14591" y="32987"/>
                  </a:lnTo>
                  <a:lnTo>
                    <a:pt x="15648" y="30943"/>
                  </a:lnTo>
                  <a:lnTo>
                    <a:pt x="16705" y="28899"/>
                  </a:lnTo>
                  <a:lnTo>
                    <a:pt x="17763" y="26925"/>
                  </a:lnTo>
                  <a:lnTo>
                    <a:pt x="20018" y="22908"/>
                  </a:lnTo>
                  <a:lnTo>
                    <a:pt x="19877" y="23542"/>
                  </a:lnTo>
                  <a:lnTo>
                    <a:pt x="19807" y="24247"/>
                  </a:lnTo>
                  <a:lnTo>
                    <a:pt x="19736" y="25657"/>
                  </a:lnTo>
                  <a:lnTo>
                    <a:pt x="19736" y="26361"/>
                  </a:lnTo>
                  <a:lnTo>
                    <a:pt x="19595" y="26996"/>
                  </a:lnTo>
                  <a:lnTo>
                    <a:pt x="19525" y="27560"/>
                  </a:lnTo>
                  <a:lnTo>
                    <a:pt x="19313" y="28053"/>
                  </a:lnTo>
                  <a:lnTo>
                    <a:pt x="19031" y="28405"/>
                  </a:lnTo>
                  <a:lnTo>
                    <a:pt x="18608" y="28828"/>
                  </a:lnTo>
                  <a:lnTo>
                    <a:pt x="18256" y="29181"/>
                  </a:lnTo>
                  <a:lnTo>
                    <a:pt x="17833" y="29533"/>
                  </a:lnTo>
                  <a:lnTo>
                    <a:pt x="17481" y="29956"/>
                  </a:lnTo>
                  <a:lnTo>
                    <a:pt x="17410" y="30238"/>
                  </a:lnTo>
                  <a:lnTo>
                    <a:pt x="17340" y="30450"/>
                  </a:lnTo>
                  <a:lnTo>
                    <a:pt x="17340" y="30731"/>
                  </a:lnTo>
                  <a:lnTo>
                    <a:pt x="17340" y="31013"/>
                  </a:lnTo>
                  <a:lnTo>
                    <a:pt x="17481" y="31295"/>
                  </a:lnTo>
                  <a:lnTo>
                    <a:pt x="17622" y="31577"/>
                  </a:lnTo>
                  <a:lnTo>
                    <a:pt x="17833" y="31789"/>
                  </a:lnTo>
                  <a:lnTo>
                    <a:pt x="17974" y="32000"/>
                  </a:lnTo>
                  <a:lnTo>
                    <a:pt x="18185" y="32071"/>
                  </a:lnTo>
                  <a:lnTo>
                    <a:pt x="18397" y="32141"/>
                  </a:lnTo>
                  <a:lnTo>
                    <a:pt x="18608" y="32141"/>
                  </a:lnTo>
                  <a:lnTo>
                    <a:pt x="18749" y="32071"/>
                  </a:lnTo>
                  <a:lnTo>
                    <a:pt x="19172" y="31859"/>
                  </a:lnTo>
                  <a:lnTo>
                    <a:pt x="19525" y="31577"/>
                  </a:lnTo>
                  <a:lnTo>
                    <a:pt x="19807" y="31225"/>
                  </a:lnTo>
                  <a:lnTo>
                    <a:pt x="20370" y="30450"/>
                  </a:lnTo>
                  <a:lnTo>
                    <a:pt x="21146" y="32564"/>
                  </a:lnTo>
                  <a:lnTo>
                    <a:pt x="20511" y="32705"/>
                  </a:lnTo>
                  <a:lnTo>
                    <a:pt x="20088" y="32916"/>
                  </a:lnTo>
                  <a:lnTo>
                    <a:pt x="19666" y="33198"/>
                  </a:lnTo>
                  <a:lnTo>
                    <a:pt x="19384" y="33551"/>
                  </a:lnTo>
                  <a:lnTo>
                    <a:pt x="19172" y="33903"/>
                  </a:lnTo>
                  <a:lnTo>
                    <a:pt x="19031" y="34256"/>
                  </a:lnTo>
                  <a:lnTo>
                    <a:pt x="19031" y="34608"/>
                  </a:lnTo>
                  <a:lnTo>
                    <a:pt x="19102" y="34961"/>
                  </a:lnTo>
                  <a:lnTo>
                    <a:pt x="19172" y="35242"/>
                  </a:lnTo>
                  <a:lnTo>
                    <a:pt x="19384" y="35454"/>
                  </a:lnTo>
                  <a:lnTo>
                    <a:pt x="19595" y="35665"/>
                  </a:lnTo>
                  <a:lnTo>
                    <a:pt x="19948" y="35806"/>
                  </a:lnTo>
                  <a:lnTo>
                    <a:pt x="20300" y="35806"/>
                  </a:lnTo>
                  <a:lnTo>
                    <a:pt x="20723" y="35736"/>
                  </a:lnTo>
                  <a:lnTo>
                    <a:pt x="21216" y="35595"/>
                  </a:lnTo>
                  <a:lnTo>
                    <a:pt x="21780" y="35242"/>
                  </a:lnTo>
                  <a:lnTo>
                    <a:pt x="21780" y="35736"/>
                  </a:lnTo>
                  <a:lnTo>
                    <a:pt x="21780" y="36159"/>
                  </a:lnTo>
                  <a:lnTo>
                    <a:pt x="21639" y="36441"/>
                  </a:lnTo>
                  <a:lnTo>
                    <a:pt x="21498" y="36723"/>
                  </a:lnTo>
                  <a:lnTo>
                    <a:pt x="21287" y="36934"/>
                  </a:lnTo>
                  <a:lnTo>
                    <a:pt x="21075" y="37075"/>
                  </a:lnTo>
                  <a:lnTo>
                    <a:pt x="20511" y="37427"/>
                  </a:lnTo>
                  <a:lnTo>
                    <a:pt x="19877" y="37709"/>
                  </a:lnTo>
                  <a:lnTo>
                    <a:pt x="19595" y="37850"/>
                  </a:lnTo>
                  <a:lnTo>
                    <a:pt x="19384" y="38062"/>
                  </a:lnTo>
                  <a:lnTo>
                    <a:pt x="19172" y="38344"/>
                  </a:lnTo>
                  <a:lnTo>
                    <a:pt x="18961" y="38626"/>
                  </a:lnTo>
                  <a:lnTo>
                    <a:pt x="18890" y="39049"/>
                  </a:lnTo>
                  <a:lnTo>
                    <a:pt x="18820" y="39542"/>
                  </a:lnTo>
                  <a:lnTo>
                    <a:pt x="18820" y="40106"/>
                  </a:lnTo>
                  <a:lnTo>
                    <a:pt x="18890" y="40388"/>
                  </a:lnTo>
                  <a:lnTo>
                    <a:pt x="19031" y="40599"/>
                  </a:lnTo>
                  <a:lnTo>
                    <a:pt x="19172" y="40740"/>
                  </a:lnTo>
                  <a:lnTo>
                    <a:pt x="19313" y="40881"/>
                  </a:lnTo>
                  <a:lnTo>
                    <a:pt x="19666" y="41022"/>
                  </a:lnTo>
                  <a:lnTo>
                    <a:pt x="20088" y="41022"/>
                  </a:lnTo>
                  <a:lnTo>
                    <a:pt x="20511" y="40881"/>
                  </a:lnTo>
                  <a:lnTo>
                    <a:pt x="20934" y="40599"/>
                  </a:lnTo>
                  <a:lnTo>
                    <a:pt x="21357" y="40176"/>
                  </a:lnTo>
                  <a:lnTo>
                    <a:pt x="21428" y="40599"/>
                  </a:lnTo>
                  <a:lnTo>
                    <a:pt x="21569" y="41022"/>
                  </a:lnTo>
                  <a:lnTo>
                    <a:pt x="21710" y="41375"/>
                  </a:lnTo>
                  <a:lnTo>
                    <a:pt x="21851" y="41657"/>
                  </a:lnTo>
                  <a:lnTo>
                    <a:pt x="22062" y="41938"/>
                  </a:lnTo>
                  <a:lnTo>
                    <a:pt x="22344" y="42220"/>
                  </a:lnTo>
                  <a:lnTo>
                    <a:pt x="22626" y="42361"/>
                  </a:lnTo>
                  <a:lnTo>
                    <a:pt x="22908" y="42502"/>
                  </a:lnTo>
                  <a:lnTo>
                    <a:pt x="23190" y="42573"/>
                  </a:lnTo>
                  <a:lnTo>
                    <a:pt x="23472" y="42643"/>
                  </a:lnTo>
                  <a:lnTo>
                    <a:pt x="23754" y="42573"/>
                  </a:lnTo>
                  <a:lnTo>
                    <a:pt x="24036" y="42432"/>
                  </a:lnTo>
                  <a:lnTo>
                    <a:pt x="24317" y="42220"/>
                  </a:lnTo>
                  <a:lnTo>
                    <a:pt x="24529" y="41938"/>
                  </a:lnTo>
                  <a:lnTo>
                    <a:pt x="24811" y="41586"/>
                  </a:lnTo>
                  <a:lnTo>
                    <a:pt x="25022" y="41163"/>
                  </a:lnTo>
                  <a:lnTo>
                    <a:pt x="25163" y="40670"/>
                  </a:lnTo>
                  <a:lnTo>
                    <a:pt x="25234" y="40317"/>
                  </a:lnTo>
                  <a:lnTo>
                    <a:pt x="25163" y="39894"/>
                  </a:lnTo>
                  <a:lnTo>
                    <a:pt x="25093" y="39542"/>
                  </a:lnTo>
                  <a:lnTo>
                    <a:pt x="25022" y="39190"/>
                  </a:lnTo>
                  <a:lnTo>
                    <a:pt x="24811" y="38837"/>
                  </a:lnTo>
                  <a:lnTo>
                    <a:pt x="24388" y="38203"/>
                  </a:lnTo>
                  <a:lnTo>
                    <a:pt x="23542" y="37005"/>
                  </a:lnTo>
                  <a:lnTo>
                    <a:pt x="23190" y="36370"/>
                  </a:lnTo>
                  <a:lnTo>
                    <a:pt x="23049" y="36088"/>
                  </a:lnTo>
                  <a:lnTo>
                    <a:pt x="22978" y="35736"/>
                  </a:lnTo>
                  <a:lnTo>
                    <a:pt x="23260" y="35947"/>
                  </a:lnTo>
                  <a:lnTo>
                    <a:pt x="23542" y="36159"/>
                  </a:lnTo>
                  <a:lnTo>
                    <a:pt x="23824" y="36300"/>
                  </a:lnTo>
                  <a:lnTo>
                    <a:pt x="24177" y="36370"/>
                  </a:lnTo>
                  <a:lnTo>
                    <a:pt x="24811" y="36441"/>
                  </a:lnTo>
                  <a:lnTo>
                    <a:pt x="25093" y="36370"/>
                  </a:lnTo>
                  <a:lnTo>
                    <a:pt x="25375" y="36300"/>
                  </a:lnTo>
                  <a:lnTo>
                    <a:pt x="25586" y="36229"/>
                  </a:lnTo>
                  <a:lnTo>
                    <a:pt x="25798" y="36088"/>
                  </a:lnTo>
                  <a:lnTo>
                    <a:pt x="25939" y="35877"/>
                  </a:lnTo>
                  <a:lnTo>
                    <a:pt x="26080" y="35665"/>
                  </a:lnTo>
                  <a:lnTo>
                    <a:pt x="26080" y="35383"/>
                  </a:lnTo>
                  <a:lnTo>
                    <a:pt x="26080" y="35101"/>
                  </a:lnTo>
                  <a:lnTo>
                    <a:pt x="26009" y="34749"/>
                  </a:lnTo>
                  <a:lnTo>
                    <a:pt x="25798" y="34326"/>
                  </a:lnTo>
                  <a:lnTo>
                    <a:pt x="25586" y="34044"/>
                  </a:lnTo>
                  <a:lnTo>
                    <a:pt x="25375" y="33762"/>
                  </a:lnTo>
                  <a:lnTo>
                    <a:pt x="25163" y="33551"/>
                  </a:lnTo>
                  <a:lnTo>
                    <a:pt x="24881" y="33410"/>
                  </a:lnTo>
                  <a:lnTo>
                    <a:pt x="24388" y="33198"/>
                  </a:lnTo>
                  <a:lnTo>
                    <a:pt x="23824" y="33057"/>
                  </a:lnTo>
                  <a:lnTo>
                    <a:pt x="23260" y="32916"/>
                  </a:lnTo>
                  <a:lnTo>
                    <a:pt x="22767" y="32705"/>
                  </a:lnTo>
                  <a:lnTo>
                    <a:pt x="22555" y="32564"/>
                  </a:lnTo>
                  <a:lnTo>
                    <a:pt x="22344" y="32353"/>
                  </a:lnTo>
                  <a:lnTo>
                    <a:pt x="22133" y="32141"/>
                  </a:lnTo>
                  <a:lnTo>
                    <a:pt x="21992" y="31789"/>
                  </a:lnTo>
                  <a:lnTo>
                    <a:pt x="22273" y="32000"/>
                  </a:lnTo>
                  <a:lnTo>
                    <a:pt x="22626" y="32141"/>
                  </a:lnTo>
                  <a:lnTo>
                    <a:pt x="22908" y="32212"/>
                  </a:lnTo>
                  <a:lnTo>
                    <a:pt x="23190" y="32282"/>
                  </a:lnTo>
                  <a:lnTo>
                    <a:pt x="23472" y="32212"/>
                  </a:lnTo>
                  <a:lnTo>
                    <a:pt x="23754" y="32141"/>
                  </a:lnTo>
                  <a:lnTo>
                    <a:pt x="24036" y="32071"/>
                  </a:lnTo>
                  <a:lnTo>
                    <a:pt x="24247" y="31859"/>
                  </a:lnTo>
                  <a:lnTo>
                    <a:pt x="24458" y="31718"/>
                  </a:lnTo>
                  <a:lnTo>
                    <a:pt x="24599" y="31507"/>
                  </a:lnTo>
                  <a:lnTo>
                    <a:pt x="24740" y="31225"/>
                  </a:lnTo>
                  <a:lnTo>
                    <a:pt x="24881" y="30943"/>
                  </a:lnTo>
                  <a:lnTo>
                    <a:pt x="24881" y="30661"/>
                  </a:lnTo>
                  <a:lnTo>
                    <a:pt x="24881" y="30309"/>
                  </a:lnTo>
                  <a:lnTo>
                    <a:pt x="24881" y="30027"/>
                  </a:lnTo>
                  <a:lnTo>
                    <a:pt x="24811" y="29674"/>
                  </a:lnTo>
                  <a:lnTo>
                    <a:pt x="24529" y="29110"/>
                  </a:lnTo>
                  <a:lnTo>
                    <a:pt x="24106" y="28687"/>
                  </a:lnTo>
                  <a:lnTo>
                    <a:pt x="23542" y="28265"/>
                  </a:lnTo>
                  <a:lnTo>
                    <a:pt x="22978" y="27912"/>
                  </a:lnTo>
                  <a:lnTo>
                    <a:pt x="22344" y="27630"/>
                  </a:lnTo>
                  <a:lnTo>
                    <a:pt x="21710" y="27489"/>
                  </a:lnTo>
                  <a:lnTo>
                    <a:pt x="21075" y="27419"/>
                  </a:lnTo>
                  <a:lnTo>
                    <a:pt x="20511" y="27489"/>
                  </a:lnTo>
                  <a:lnTo>
                    <a:pt x="20229" y="25727"/>
                  </a:lnTo>
                  <a:lnTo>
                    <a:pt x="20229" y="24881"/>
                  </a:lnTo>
                  <a:lnTo>
                    <a:pt x="20229" y="24035"/>
                  </a:lnTo>
                  <a:lnTo>
                    <a:pt x="20300" y="23260"/>
                  </a:lnTo>
                  <a:lnTo>
                    <a:pt x="20441" y="22485"/>
                  </a:lnTo>
                  <a:lnTo>
                    <a:pt x="20723" y="21709"/>
                  </a:lnTo>
                  <a:lnTo>
                    <a:pt x="21075" y="20934"/>
                  </a:lnTo>
                  <a:lnTo>
                    <a:pt x="21992" y="19172"/>
                  </a:lnTo>
                  <a:lnTo>
                    <a:pt x="22908" y="17410"/>
                  </a:lnTo>
                  <a:lnTo>
                    <a:pt x="23683" y="15648"/>
                  </a:lnTo>
                  <a:lnTo>
                    <a:pt x="24458" y="13815"/>
                  </a:lnTo>
                  <a:lnTo>
                    <a:pt x="25022" y="12124"/>
                  </a:lnTo>
                  <a:lnTo>
                    <a:pt x="25516" y="10432"/>
                  </a:lnTo>
                  <a:lnTo>
                    <a:pt x="25868" y="8670"/>
                  </a:lnTo>
                  <a:lnTo>
                    <a:pt x="26009" y="7824"/>
                  </a:lnTo>
                  <a:lnTo>
                    <a:pt x="26080" y="6908"/>
                  </a:lnTo>
                  <a:lnTo>
                    <a:pt x="26009" y="5498"/>
                  </a:lnTo>
                  <a:lnTo>
                    <a:pt x="25868" y="4300"/>
                  </a:lnTo>
                  <a:lnTo>
                    <a:pt x="25727" y="3031"/>
                  </a:lnTo>
                  <a:lnTo>
                    <a:pt x="25516" y="1762"/>
                  </a:lnTo>
                  <a:lnTo>
                    <a:pt x="25234" y="776"/>
                  </a:lnTo>
                  <a:lnTo>
                    <a:pt x="25022" y="423"/>
                  </a:lnTo>
                  <a:lnTo>
                    <a:pt x="24881" y="141"/>
                  </a:lnTo>
                  <a:lnTo>
                    <a:pt x="24670" y="0"/>
                  </a:lnTo>
                  <a:close/>
                </a:path>
              </a:pathLst>
            </a:custGeom>
            <a:solidFill>
              <a:srgbClr val="BDCC6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 name="Google Shape;194;p4"/>
            <p:cNvSpPr/>
            <p:nvPr/>
          </p:nvSpPr>
          <p:spPr>
            <a:xfrm rot="2120693">
              <a:off x="2569733" y="4367036"/>
              <a:ext cx="228484" cy="301260"/>
            </a:xfrm>
            <a:custGeom>
              <a:avLst/>
              <a:gdLst/>
              <a:ahLst/>
              <a:cxnLst/>
              <a:rect l="l" t="t" r="r" b="b"/>
              <a:pathLst>
                <a:path w="9516" h="12547" extrusionOk="0">
                  <a:moveTo>
                    <a:pt x="9516" y="0"/>
                  </a:moveTo>
                  <a:lnTo>
                    <a:pt x="9420" y="385"/>
                  </a:lnTo>
                  <a:lnTo>
                    <a:pt x="9445" y="353"/>
                  </a:lnTo>
                  <a:lnTo>
                    <a:pt x="9516" y="0"/>
                  </a:lnTo>
                  <a:close/>
                  <a:moveTo>
                    <a:pt x="5357" y="3947"/>
                  </a:moveTo>
                  <a:lnTo>
                    <a:pt x="4793" y="4582"/>
                  </a:lnTo>
                  <a:lnTo>
                    <a:pt x="3595" y="5921"/>
                  </a:lnTo>
                  <a:lnTo>
                    <a:pt x="2256" y="7471"/>
                  </a:lnTo>
                  <a:lnTo>
                    <a:pt x="1763" y="8106"/>
                  </a:lnTo>
                  <a:lnTo>
                    <a:pt x="1410" y="8599"/>
                  </a:lnTo>
                  <a:lnTo>
                    <a:pt x="1692" y="7894"/>
                  </a:lnTo>
                  <a:lnTo>
                    <a:pt x="2045" y="7190"/>
                  </a:lnTo>
                  <a:lnTo>
                    <a:pt x="2467" y="6485"/>
                  </a:lnTo>
                  <a:lnTo>
                    <a:pt x="2961" y="5921"/>
                  </a:lnTo>
                  <a:lnTo>
                    <a:pt x="3525" y="5357"/>
                  </a:lnTo>
                  <a:lnTo>
                    <a:pt x="4089" y="4864"/>
                  </a:lnTo>
                  <a:lnTo>
                    <a:pt x="4723" y="4370"/>
                  </a:lnTo>
                  <a:lnTo>
                    <a:pt x="5357" y="3947"/>
                  </a:lnTo>
                  <a:close/>
                  <a:moveTo>
                    <a:pt x="6696" y="3242"/>
                  </a:moveTo>
                  <a:lnTo>
                    <a:pt x="6626" y="3806"/>
                  </a:lnTo>
                  <a:lnTo>
                    <a:pt x="6626" y="4300"/>
                  </a:lnTo>
                  <a:lnTo>
                    <a:pt x="6555" y="5357"/>
                  </a:lnTo>
                  <a:lnTo>
                    <a:pt x="6485" y="5850"/>
                  </a:lnTo>
                  <a:lnTo>
                    <a:pt x="6415" y="6344"/>
                  </a:lnTo>
                  <a:lnTo>
                    <a:pt x="6203" y="6837"/>
                  </a:lnTo>
                  <a:lnTo>
                    <a:pt x="5921" y="7331"/>
                  </a:lnTo>
                  <a:lnTo>
                    <a:pt x="5569" y="7753"/>
                  </a:lnTo>
                  <a:lnTo>
                    <a:pt x="5075" y="8176"/>
                  </a:lnTo>
                  <a:lnTo>
                    <a:pt x="4652" y="8529"/>
                  </a:lnTo>
                  <a:lnTo>
                    <a:pt x="4089" y="8811"/>
                  </a:lnTo>
                  <a:lnTo>
                    <a:pt x="3031" y="9375"/>
                  </a:lnTo>
                  <a:lnTo>
                    <a:pt x="2045" y="10009"/>
                  </a:lnTo>
                  <a:lnTo>
                    <a:pt x="2256" y="9445"/>
                  </a:lnTo>
                  <a:lnTo>
                    <a:pt x="2538" y="9022"/>
                  </a:lnTo>
                  <a:lnTo>
                    <a:pt x="3243" y="8106"/>
                  </a:lnTo>
                  <a:lnTo>
                    <a:pt x="3948" y="7260"/>
                  </a:lnTo>
                  <a:lnTo>
                    <a:pt x="4723" y="6414"/>
                  </a:lnTo>
                  <a:lnTo>
                    <a:pt x="4934" y="6062"/>
                  </a:lnTo>
                  <a:lnTo>
                    <a:pt x="5216" y="5639"/>
                  </a:lnTo>
                  <a:lnTo>
                    <a:pt x="5639" y="4652"/>
                  </a:lnTo>
                  <a:lnTo>
                    <a:pt x="6203" y="3806"/>
                  </a:lnTo>
                  <a:lnTo>
                    <a:pt x="6415" y="3454"/>
                  </a:lnTo>
                  <a:lnTo>
                    <a:pt x="6696" y="3242"/>
                  </a:lnTo>
                  <a:close/>
                  <a:moveTo>
                    <a:pt x="9420" y="385"/>
                  </a:moveTo>
                  <a:lnTo>
                    <a:pt x="9163" y="705"/>
                  </a:lnTo>
                  <a:lnTo>
                    <a:pt x="8811" y="1057"/>
                  </a:lnTo>
                  <a:lnTo>
                    <a:pt x="8388" y="1410"/>
                  </a:lnTo>
                  <a:lnTo>
                    <a:pt x="7260" y="2115"/>
                  </a:lnTo>
                  <a:lnTo>
                    <a:pt x="5992" y="2820"/>
                  </a:lnTo>
                  <a:lnTo>
                    <a:pt x="4652" y="3595"/>
                  </a:lnTo>
                  <a:lnTo>
                    <a:pt x="3384" y="4300"/>
                  </a:lnTo>
                  <a:lnTo>
                    <a:pt x="2326" y="5005"/>
                  </a:lnTo>
                  <a:lnTo>
                    <a:pt x="1904" y="5357"/>
                  </a:lnTo>
                  <a:lnTo>
                    <a:pt x="1622" y="5709"/>
                  </a:lnTo>
                  <a:lnTo>
                    <a:pt x="1269" y="6203"/>
                  </a:lnTo>
                  <a:lnTo>
                    <a:pt x="917" y="6696"/>
                  </a:lnTo>
                  <a:lnTo>
                    <a:pt x="705" y="7190"/>
                  </a:lnTo>
                  <a:lnTo>
                    <a:pt x="494" y="7683"/>
                  </a:lnTo>
                  <a:lnTo>
                    <a:pt x="212" y="8811"/>
                  </a:lnTo>
                  <a:lnTo>
                    <a:pt x="1" y="9938"/>
                  </a:lnTo>
                  <a:lnTo>
                    <a:pt x="1" y="10502"/>
                  </a:lnTo>
                  <a:lnTo>
                    <a:pt x="71" y="11560"/>
                  </a:lnTo>
                  <a:lnTo>
                    <a:pt x="141" y="12053"/>
                  </a:lnTo>
                  <a:lnTo>
                    <a:pt x="282" y="12405"/>
                  </a:lnTo>
                  <a:lnTo>
                    <a:pt x="353" y="12476"/>
                  </a:lnTo>
                  <a:lnTo>
                    <a:pt x="423" y="12546"/>
                  </a:lnTo>
                  <a:lnTo>
                    <a:pt x="564" y="12476"/>
                  </a:lnTo>
                  <a:lnTo>
                    <a:pt x="705" y="12405"/>
                  </a:lnTo>
                  <a:lnTo>
                    <a:pt x="987" y="11982"/>
                  </a:lnTo>
                  <a:lnTo>
                    <a:pt x="1410" y="11630"/>
                  </a:lnTo>
                  <a:lnTo>
                    <a:pt x="2256" y="10996"/>
                  </a:lnTo>
                  <a:lnTo>
                    <a:pt x="3172" y="10432"/>
                  </a:lnTo>
                  <a:lnTo>
                    <a:pt x="4159" y="9938"/>
                  </a:lnTo>
                  <a:lnTo>
                    <a:pt x="5075" y="9445"/>
                  </a:lnTo>
                  <a:lnTo>
                    <a:pt x="5921" y="8811"/>
                  </a:lnTo>
                  <a:lnTo>
                    <a:pt x="6344" y="8458"/>
                  </a:lnTo>
                  <a:lnTo>
                    <a:pt x="6696" y="8106"/>
                  </a:lnTo>
                  <a:lnTo>
                    <a:pt x="6978" y="7683"/>
                  </a:lnTo>
                  <a:lnTo>
                    <a:pt x="7260" y="7190"/>
                  </a:lnTo>
                  <a:lnTo>
                    <a:pt x="7401" y="6696"/>
                  </a:lnTo>
                  <a:lnTo>
                    <a:pt x="7472" y="6203"/>
                  </a:lnTo>
                  <a:lnTo>
                    <a:pt x="7472" y="5709"/>
                  </a:lnTo>
                  <a:lnTo>
                    <a:pt x="7401" y="5216"/>
                  </a:lnTo>
                  <a:lnTo>
                    <a:pt x="7331" y="4300"/>
                  </a:lnTo>
                  <a:lnTo>
                    <a:pt x="7331" y="3806"/>
                  </a:lnTo>
                  <a:lnTo>
                    <a:pt x="7401" y="3313"/>
                  </a:lnTo>
                  <a:lnTo>
                    <a:pt x="7542" y="2890"/>
                  </a:lnTo>
                  <a:lnTo>
                    <a:pt x="7824" y="2538"/>
                  </a:lnTo>
                  <a:lnTo>
                    <a:pt x="8459" y="1762"/>
                  </a:lnTo>
                  <a:lnTo>
                    <a:pt x="8811" y="1410"/>
                  </a:lnTo>
                  <a:lnTo>
                    <a:pt x="9163" y="987"/>
                  </a:lnTo>
                  <a:lnTo>
                    <a:pt x="9375" y="564"/>
                  </a:lnTo>
                  <a:lnTo>
                    <a:pt x="9420" y="385"/>
                  </a:lnTo>
                  <a:close/>
                </a:path>
              </a:pathLst>
            </a:custGeom>
            <a:solidFill>
              <a:srgbClr val="93B7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95" name="Google Shape;195;p4"/>
            <p:cNvGrpSpPr/>
            <p:nvPr/>
          </p:nvGrpSpPr>
          <p:grpSpPr>
            <a:xfrm rot="-4499919">
              <a:off x="5164310" y="3568657"/>
              <a:ext cx="736195" cy="1394547"/>
              <a:chOff x="3487525" y="3986125"/>
              <a:chExt cx="766525" cy="1452000"/>
            </a:xfrm>
          </p:grpSpPr>
          <p:sp>
            <p:nvSpPr>
              <p:cNvPr id="196" name="Google Shape;196;p4"/>
              <p:cNvSpPr/>
              <p:nvPr/>
            </p:nvSpPr>
            <p:spPr>
              <a:xfrm>
                <a:off x="3506900" y="3986125"/>
                <a:ext cx="747150" cy="1452000"/>
              </a:xfrm>
              <a:custGeom>
                <a:avLst/>
                <a:gdLst/>
                <a:ahLst/>
                <a:cxnLst/>
                <a:rect l="l" t="t" r="r" b="b"/>
                <a:pathLst>
                  <a:path w="29886" h="58080" extrusionOk="0">
                    <a:moveTo>
                      <a:pt x="20441" y="33974"/>
                    </a:moveTo>
                    <a:lnTo>
                      <a:pt x="21568" y="34608"/>
                    </a:lnTo>
                    <a:lnTo>
                      <a:pt x="23189" y="35665"/>
                    </a:lnTo>
                    <a:lnTo>
                      <a:pt x="24035" y="36229"/>
                    </a:lnTo>
                    <a:lnTo>
                      <a:pt x="24670" y="36793"/>
                    </a:lnTo>
                    <a:lnTo>
                      <a:pt x="25092" y="37216"/>
                    </a:lnTo>
                    <a:lnTo>
                      <a:pt x="25233" y="37427"/>
                    </a:lnTo>
                    <a:lnTo>
                      <a:pt x="25233" y="37568"/>
                    </a:lnTo>
                    <a:lnTo>
                      <a:pt x="23048" y="35947"/>
                    </a:lnTo>
                    <a:lnTo>
                      <a:pt x="20441" y="33974"/>
                    </a:lnTo>
                    <a:close/>
                    <a:moveTo>
                      <a:pt x="917" y="0"/>
                    </a:moveTo>
                    <a:lnTo>
                      <a:pt x="776" y="141"/>
                    </a:lnTo>
                    <a:lnTo>
                      <a:pt x="635" y="282"/>
                    </a:lnTo>
                    <a:lnTo>
                      <a:pt x="564" y="564"/>
                    </a:lnTo>
                    <a:lnTo>
                      <a:pt x="353" y="1198"/>
                    </a:lnTo>
                    <a:lnTo>
                      <a:pt x="212" y="2044"/>
                    </a:lnTo>
                    <a:lnTo>
                      <a:pt x="0" y="3595"/>
                    </a:lnTo>
                    <a:lnTo>
                      <a:pt x="0" y="4511"/>
                    </a:lnTo>
                    <a:lnTo>
                      <a:pt x="71" y="5216"/>
                    </a:lnTo>
                    <a:lnTo>
                      <a:pt x="141" y="5921"/>
                    </a:lnTo>
                    <a:lnTo>
                      <a:pt x="494" y="7331"/>
                    </a:lnTo>
                    <a:lnTo>
                      <a:pt x="987" y="8740"/>
                    </a:lnTo>
                    <a:lnTo>
                      <a:pt x="1551" y="10009"/>
                    </a:lnTo>
                    <a:lnTo>
                      <a:pt x="2326" y="11419"/>
                    </a:lnTo>
                    <a:lnTo>
                      <a:pt x="3243" y="12758"/>
                    </a:lnTo>
                    <a:lnTo>
                      <a:pt x="4159" y="14097"/>
                    </a:lnTo>
                    <a:lnTo>
                      <a:pt x="5216" y="15366"/>
                    </a:lnTo>
                    <a:lnTo>
                      <a:pt x="5710" y="15930"/>
                    </a:lnTo>
                    <a:lnTo>
                      <a:pt x="6344" y="16635"/>
                    </a:lnTo>
                    <a:lnTo>
                      <a:pt x="7683" y="18115"/>
                    </a:lnTo>
                    <a:lnTo>
                      <a:pt x="8388" y="18890"/>
                    </a:lnTo>
                    <a:lnTo>
                      <a:pt x="8952" y="19665"/>
                    </a:lnTo>
                    <a:lnTo>
                      <a:pt x="9375" y="20370"/>
                    </a:lnTo>
                    <a:lnTo>
                      <a:pt x="9586" y="20723"/>
                    </a:lnTo>
                    <a:lnTo>
                      <a:pt x="9657" y="21146"/>
                    </a:lnTo>
                    <a:lnTo>
                      <a:pt x="9727" y="21568"/>
                    </a:lnTo>
                    <a:lnTo>
                      <a:pt x="9657" y="21991"/>
                    </a:lnTo>
                    <a:lnTo>
                      <a:pt x="9586" y="22485"/>
                    </a:lnTo>
                    <a:lnTo>
                      <a:pt x="9375" y="22978"/>
                    </a:lnTo>
                    <a:lnTo>
                      <a:pt x="9022" y="24035"/>
                    </a:lnTo>
                    <a:lnTo>
                      <a:pt x="8811" y="24599"/>
                    </a:lnTo>
                    <a:lnTo>
                      <a:pt x="8670" y="25163"/>
                    </a:lnTo>
                    <a:lnTo>
                      <a:pt x="8599" y="25798"/>
                    </a:lnTo>
                    <a:lnTo>
                      <a:pt x="8599" y="26432"/>
                    </a:lnTo>
                    <a:lnTo>
                      <a:pt x="8599" y="27912"/>
                    </a:lnTo>
                    <a:lnTo>
                      <a:pt x="8599" y="29251"/>
                    </a:lnTo>
                    <a:lnTo>
                      <a:pt x="8529" y="29886"/>
                    </a:lnTo>
                    <a:lnTo>
                      <a:pt x="8317" y="30449"/>
                    </a:lnTo>
                    <a:lnTo>
                      <a:pt x="8247" y="30590"/>
                    </a:lnTo>
                    <a:lnTo>
                      <a:pt x="8106" y="30802"/>
                    </a:lnTo>
                    <a:lnTo>
                      <a:pt x="7683" y="31084"/>
                    </a:lnTo>
                    <a:lnTo>
                      <a:pt x="6626" y="31859"/>
                    </a:lnTo>
                    <a:lnTo>
                      <a:pt x="6132" y="32212"/>
                    </a:lnTo>
                    <a:lnTo>
                      <a:pt x="5780" y="32634"/>
                    </a:lnTo>
                    <a:lnTo>
                      <a:pt x="5639" y="32846"/>
                    </a:lnTo>
                    <a:lnTo>
                      <a:pt x="5639" y="33128"/>
                    </a:lnTo>
                    <a:lnTo>
                      <a:pt x="5639" y="33339"/>
                    </a:lnTo>
                    <a:lnTo>
                      <a:pt x="5710" y="33621"/>
                    </a:lnTo>
                    <a:lnTo>
                      <a:pt x="5850" y="33762"/>
                    </a:lnTo>
                    <a:lnTo>
                      <a:pt x="6132" y="33762"/>
                    </a:lnTo>
                    <a:lnTo>
                      <a:pt x="6344" y="33692"/>
                    </a:lnTo>
                    <a:lnTo>
                      <a:pt x="6696" y="33480"/>
                    </a:lnTo>
                    <a:lnTo>
                      <a:pt x="7119" y="33057"/>
                    </a:lnTo>
                    <a:lnTo>
                      <a:pt x="7894" y="32141"/>
                    </a:lnTo>
                    <a:lnTo>
                      <a:pt x="8388" y="31507"/>
                    </a:lnTo>
                    <a:lnTo>
                      <a:pt x="8388" y="31859"/>
                    </a:lnTo>
                    <a:lnTo>
                      <a:pt x="8176" y="32353"/>
                    </a:lnTo>
                    <a:lnTo>
                      <a:pt x="7754" y="33480"/>
                    </a:lnTo>
                    <a:lnTo>
                      <a:pt x="7542" y="34115"/>
                    </a:lnTo>
                    <a:lnTo>
                      <a:pt x="7401" y="34608"/>
                    </a:lnTo>
                    <a:lnTo>
                      <a:pt x="7401" y="34820"/>
                    </a:lnTo>
                    <a:lnTo>
                      <a:pt x="7401" y="35031"/>
                    </a:lnTo>
                    <a:lnTo>
                      <a:pt x="7472" y="35172"/>
                    </a:lnTo>
                    <a:lnTo>
                      <a:pt x="7613" y="35242"/>
                    </a:lnTo>
                    <a:lnTo>
                      <a:pt x="7965" y="35242"/>
                    </a:lnTo>
                    <a:lnTo>
                      <a:pt x="8106" y="35172"/>
                    </a:lnTo>
                    <a:lnTo>
                      <a:pt x="8176" y="35031"/>
                    </a:lnTo>
                    <a:lnTo>
                      <a:pt x="8388" y="34749"/>
                    </a:lnTo>
                    <a:lnTo>
                      <a:pt x="8458" y="34326"/>
                    </a:lnTo>
                    <a:lnTo>
                      <a:pt x="8529" y="33410"/>
                    </a:lnTo>
                    <a:lnTo>
                      <a:pt x="8599" y="32705"/>
                    </a:lnTo>
                    <a:lnTo>
                      <a:pt x="8740" y="33410"/>
                    </a:lnTo>
                    <a:lnTo>
                      <a:pt x="8952" y="33903"/>
                    </a:lnTo>
                    <a:lnTo>
                      <a:pt x="9163" y="34256"/>
                    </a:lnTo>
                    <a:lnTo>
                      <a:pt x="9375" y="34397"/>
                    </a:lnTo>
                    <a:lnTo>
                      <a:pt x="9516" y="34397"/>
                    </a:lnTo>
                    <a:lnTo>
                      <a:pt x="9586" y="34326"/>
                    </a:lnTo>
                    <a:lnTo>
                      <a:pt x="9657" y="34256"/>
                    </a:lnTo>
                    <a:lnTo>
                      <a:pt x="9727" y="34044"/>
                    </a:lnTo>
                    <a:lnTo>
                      <a:pt x="9798" y="33551"/>
                    </a:lnTo>
                    <a:lnTo>
                      <a:pt x="9657" y="32775"/>
                    </a:lnTo>
                    <a:lnTo>
                      <a:pt x="10079" y="33410"/>
                    </a:lnTo>
                    <a:lnTo>
                      <a:pt x="10643" y="34256"/>
                    </a:lnTo>
                    <a:lnTo>
                      <a:pt x="10925" y="34608"/>
                    </a:lnTo>
                    <a:lnTo>
                      <a:pt x="11207" y="34890"/>
                    </a:lnTo>
                    <a:lnTo>
                      <a:pt x="11419" y="34960"/>
                    </a:lnTo>
                    <a:lnTo>
                      <a:pt x="11701" y="34960"/>
                    </a:lnTo>
                    <a:lnTo>
                      <a:pt x="11842" y="34890"/>
                    </a:lnTo>
                    <a:lnTo>
                      <a:pt x="11912" y="34749"/>
                    </a:lnTo>
                    <a:lnTo>
                      <a:pt x="11983" y="34538"/>
                    </a:lnTo>
                    <a:lnTo>
                      <a:pt x="11983" y="34397"/>
                    </a:lnTo>
                    <a:lnTo>
                      <a:pt x="11842" y="34185"/>
                    </a:lnTo>
                    <a:lnTo>
                      <a:pt x="11560" y="33762"/>
                    </a:lnTo>
                    <a:lnTo>
                      <a:pt x="11207" y="33269"/>
                    </a:lnTo>
                    <a:lnTo>
                      <a:pt x="10291" y="32494"/>
                    </a:lnTo>
                    <a:lnTo>
                      <a:pt x="9657" y="31930"/>
                    </a:lnTo>
                    <a:lnTo>
                      <a:pt x="10643" y="32494"/>
                    </a:lnTo>
                    <a:lnTo>
                      <a:pt x="11771" y="33198"/>
                    </a:lnTo>
                    <a:lnTo>
                      <a:pt x="12194" y="33339"/>
                    </a:lnTo>
                    <a:lnTo>
                      <a:pt x="12335" y="33339"/>
                    </a:lnTo>
                    <a:lnTo>
                      <a:pt x="12335" y="33269"/>
                    </a:lnTo>
                    <a:lnTo>
                      <a:pt x="12335" y="33128"/>
                    </a:lnTo>
                    <a:lnTo>
                      <a:pt x="12124" y="32916"/>
                    </a:lnTo>
                    <a:lnTo>
                      <a:pt x="11489" y="32141"/>
                    </a:lnTo>
                    <a:lnTo>
                      <a:pt x="11137" y="31789"/>
                    </a:lnTo>
                    <a:lnTo>
                      <a:pt x="10784" y="31577"/>
                    </a:lnTo>
                    <a:lnTo>
                      <a:pt x="10220" y="31295"/>
                    </a:lnTo>
                    <a:lnTo>
                      <a:pt x="10009" y="31154"/>
                    </a:lnTo>
                    <a:lnTo>
                      <a:pt x="9727" y="30943"/>
                    </a:lnTo>
                    <a:lnTo>
                      <a:pt x="9516" y="30590"/>
                    </a:lnTo>
                    <a:lnTo>
                      <a:pt x="9304" y="30027"/>
                    </a:lnTo>
                    <a:lnTo>
                      <a:pt x="9234" y="29604"/>
                    </a:lnTo>
                    <a:lnTo>
                      <a:pt x="9163" y="29181"/>
                    </a:lnTo>
                    <a:lnTo>
                      <a:pt x="9234" y="28123"/>
                    </a:lnTo>
                    <a:lnTo>
                      <a:pt x="9445" y="26291"/>
                    </a:lnTo>
                    <a:lnTo>
                      <a:pt x="10079" y="27348"/>
                    </a:lnTo>
                    <a:lnTo>
                      <a:pt x="10573" y="28123"/>
                    </a:lnTo>
                    <a:lnTo>
                      <a:pt x="11066" y="28899"/>
                    </a:lnTo>
                    <a:lnTo>
                      <a:pt x="11560" y="29392"/>
                    </a:lnTo>
                    <a:lnTo>
                      <a:pt x="11771" y="29533"/>
                    </a:lnTo>
                    <a:lnTo>
                      <a:pt x="11983" y="29604"/>
                    </a:lnTo>
                    <a:lnTo>
                      <a:pt x="12194" y="29533"/>
                    </a:lnTo>
                    <a:lnTo>
                      <a:pt x="12335" y="29322"/>
                    </a:lnTo>
                    <a:lnTo>
                      <a:pt x="12405" y="28969"/>
                    </a:lnTo>
                    <a:lnTo>
                      <a:pt x="12405" y="28476"/>
                    </a:lnTo>
                    <a:lnTo>
                      <a:pt x="12335" y="28194"/>
                    </a:lnTo>
                    <a:lnTo>
                      <a:pt x="12194" y="27842"/>
                    </a:lnTo>
                    <a:lnTo>
                      <a:pt x="11560" y="27066"/>
                    </a:lnTo>
                    <a:lnTo>
                      <a:pt x="10855" y="26361"/>
                    </a:lnTo>
                    <a:lnTo>
                      <a:pt x="10573" y="26009"/>
                    </a:lnTo>
                    <a:lnTo>
                      <a:pt x="10361" y="25798"/>
                    </a:lnTo>
                    <a:lnTo>
                      <a:pt x="9939" y="25586"/>
                    </a:lnTo>
                    <a:lnTo>
                      <a:pt x="9727" y="25516"/>
                    </a:lnTo>
                    <a:lnTo>
                      <a:pt x="9657" y="25375"/>
                    </a:lnTo>
                    <a:lnTo>
                      <a:pt x="9586" y="25234"/>
                    </a:lnTo>
                    <a:lnTo>
                      <a:pt x="9516" y="25022"/>
                    </a:lnTo>
                    <a:lnTo>
                      <a:pt x="9657" y="24670"/>
                    </a:lnTo>
                    <a:lnTo>
                      <a:pt x="9939" y="23260"/>
                    </a:lnTo>
                    <a:lnTo>
                      <a:pt x="10150" y="21850"/>
                    </a:lnTo>
                    <a:lnTo>
                      <a:pt x="11842" y="24388"/>
                    </a:lnTo>
                    <a:lnTo>
                      <a:pt x="12899" y="25938"/>
                    </a:lnTo>
                    <a:lnTo>
                      <a:pt x="13886" y="27630"/>
                    </a:lnTo>
                    <a:lnTo>
                      <a:pt x="14731" y="29322"/>
                    </a:lnTo>
                    <a:lnTo>
                      <a:pt x="15154" y="30168"/>
                    </a:lnTo>
                    <a:lnTo>
                      <a:pt x="15436" y="30943"/>
                    </a:lnTo>
                    <a:lnTo>
                      <a:pt x="15648" y="31718"/>
                    </a:lnTo>
                    <a:lnTo>
                      <a:pt x="15718" y="32353"/>
                    </a:lnTo>
                    <a:lnTo>
                      <a:pt x="15718" y="32987"/>
                    </a:lnTo>
                    <a:lnTo>
                      <a:pt x="15577" y="33551"/>
                    </a:lnTo>
                    <a:lnTo>
                      <a:pt x="15507" y="33762"/>
                    </a:lnTo>
                    <a:lnTo>
                      <a:pt x="15225" y="33974"/>
                    </a:lnTo>
                    <a:lnTo>
                      <a:pt x="14520" y="34679"/>
                    </a:lnTo>
                    <a:lnTo>
                      <a:pt x="12405" y="36229"/>
                    </a:lnTo>
                    <a:lnTo>
                      <a:pt x="11348" y="37075"/>
                    </a:lnTo>
                    <a:lnTo>
                      <a:pt x="10502" y="37780"/>
                    </a:lnTo>
                    <a:lnTo>
                      <a:pt x="10220" y="38132"/>
                    </a:lnTo>
                    <a:lnTo>
                      <a:pt x="9939" y="38414"/>
                    </a:lnTo>
                    <a:lnTo>
                      <a:pt x="9868" y="38626"/>
                    </a:lnTo>
                    <a:lnTo>
                      <a:pt x="9868" y="38767"/>
                    </a:lnTo>
                    <a:lnTo>
                      <a:pt x="9939" y="38837"/>
                    </a:lnTo>
                    <a:lnTo>
                      <a:pt x="10079" y="38908"/>
                    </a:lnTo>
                    <a:lnTo>
                      <a:pt x="10432" y="38837"/>
                    </a:lnTo>
                    <a:lnTo>
                      <a:pt x="10855" y="38696"/>
                    </a:lnTo>
                    <a:lnTo>
                      <a:pt x="11278" y="38485"/>
                    </a:lnTo>
                    <a:lnTo>
                      <a:pt x="12687" y="37709"/>
                    </a:lnTo>
                    <a:lnTo>
                      <a:pt x="12687" y="37709"/>
                    </a:lnTo>
                    <a:lnTo>
                      <a:pt x="12264" y="38767"/>
                    </a:lnTo>
                    <a:lnTo>
                      <a:pt x="11912" y="39542"/>
                    </a:lnTo>
                    <a:lnTo>
                      <a:pt x="11560" y="40247"/>
                    </a:lnTo>
                    <a:lnTo>
                      <a:pt x="10996" y="41163"/>
                    </a:lnTo>
                    <a:lnTo>
                      <a:pt x="10643" y="41586"/>
                    </a:lnTo>
                    <a:lnTo>
                      <a:pt x="10291" y="41938"/>
                    </a:lnTo>
                    <a:lnTo>
                      <a:pt x="10150" y="42150"/>
                    </a:lnTo>
                    <a:lnTo>
                      <a:pt x="10009" y="42361"/>
                    </a:lnTo>
                    <a:lnTo>
                      <a:pt x="10009" y="42573"/>
                    </a:lnTo>
                    <a:lnTo>
                      <a:pt x="10150" y="42855"/>
                    </a:lnTo>
                    <a:lnTo>
                      <a:pt x="10291" y="43066"/>
                    </a:lnTo>
                    <a:lnTo>
                      <a:pt x="10502" y="43137"/>
                    </a:lnTo>
                    <a:lnTo>
                      <a:pt x="10643" y="43207"/>
                    </a:lnTo>
                    <a:lnTo>
                      <a:pt x="10784" y="43137"/>
                    </a:lnTo>
                    <a:lnTo>
                      <a:pt x="11066" y="42925"/>
                    </a:lnTo>
                    <a:lnTo>
                      <a:pt x="11348" y="42502"/>
                    </a:lnTo>
                    <a:lnTo>
                      <a:pt x="11912" y="41656"/>
                    </a:lnTo>
                    <a:lnTo>
                      <a:pt x="12124" y="41445"/>
                    </a:lnTo>
                    <a:lnTo>
                      <a:pt x="12194" y="41375"/>
                    </a:lnTo>
                    <a:lnTo>
                      <a:pt x="12264" y="41375"/>
                    </a:lnTo>
                    <a:lnTo>
                      <a:pt x="12124" y="41656"/>
                    </a:lnTo>
                    <a:lnTo>
                      <a:pt x="12053" y="42079"/>
                    </a:lnTo>
                    <a:lnTo>
                      <a:pt x="12053" y="42432"/>
                    </a:lnTo>
                    <a:lnTo>
                      <a:pt x="12124" y="42855"/>
                    </a:lnTo>
                    <a:lnTo>
                      <a:pt x="12194" y="43137"/>
                    </a:lnTo>
                    <a:lnTo>
                      <a:pt x="12335" y="43348"/>
                    </a:lnTo>
                    <a:lnTo>
                      <a:pt x="12476" y="43419"/>
                    </a:lnTo>
                    <a:lnTo>
                      <a:pt x="12546" y="43348"/>
                    </a:lnTo>
                    <a:lnTo>
                      <a:pt x="12617" y="43137"/>
                    </a:lnTo>
                    <a:lnTo>
                      <a:pt x="12617" y="42855"/>
                    </a:lnTo>
                    <a:lnTo>
                      <a:pt x="12617" y="42220"/>
                    </a:lnTo>
                    <a:lnTo>
                      <a:pt x="12617" y="41656"/>
                    </a:lnTo>
                    <a:lnTo>
                      <a:pt x="12687" y="41445"/>
                    </a:lnTo>
                    <a:lnTo>
                      <a:pt x="12758" y="41375"/>
                    </a:lnTo>
                    <a:lnTo>
                      <a:pt x="12969" y="41938"/>
                    </a:lnTo>
                    <a:lnTo>
                      <a:pt x="13322" y="42573"/>
                    </a:lnTo>
                    <a:lnTo>
                      <a:pt x="13463" y="42855"/>
                    </a:lnTo>
                    <a:lnTo>
                      <a:pt x="13745" y="43066"/>
                    </a:lnTo>
                    <a:lnTo>
                      <a:pt x="14027" y="43137"/>
                    </a:lnTo>
                    <a:lnTo>
                      <a:pt x="14379" y="43066"/>
                    </a:lnTo>
                    <a:lnTo>
                      <a:pt x="14661" y="42855"/>
                    </a:lnTo>
                    <a:lnTo>
                      <a:pt x="14802" y="42714"/>
                    </a:lnTo>
                    <a:lnTo>
                      <a:pt x="14802" y="42502"/>
                    </a:lnTo>
                    <a:lnTo>
                      <a:pt x="14731" y="42361"/>
                    </a:lnTo>
                    <a:lnTo>
                      <a:pt x="14308" y="41938"/>
                    </a:lnTo>
                    <a:lnTo>
                      <a:pt x="14168" y="41797"/>
                    </a:lnTo>
                    <a:lnTo>
                      <a:pt x="14097" y="41656"/>
                    </a:lnTo>
                    <a:lnTo>
                      <a:pt x="13674" y="40529"/>
                    </a:lnTo>
                    <a:lnTo>
                      <a:pt x="13392" y="39824"/>
                    </a:lnTo>
                    <a:lnTo>
                      <a:pt x="13251" y="39119"/>
                    </a:lnTo>
                    <a:lnTo>
                      <a:pt x="13181" y="38837"/>
                    </a:lnTo>
                    <a:lnTo>
                      <a:pt x="13181" y="38485"/>
                    </a:lnTo>
                    <a:lnTo>
                      <a:pt x="13251" y="38203"/>
                    </a:lnTo>
                    <a:lnTo>
                      <a:pt x="13322" y="37921"/>
                    </a:lnTo>
                    <a:lnTo>
                      <a:pt x="13533" y="37639"/>
                    </a:lnTo>
                    <a:lnTo>
                      <a:pt x="13745" y="37427"/>
                    </a:lnTo>
                    <a:lnTo>
                      <a:pt x="14097" y="37216"/>
                    </a:lnTo>
                    <a:lnTo>
                      <a:pt x="14520" y="37075"/>
                    </a:lnTo>
                    <a:lnTo>
                      <a:pt x="14872" y="38273"/>
                    </a:lnTo>
                    <a:lnTo>
                      <a:pt x="15154" y="39049"/>
                    </a:lnTo>
                    <a:lnTo>
                      <a:pt x="15436" y="39824"/>
                    </a:lnTo>
                    <a:lnTo>
                      <a:pt x="15789" y="40458"/>
                    </a:lnTo>
                    <a:lnTo>
                      <a:pt x="16000" y="40599"/>
                    </a:lnTo>
                    <a:lnTo>
                      <a:pt x="16141" y="40670"/>
                    </a:lnTo>
                    <a:lnTo>
                      <a:pt x="16353" y="40599"/>
                    </a:lnTo>
                    <a:lnTo>
                      <a:pt x="16493" y="40458"/>
                    </a:lnTo>
                    <a:lnTo>
                      <a:pt x="16705" y="40106"/>
                    </a:lnTo>
                    <a:lnTo>
                      <a:pt x="16846" y="39612"/>
                    </a:lnTo>
                    <a:lnTo>
                      <a:pt x="16846" y="39260"/>
                    </a:lnTo>
                    <a:lnTo>
                      <a:pt x="16705" y="38908"/>
                    </a:lnTo>
                    <a:lnTo>
                      <a:pt x="16493" y="38414"/>
                    </a:lnTo>
                    <a:lnTo>
                      <a:pt x="16282" y="37991"/>
                    </a:lnTo>
                    <a:lnTo>
                      <a:pt x="15718" y="37075"/>
                    </a:lnTo>
                    <a:lnTo>
                      <a:pt x="15507" y="36723"/>
                    </a:lnTo>
                    <a:lnTo>
                      <a:pt x="15366" y="36370"/>
                    </a:lnTo>
                    <a:lnTo>
                      <a:pt x="15154" y="35454"/>
                    </a:lnTo>
                    <a:lnTo>
                      <a:pt x="15154" y="35172"/>
                    </a:lnTo>
                    <a:lnTo>
                      <a:pt x="15154" y="34890"/>
                    </a:lnTo>
                    <a:lnTo>
                      <a:pt x="15295" y="34608"/>
                    </a:lnTo>
                    <a:lnTo>
                      <a:pt x="15436" y="34256"/>
                    </a:lnTo>
                    <a:lnTo>
                      <a:pt x="16071" y="33269"/>
                    </a:lnTo>
                    <a:lnTo>
                      <a:pt x="16775" y="35031"/>
                    </a:lnTo>
                    <a:lnTo>
                      <a:pt x="17410" y="36793"/>
                    </a:lnTo>
                    <a:lnTo>
                      <a:pt x="17903" y="38626"/>
                    </a:lnTo>
                    <a:lnTo>
                      <a:pt x="18115" y="39542"/>
                    </a:lnTo>
                    <a:lnTo>
                      <a:pt x="18256" y="40458"/>
                    </a:lnTo>
                    <a:lnTo>
                      <a:pt x="18326" y="41445"/>
                    </a:lnTo>
                    <a:lnTo>
                      <a:pt x="18326" y="41656"/>
                    </a:lnTo>
                    <a:lnTo>
                      <a:pt x="18326" y="41868"/>
                    </a:lnTo>
                    <a:lnTo>
                      <a:pt x="18185" y="41938"/>
                    </a:lnTo>
                    <a:lnTo>
                      <a:pt x="18044" y="42079"/>
                    </a:lnTo>
                    <a:lnTo>
                      <a:pt x="17551" y="42643"/>
                    </a:lnTo>
                    <a:lnTo>
                      <a:pt x="17198" y="42996"/>
                    </a:lnTo>
                    <a:lnTo>
                      <a:pt x="16634" y="43419"/>
                    </a:lnTo>
                    <a:lnTo>
                      <a:pt x="16071" y="43842"/>
                    </a:lnTo>
                    <a:lnTo>
                      <a:pt x="15648" y="44123"/>
                    </a:lnTo>
                    <a:lnTo>
                      <a:pt x="15225" y="44194"/>
                    </a:lnTo>
                    <a:lnTo>
                      <a:pt x="14661" y="44335"/>
                    </a:lnTo>
                    <a:lnTo>
                      <a:pt x="13322" y="44687"/>
                    </a:lnTo>
                    <a:lnTo>
                      <a:pt x="12687" y="44899"/>
                    </a:lnTo>
                    <a:lnTo>
                      <a:pt x="12124" y="45181"/>
                    </a:lnTo>
                    <a:lnTo>
                      <a:pt x="11912" y="45392"/>
                    </a:lnTo>
                    <a:lnTo>
                      <a:pt x="11771" y="45604"/>
                    </a:lnTo>
                    <a:lnTo>
                      <a:pt x="11630" y="45815"/>
                    </a:lnTo>
                    <a:lnTo>
                      <a:pt x="11630" y="46097"/>
                    </a:lnTo>
                    <a:lnTo>
                      <a:pt x="11630" y="46238"/>
                    </a:lnTo>
                    <a:lnTo>
                      <a:pt x="11701" y="46308"/>
                    </a:lnTo>
                    <a:lnTo>
                      <a:pt x="12053" y="46308"/>
                    </a:lnTo>
                    <a:lnTo>
                      <a:pt x="12476" y="46238"/>
                    </a:lnTo>
                    <a:lnTo>
                      <a:pt x="12969" y="46097"/>
                    </a:lnTo>
                    <a:lnTo>
                      <a:pt x="14027" y="45745"/>
                    </a:lnTo>
                    <a:lnTo>
                      <a:pt x="14661" y="45533"/>
                    </a:lnTo>
                    <a:lnTo>
                      <a:pt x="14379" y="46097"/>
                    </a:lnTo>
                    <a:lnTo>
                      <a:pt x="14027" y="46802"/>
                    </a:lnTo>
                    <a:lnTo>
                      <a:pt x="13674" y="47436"/>
                    </a:lnTo>
                    <a:lnTo>
                      <a:pt x="13463" y="47718"/>
                    </a:lnTo>
                    <a:lnTo>
                      <a:pt x="13251" y="47930"/>
                    </a:lnTo>
                    <a:lnTo>
                      <a:pt x="13040" y="48141"/>
                    </a:lnTo>
                    <a:lnTo>
                      <a:pt x="12758" y="48212"/>
                    </a:lnTo>
                    <a:lnTo>
                      <a:pt x="12194" y="48353"/>
                    </a:lnTo>
                    <a:lnTo>
                      <a:pt x="11912" y="48493"/>
                    </a:lnTo>
                    <a:lnTo>
                      <a:pt x="11701" y="48634"/>
                    </a:lnTo>
                    <a:lnTo>
                      <a:pt x="11489" y="48846"/>
                    </a:lnTo>
                    <a:lnTo>
                      <a:pt x="11348" y="49128"/>
                    </a:lnTo>
                    <a:lnTo>
                      <a:pt x="11278" y="49692"/>
                    </a:lnTo>
                    <a:lnTo>
                      <a:pt x="11278" y="49903"/>
                    </a:lnTo>
                    <a:lnTo>
                      <a:pt x="11348" y="49974"/>
                    </a:lnTo>
                    <a:lnTo>
                      <a:pt x="11419" y="50044"/>
                    </a:lnTo>
                    <a:lnTo>
                      <a:pt x="11560" y="50044"/>
                    </a:lnTo>
                    <a:lnTo>
                      <a:pt x="11842" y="49974"/>
                    </a:lnTo>
                    <a:lnTo>
                      <a:pt x="12124" y="49762"/>
                    </a:lnTo>
                    <a:lnTo>
                      <a:pt x="12476" y="49480"/>
                    </a:lnTo>
                    <a:lnTo>
                      <a:pt x="12969" y="48916"/>
                    </a:lnTo>
                    <a:lnTo>
                      <a:pt x="12969" y="49551"/>
                    </a:lnTo>
                    <a:lnTo>
                      <a:pt x="13040" y="49903"/>
                    </a:lnTo>
                    <a:lnTo>
                      <a:pt x="13181" y="50185"/>
                    </a:lnTo>
                    <a:lnTo>
                      <a:pt x="13322" y="50467"/>
                    </a:lnTo>
                    <a:lnTo>
                      <a:pt x="13533" y="50608"/>
                    </a:lnTo>
                    <a:lnTo>
                      <a:pt x="13815" y="50608"/>
                    </a:lnTo>
                    <a:lnTo>
                      <a:pt x="14097" y="50397"/>
                    </a:lnTo>
                    <a:lnTo>
                      <a:pt x="14238" y="50256"/>
                    </a:lnTo>
                    <a:lnTo>
                      <a:pt x="14308" y="50044"/>
                    </a:lnTo>
                    <a:lnTo>
                      <a:pt x="14308" y="49480"/>
                    </a:lnTo>
                    <a:lnTo>
                      <a:pt x="14238" y="48916"/>
                    </a:lnTo>
                    <a:lnTo>
                      <a:pt x="14238" y="48634"/>
                    </a:lnTo>
                    <a:lnTo>
                      <a:pt x="14308" y="48423"/>
                    </a:lnTo>
                    <a:lnTo>
                      <a:pt x="14520" y="48987"/>
                    </a:lnTo>
                    <a:lnTo>
                      <a:pt x="14872" y="49833"/>
                    </a:lnTo>
                    <a:lnTo>
                      <a:pt x="15084" y="50256"/>
                    </a:lnTo>
                    <a:lnTo>
                      <a:pt x="15366" y="50608"/>
                    </a:lnTo>
                    <a:lnTo>
                      <a:pt x="15648" y="50890"/>
                    </a:lnTo>
                    <a:lnTo>
                      <a:pt x="15930" y="50890"/>
                    </a:lnTo>
                    <a:lnTo>
                      <a:pt x="16141" y="50819"/>
                    </a:lnTo>
                    <a:lnTo>
                      <a:pt x="16282" y="50749"/>
                    </a:lnTo>
                    <a:lnTo>
                      <a:pt x="16423" y="50608"/>
                    </a:lnTo>
                    <a:lnTo>
                      <a:pt x="16423" y="50467"/>
                    </a:lnTo>
                    <a:lnTo>
                      <a:pt x="16423" y="50115"/>
                    </a:lnTo>
                    <a:lnTo>
                      <a:pt x="16212" y="49762"/>
                    </a:lnTo>
                    <a:lnTo>
                      <a:pt x="15718" y="49128"/>
                    </a:lnTo>
                    <a:lnTo>
                      <a:pt x="15436" y="48705"/>
                    </a:lnTo>
                    <a:lnTo>
                      <a:pt x="15084" y="47789"/>
                    </a:lnTo>
                    <a:lnTo>
                      <a:pt x="15013" y="47436"/>
                    </a:lnTo>
                    <a:lnTo>
                      <a:pt x="14943" y="47084"/>
                    </a:lnTo>
                    <a:lnTo>
                      <a:pt x="14943" y="46731"/>
                    </a:lnTo>
                    <a:lnTo>
                      <a:pt x="15084" y="46379"/>
                    </a:lnTo>
                    <a:lnTo>
                      <a:pt x="15295" y="45956"/>
                    </a:lnTo>
                    <a:lnTo>
                      <a:pt x="15648" y="45392"/>
                    </a:lnTo>
                    <a:lnTo>
                      <a:pt x="16071" y="44758"/>
                    </a:lnTo>
                    <a:lnTo>
                      <a:pt x="16634" y="44123"/>
                    </a:lnTo>
                    <a:lnTo>
                      <a:pt x="16634" y="44123"/>
                    </a:lnTo>
                    <a:lnTo>
                      <a:pt x="16282" y="45745"/>
                    </a:lnTo>
                    <a:lnTo>
                      <a:pt x="16212" y="46520"/>
                    </a:lnTo>
                    <a:lnTo>
                      <a:pt x="16141" y="47366"/>
                    </a:lnTo>
                    <a:lnTo>
                      <a:pt x="16212" y="46943"/>
                    </a:lnTo>
                    <a:lnTo>
                      <a:pt x="16423" y="46379"/>
                    </a:lnTo>
                    <a:lnTo>
                      <a:pt x="17128" y="44899"/>
                    </a:lnTo>
                    <a:lnTo>
                      <a:pt x="17551" y="44123"/>
                    </a:lnTo>
                    <a:lnTo>
                      <a:pt x="17974" y="43419"/>
                    </a:lnTo>
                    <a:lnTo>
                      <a:pt x="18326" y="42925"/>
                    </a:lnTo>
                    <a:lnTo>
                      <a:pt x="18678" y="42643"/>
                    </a:lnTo>
                    <a:lnTo>
                      <a:pt x="18960" y="44123"/>
                    </a:lnTo>
                    <a:lnTo>
                      <a:pt x="19172" y="45745"/>
                    </a:lnTo>
                    <a:lnTo>
                      <a:pt x="19313" y="46520"/>
                    </a:lnTo>
                    <a:lnTo>
                      <a:pt x="19313" y="47295"/>
                    </a:lnTo>
                    <a:lnTo>
                      <a:pt x="19242" y="48000"/>
                    </a:lnTo>
                    <a:lnTo>
                      <a:pt x="19031" y="48634"/>
                    </a:lnTo>
                    <a:lnTo>
                      <a:pt x="18256" y="50185"/>
                    </a:lnTo>
                    <a:lnTo>
                      <a:pt x="17762" y="51101"/>
                    </a:lnTo>
                    <a:lnTo>
                      <a:pt x="17621" y="51383"/>
                    </a:lnTo>
                    <a:lnTo>
                      <a:pt x="17621" y="51454"/>
                    </a:lnTo>
                    <a:lnTo>
                      <a:pt x="18044" y="51031"/>
                    </a:lnTo>
                    <a:lnTo>
                      <a:pt x="18538" y="50538"/>
                    </a:lnTo>
                    <a:lnTo>
                      <a:pt x="18960" y="50115"/>
                    </a:lnTo>
                    <a:lnTo>
                      <a:pt x="19383" y="49621"/>
                    </a:lnTo>
                    <a:lnTo>
                      <a:pt x="19383" y="50890"/>
                    </a:lnTo>
                    <a:lnTo>
                      <a:pt x="19313" y="51313"/>
                    </a:lnTo>
                    <a:lnTo>
                      <a:pt x="19172" y="51524"/>
                    </a:lnTo>
                    <a:lnTo>
                      <a:pt x="19031" y="51736"/>
                    </a:lnTo>
                    <a:lnTo>
                      <a:pt x="18749" y="52018"/>
                    </a:lnTo>
                    <a:lnTo>
                      <a:pt x="18397" y="52300"/>
                    </a:lnTo>
                    <a:lnTo>
                      <a:pt x="17974" y="52793"/>
                    </a:lnTo>
                    <a:lnTo>
                      <a:pt x="17480" y="53286"/>
                    </a:lnTo>
                    <a:lnTo>
                      <a:pt x="16846" y="53780"/>
                    </a:lnTo>
                    <a:lnTo>
                      <a:pt x="16564" y="54062"/>
                    </a:lnTo>
                    <a:lnTo>
                      <a:pt x="16423" y="54344"/>
                    </a:lnTo>
                    <a:lnTo>
                      <a:pt x="16282" y="54696"/>
                    </a:lnTo>
                    <a:lnTo>
                      <a:pt x="16282" y="55119"/>
                    </a:lnTo>
                    <a:lnTo>
                      <a:pt x="16705" y="54837"/>
                    </a:lnTo>
                    <a:lnTo>
                      <a:pt x="17692" y="54273"/>
                    </a:lnTo>
                    <a:lnTo>
                      <a:pt x="19172" y="53498"/>
                    </a:lnTo>
                    <a:lnTo>
                      <a:pt x="18678" y="54203"/>
                    </a:lnTo>
                    <a:lnTo>
                      <a:pt x="18044" y="55260"/>
                    </a:lnTo>
                    <a:lnTo>
                      <a:pt x="17762" y="55824"/>
                    </a:lnTo>
                    <a:lnTo>
                      <a:pt x="17692" y="56317"/>
                    </a:lnTo>
                    <a:lnTo>
                      <a:pt x="17621" y="56529"/>
                    </a:lnTo>
                    <a:lnTo>
                      <a:pt x="17692" y="56670"/>
                    </a:lnTo>
                    <a:lnTo>
                      <a:pt x="17762" y="56881"/>
                    </a:lnTo>
                    <a:lnTo>
                      <a:pt x="17903" y="56952"/>
                    </a:lnTo>
                    <a:lnTo>
                      <a:pt x="18044" y="57022"/>
                    </a:lnTo>
                    <a:lnTo>
                      <a:pt x="18185" y="56952"/>
                    </a:lnTo>
                    <a:lnTo>
                      <a:pt x="18397" y="56670"/>
                    </a:lnTo>
                    <a:lnTo>
                      <a:pt x="18608" y="56247"/>
                    </a:lnTo>
                    <a:lnTo>
                      <a:pt x="18819" y="55683"/>
                    </a:lnTo>
                    <a:lnTo>
                      <a:pt x="19172" y="54485"/>
                    </a:lnTo>
                    <a:lnTo>
                      <a:pt x="19313" y="53991"/>
                    </a:lnTo>
                    <a:lnTo>
                      <a:pt x="19454" y="53709"/>
                    </a:lnTo>
                    <a:lnTo>
                      <a:pt x="19383" y="54696"/>
                    </a:lnTo>
                    <a:lnTo>
                      <a:pt x="19313" y="55965"/>
                    </a:lnTo>
                    <a:lnTo>
                      <a:pt x="19383" y="56529"/>
                    </a:lnTo>
                    <a:lnTo>
                      <a:pt x="19524" y="57022"/>
                    </a:lnTo>
                    <a:lnTo>
                      <a:pt x="19665" y="57234"/>
                    </a:lnTo>
                    <a:lnTo>
                      <a:pt x="19806" y="57375"/>
                    </a:lnTo>
                    <a:lnTo>
                      <a:pt x="20018" y="57445"/>
                    </a:lnTo>
                    <a:lnTo>
                      <a:pt x="20229" y="57515"/>
                    </a:lnTo>
                    <a:lnTo>
                      <a:pt x="20441" y="57515"/>
                    </a:lnTo>
                    <a:lnTo>
                      <a:pt x="20582" y="57445"/>
                    </a:lnTo>
                    <a:lnTo>
                      <a:pt x="20723" y="57304"/>
                    </a:lnTo>
                    <a:lnTo>
                      <a:pt x="20793" y="57093"/>
                    </a:lnTo>
                    <a:lnTo>
                      <a:pt x="20863" y="56670"/>
                    </a:lnTo>
                    <a:lnTo>
                      <a:pt x="20793" y="56106"/>
                    </a:lnTo>
                    <a:lnTo>
                      <a:pt x="20652" y="55542"/>
                    </a:lnTo>
                    <a:lnTo>
                      <a:pt x="20793" y="55965"/>
                    </a:lnTo>
                    <a:lnTo>
                      <a:pt x="21075" y="56670"/>
                    </a:lnTo>
                    <a:lnTo>
                      <a:pt x="21427" y="57304"/>
                    </a:lnTo>
                    <a:lnTo>
                      <a:pt x="21780" y="57797"/>
                    </a:lnTo>
                    <a:lnTo>
                      <a:pt x="21921" y="57938"/>
                    </a:lnTo>
                    <a:lnTo>
                      <a:pt x="22132" y="58009"/>
                    </a:lnTo>
                    <a:lnTo>
                      <a:pt x="22344" y="58079"/>
                    </a:lnTo>
                    <a:lnTo>
                      <a:pt x="22626" y="58009"/>
                    </a:lnTo>
                    <a:lnTo>
                      <a:pt x="22767" y="57868"/>
                    </a:lnTo>
                    <a:lnTo>
                      <a:pt x="22907" y="57727"/>
                    </a:lnTo>
                    <a:lnTo>
                      <a:pt x="22978" y="57515"/>
                    </a:lnTo>
                    <a:lnTo>
                      <a:pt x="22978" y="57304"/>
                    </a:lnTo>
                    <a:lnTo>
                      <a:pt x="22907" y="56811"/>
                    </a:lnTo>
                    <a:lnTo>
                      <a:pt x="22696" y="56247"/>
                    </a:lnTo>
                    <a:lnTo>
                      <a:pt x="22414" y="55683"/>
                    </a:lnTo>
                    <a:lnTo>
                      <a:pt x="22062" y="55189"/>
                    </a:lnTo>
                    <a:lnTo>
                      <a:pt x="21568" y="54344"/>
                    </a:lnTo>
                    <a:lnTo>
                      <a:pt x="22626" y="54837"/>
                    </a:lnTo>
                    <a:lnTo>
                      <a:pt x="23330" y="55049"/>
                    </a:lnTo>
                    <a:lnTo>
                      <a:pt x="23894" y="55049"/>
                    </a:lnTo>
                    <a:lnTo>
                      <a:pt x="23894" y="54908"/>
                    </a:lnTo>
                    <a:lnTo>
                      <a:pt x="23894" y="54767"/>
                    </a:lnTo>
                    <a:lnTo>
                      <a:pt x="23824" y="54626"/>
                    </a:lnTo>
                    <a:lnTo>
                      <a:pt x="23471" y="54132"/>
                    </a:lnTo>
                    <a:lnTo>
                      <a:pt x="22907" y="53568"/>
                    </a:lnTo>
                    <a:lnTo>
                      <a:pt x="22132" y="52864"/>
                    </a:lnTo>
                    <a:lnTo>
                      <a:pt x="21639" y="52370"/>
                    </a:lnTo>
                    <a:lnTo>
                      <a:pt x="21286" y="51947"/>
                    </a:lnTo>
                    <a:lnTo>
                      <a:pt x="21075" y="51454"/>
                    </a:lnTo>
                    <a:lnTo>
                      <a:pt x="20934" y="51031"/>
                    </a:lnTo>
                    <a:lnTo>
                      <a:pt x="20934" y="50538"/>
                    </a:lnTo>
                    <a:lnTo>
                      <a:pt x="20863" y="49974"/>
                    </a:lnTo>
                    <a:lnTo>
                      <a:pt x="20863" y="48564"/>
                    </a:lnTo>
                    <a:lnTo>
                      <a:pt x="20793" y="47013"/>
                    </a:lnTo>
                    <a:lnTo>
                      <a:pt x="20652" y="45463"/>
                    </a:lnTo>
                    <a:lnTo>
                      <a:pt x="20441" y="43912"/>
                    </a:lnTo>
                    <a:lnTo>
                      <a:pt x="20159" y="42361"/>
                    </a:lnTo>
                    <a:lnTo>
                      <a:pt x="20159" y="42361"/>
                    </a:lnTo>
                    <a:lnTo>
                      <a:pt x="20652" y="42502"/>
                    </a:lnTo>
                    <a:lnTo>
                      <a:pt x="21004" y="42714"/>
                    </a:lnTo>
                    <a:lnTo>
                      <a:pt x="21216" y="42925"/>
                    </a:lnTo>
                    <a:lnTo>
                      <a:pt x="21357" y="43137"/>
                    </a:lnTo>
                    <a:lnTo>
                      <a:pt x="21568" y="43348"/>
                    </a:lnTo>
                    <a:lnTo>
                      <a:pt x="21780" y="43489"/>
                    </a:lnTo>
                    <a:lnTo>
                      <a:pt x="22132" y="43630"/>
                    </a:lnTo>
                    <a:lnTo>
                      <a:pt x="22626" y="43701"/>
                    </a:lnTo>
                    <a:lnTo>
                      <a:pt x="22414" y="45181"/>
                    </a:lnTo>
                    <a:lnTo>
                      <a:pt x="22344" y="45886"/>
                    </a:lnTo>
                    <a:lnTo>
                      <a:pt x="22344" y="46308"/>
                    </a:lnTo>
                    <a:lnTo>
                      <a:pt x="22414" y="46661"/>
                    </a:lnTo>
                    <a:lnTo>
                      <a:pt x="23048" y="45604"/>
                    </a:lnTo>
                    <a:lnTo>
                      <a:pt x="23683" y="44335"/>
                    </a:lnTo>
                    <a:lnTo>
                      <a:pt x="24176" y="44828"/>
                    </a:lnTo>
                    <a:lnTo>
                      <a:pt x="24599" y="45392"/>
                    </a:lnTo>
                    <a:lnTo>
                      <a:pt x="25022" y="45956"/>
                    </a:lnTo>
                    <a:lnTo>
                      <a:pt x="25445" y="46520"/>
                    </a:lnTo>
                    <a:lnTo>
                      <a:pt x="25092" y="46520"/>
                    </a:lnTo>
                    <a:lnTo>
                      <a:pt x="24881" y="46590"/>
                    </a:lnTo>
                    <a:lnTo>
                      <a:pt x="24740" y="46731"/>
                    </a:lnTo>
                    <a:lnTo>
                      <a:pt x="24458" y="47084"/>
                    </a:lnTo>
                    <a:lnTo>
                      <a:pt x="24176" y="47577"/>
                    </a:lnTo>
                    <a:lnTo>
                      <a:pt x="23965" y="48071"/>
                    </a:lnTo>
                    <a:lnTo>
                      <a:pt x="23965" y="48493"/>
                    </a:lnTo>
                    <a:lnTo>
                      <a:pt x="23965" y="48634"/>
                    </a:lnTo>
                    <a:lnTo>
                      <a:pt x="24035" y="48705"/>
                    </a:lnTo>
                    <a:lnTo>
                      <a:pt x="24106" y="48775"/>
                    </a:lnTo>
                    <a:lnTo>
                      <a:pt x="24247" y="48775"/>
                    </a:lnTo>
                    <a:lnTo>
                      <a:pt x="24458" y="48705"/>
                    </a:lnTo>
                    <a:lnTo>
                      <a:pt x="24599" y="48493"/>
                    </a:lnTo>
                    <a:lnTo>
                      <a:pt x="25022" y="47930"/>
                    </a:lnTo>
                    <a:lnTo>
                      <a:pt x="25374" y="47295"/>
                    </a:lnTo>
                    <a:lnTo>
                      <a:pt x="25515" y="46802"/>
                    </a:lnTo>
                    <a:lnTo>
                      <a:pt x="25656" y="47013"/>
                    </a:lnTo>
                    <a:lnTo>
                      <a:pt x="25656" y="47225"/>
                    </a:lnTo>
                    <a:lnTo>
                      <a:pt x="25656" y="47648"/>
                    </a:lnTo>
                    <a:lnTo>
                      <a:pt x="25586" y="48071"/>
                    </a:lnTo>
                    <a:lnTo>
                      <a:pt x="25374" y="48493"/>
                    </a:lnTo>
                    <a:lnTo>
                      <a:pt x="25304" y="48916"/>
                    </a:lnTo>
                    <a:lnTo>
                      <a:pt x="25233" y="49269"/>
                    </a:lnTo>
                    <a:lnTo>
                      <a:pt x="25233" y="49621"/>
                    </a:lnTo>
                    <a:lnTo>
                      <a:pt x="25374" y="49833"/>
                    </a:lnTo>
                    <a:lnTo>
                      <a:pt x="25515" y="49974"/>
                    </a:lnTo>
                    <a:lnTo>
                      <a:pt x="25656" y="50044"/>
                    </a:lnTo>
                    <a:lnTo>
                      <a:pt x="25868" y="50115"/>
                    </a:lnTo>
                    <a:lnTo>
                      <a:pt x="25938" y="50115"/>
                    </a:lnTo>
                    <a:lnTo>
                      <a:pt x="26079" y="50044"/>
                    </a:lnTo>
                    <a:lnTo>
                      <a:pt x="26291" y="49833"/>
                    </a:lnTo>
                    <a:lnTo>
                      <a:pt x="26432" y="49410"/>
                    </a:lnTo>
                    <a:lnTo>
                      <a:pt x="26643" y="48564"/>
                    </a:lnTo>
                    <a:lnTo>
                      <a:pt x="26784" y="48212"/>
                    </a:lnTo>
                    <a:lnTo>
                      <a:pt x="26925" y="48071"/>
                    </a:lnTo>
                    <a:lnTo>
                      <a:pt x="27137" y="48775"/>
                    </a:lnTo>
                    <a:lnTo>
                      <a:pt x="27559" y="49903"/>
                    </a:lnTo>
                    <a:lnTo>
                      <a:pt x="27771" y="50326"/>
                    </a:lnTo>
                    <a:lnTo>
                      <a:pt x="27912" y="50467"/>
                    </a:lnTo>
                    <a:lnTo>
                      <a:pt x="28053" y="50608"/>
                    </a:lnTo>
                    <a:lnTo>
                      <a:pt x="28123" y="50608"/>
                    </a:lnTo>
                    <a:lnTo>
                      <a:pt x="28264" y="50538"/>
                    </a:lnTo>
                    <a:lnTo>
                      <a:pt x="28335" y="50326"/>
                    </a:lnTo>
                    <a:lnTo>
                      <a:pt x="28476" y="50044"/>
                    </a:lnTo>
                    <a:lnTo>
                      <a:pt x="28476" y="49692"/>
                    </a:lnTo>
                    <a:lnTo>
                      <a:pt x="28335" y="49410"/>
                    </a:lnTo>
                    <a:lnTo>
                      <a:pt x="28123" y="48987"/>
                    </a:lnTo>
                    <a:lnTo>
                      <a:pt x="27912" y="48634"/>
                    </a:lnTo>
                    <a:lnTo>
                      <a:pt x="27348" y="47930"/>
                    </a:lnTo>
                    <a:lnTo>
                      <a:pt x="27137" y="47577"/>
                    </a:lnTo>
                    <a:lnTo>
                      <a:pt x="26996" y="47295"/>
                    </a:lnTo>
                    <a:lnTo>
                      <a:pt x="26996" y="47295"/>
                    </a:lnTo>
                    <a:lnTo>
                      <a:pt x="27841" y="48071"/>
                    </a:lnTo>
                    <a:lnTo>
                      <a:pt x="28335" y="48493"/>
                    </a:lnTo>
                    <a:lnTo>
                      <a:pt x="28828" y="48916"/>
                    </a:lnTo>
                    <a:lnTo>
                      <a:pt x="29251" y="49198"/>
                    </a:lnTo>
                    <a:lnTo>
                      <a:pt x="29533" y="49198"/>
                    </a:lnTo>
                    <a:lnTo>
                      <a:pt x="29533" y="48987"/>
                    </a:lnTo>
                    <a:lnTo>
                      <a:pt x="29533" y="48775"/>
                    </a:lnTo>
                    <a:lnTo>
                      <a:pt x="29251" y="47859"/>
                    </a:lnTo>
                    <a:lnTo>
                      <a:pt x="29040" y="47507"/>
                    </a:lnTo>
                    <a:lnTo>
                      <a:pt x="28828" y="47295"/>
                    </a:lnTo>
                    <a:lnTo>
                      <a:pt x="28546" y="47084"/>
                    </a:lnTo>
                    <a:lnTo>
                      <a:pt x="28194" y="46872"/>
                    </a:lnTo>
                    <a:lnTo>
                      <a:pt x="27559" y="46590"/>
                    </a:lnTo>
                    <a:lnTo>
                      <a:pt x="27207" y="46449"/>
                    </a:lnTo>
                    <a:lnTo>
                      <a:pt x="26925" y="46308"/>
                    </a:lnTo>
                    <a:lnTo>
                      <a:pt x="26361" y="45745"/>
                    </a:lnTo>
                    <a:lnTo>
                      <a:pt x="25797" y="45040"/>
                    </a:lnTo>
                    <a:lnTo>
                      <a:pt x="25233" y="44335"/>
                    </a:lnTo>
                    <a:lnTo>
                      <a:pt x="24599" y="43701"/>
                    </a:lnTo>
                    <a:lnTo>
                      <a:pt x="25586" y="43842"/>
                    </a:lnTo>
                    <a:lnTo>
                      <a:pt x="26996" y="44053"/>
                    </a:lnTo>
                    <a:lnTo>
                      <a:pt x="28264" y="44053"/>
                    </a:lnTo>
                    <a:lnTo>
                      <a:pt x="28687" y="43982"/>
                    </a:lnTo>
                    <a:lnTo>
                      <a:pt x="28828" y="43912"/>
                    </a:lnTo>
                    <a:lnTo>
                      <a:pt x="28899" y="43771"/>
                    </a:lnTo>
                    <a:lnTo>
                      <a:pt x="28899" y="43630"/>
                    </a:lnTo>
                    <a:lnTo>
                      <a:pt x="28828" y="43489"/>
                    </a:lnTo>
                    <a:lnTo>
                      <a:pt x="28617" y="43278"/>
                    </a:lnTo>
                    <a:lnTo>
                      <a:pt x="28405" y="43137"/>
                    </a:lnTo>
                    <a:lnTo>
                      <a:pt x="27700" y="42925"/>
                    </a:lnTo>
                    <a:lnTo>
                      <a:pt x="26996" y="42714"/>
                    </a:lnTo>
                    <a:lnTo>
                      <a:pt x="25374" y="42432"/>
                    </a:lnTo>
                    <a:lnTo>
                      <a:pt x="24388" y="42361"/>
                    </a:lnTo>
                    <a:lnTo>
                      <a:pt x="23048" y="42220"/>
                    </a:lnTo>
                    <a:lnTo>
                      <a:pt x="22414" y="42150"/>
                    </a:lnTo>
                    <a:lnTo>
                      <a:pt x="21850" y="42079"/>
                    </a:lnTo>
                    <a:lnTo>
                      <a:pt x="21216" y="41938"/>
                    </a:lnTo>
                    <a:lnTo>
                      <a:pt x="20723" y="41727"/>
                    </a:lnTo>
                    <a:lnTo>
                      <a:pt x="20300" y="41375"/>
                    </a:lnTo>
                    <a:lnTo>
                      <a:pt x="19877" y="40952"/>
                    </a:lnTo>
                    <a:lnTo>
                      <a:pt x="19524" y="40176"/>
                    </a:lnTo>
                    <a:lnTo>
                      <a:pt x="19172" y="39260"/>
                    </a:lnTo>
                    <a:lnTo>
                      <a:pt x="18890" y="38273"/>
                    </a:lnTo>
                    <a:lnTo>
                      <a:pt x="18678" y="37216"/>
                    </a:lnTo>
                    <a:lnTo>
                      <a:pt x="18185" y="35172"/>
                    </a:lnTo>
                    <a:lnTo>
                      <a:pt x="17974" y="34185"/>
                    </a:lnTo>
                    <a:lnTo>
                      <a:pt x="17692" y="33339"/>
                    </a:lnTo>
                    <a:lnTo>
                      <a:pt x="18185" y="33410"/>
                    </a:lnTo>
                    <a:lnTo>
                      <a:pt x="18678" y="33621"/>
                    </a:lnTo>
                    <a:lnTo>
                      <a:pt x="19101" y="33903"/>
                    </a:lnTo>
                    <a:lnTo>
                      <a:pt x="19454" y="34256"/>
                    </a:lnTo>
                    <a:lnTo>
                      <a:pt x="20229" y="35101"/>
                    </a:lnTo>
                    <a:lnTo>
                      <a:pt x="20582" y="35524"/>
                    </a:lnTo>
                    <a:lnTo>
                      <a:pt x="21004" y="35947"/>
                    </a:lnTo>
                    <a:lnTo>
                      <a:pt x="21780" y="36723"/>
                    </a:lnTo>
                    <a:lnTo>
                      <a:pt x="22344" y="37286"/>
                    </a:lnTo>
                    <a:lnTo>
                      <a:pt x="22978" y="37780"/>
                    </a:lnTo>
                    <a:lnTo>
                      <a:pt x="23542" y="38203"/>
                    </a:lnTo>
                    <a:lnTo>
                      <a:pt x="24176" y="38485"/>
                    </a:lnTo>
                    <a:lnTo>
                      <a:pt x="24388" y="38555"/>
                    </a:lnTo>
                    <a:lnTo>
                      <a:pt x="24670" y="38555"/>
                    </a:lnTo>
                    <a:lnTo>
                      <a:pt x="24881" y="38485"/>
                    </a:lnTo>
                    <a:lnTo>
                      <a:pt x="25092" y="38344"/>
                    </a:lnTo>
                    <a:lnTo>
                      <a:pt x="25022" y="38767"/>
                    </a:lnTo>
                    <a:lnTo>
                      <a:pt x="25092" y="39119"/>
                    </a:lnTo>
                    <a:lnTo>
                      <a:pt x="25304" y="39260"/>
                    </a:lnTo>
                    <a:lnTo>
                      <a:pt x="25515" y="39331"/>
                    </a:lnTo>
                    <a:lnTo>
                      <a:pt x="25727" y="39260"/>
                    </a:lnTo>
                    <a:lnTo>
                      <a:pt x="25868" y="38978"/>
                    </a:lnTo>
                    <a:lnTo>
                      <a:pt x="26009" y="38555"/>
                    </a:lnTo>
                    <a:lnTo>
                      <a:pt x="26009" y="37921"/>
                    </a:lnTo>
                    <a:lnTo>
                      <a:pt x="26291" y="38344"/>
                    </a:lnTo>
                    <a:lnTo>
                      <a:pt x="26855" y="38978"/>
                    </a:lnTo>
                    <a:lnTo>
                      <a:pt x="27137" y="39260"/>
                    </a:lnTo>
                    <a:lnTo>
                      <a:pt x="27418" y="39401"/>
                    </a:lnTo>
                    <a:lnTo>
                      <a:pt x="27559" y="39401"/>
                    </a:lnTo>
                    <a:lnTo>
                      <a:pt x="27630" y="39331"/>
                    </a:lnTo>
                    <a:lnTo>
                      <a:pt x="27700" y="39260"/>
                    </a:lnTo>
                    <a:lnTo>
                      <a:pt x="27771" y="39049"/>
                    </a:lnTo>
                    <a:lnTo>
                      <a:pt x="27771" y="38837"/>
                    </a:lnTo>
                    <a:lnTo>
                      <a:pt x="27771" y="38696"/>
                    </a:lnTo>
                    <a:lnTo>
                      <a:pt x="27630" y="38414"/>
                    </a:lnTo>
                    <a:lnTo>
                      <a:pt x="27348" y="38132"/>
                    </a:lnTo>
                    <a:lnTo>
                      <a:pt x="27066" y="37921"/>
                    </a:lnTo>
                    <a:lnTo>
                      <a:pt x="26784" y="37709"/>
                    </a:lnTo>
                    <a:lnTo>
                      <a:pt x="26502" y="37498"/>
                    </a:lnTo>
                    <a:lnTo>
                      <a:pt x="26432" y="37216"/>
                    </a:lnTo>
                    <a:lnTo>
                      <a:pt x="26361" y="37075"/>
                    </a:lnTo>
                    <a:lnTo>
                      <a:pt x="26432" y="36864"/>
                    </a:lnTo>
                    <a:lnTo>
                      <a:pt x="26996" y="37286"/>
                    </a:lnTo>
                    <a:lnTo>
                      <a:pt x="27489" y="37568"/>
                    </a:lnTo>
                    <a:lnTo>
                      <a:pt x="27982" y="37780"/>
                    </a:lnTo>
                    <a:lnTo>
                      <a:pt x="28476" y="37921"/>
                    </a:lnTo>
                    <a:lnTo>
                      <a:pt x="28899" y="37991"/>
                    </a:lnTo>
                    <a:lnTo>
                      <a:pt x="29110" y="37991"/>
                    </a:lnTo>
                    <a:lnTo>
                      <a:pt x="29322" y="37921"/>
                    </a:lnTo>
                    <a:lnTo>
                      <a:pt x="29462" y="37850"/>
                    </a:lnTo>
                    <a:lnTo>
                      <a:pt x="29603" y="37709"/>
                    </a:lnTo>
                    <a:lnTo>
                      <a:pt x="29674" y="37498"/>
                    </a:lnTo>
                    <a:lnTo>
                      <a:pt x="29674" y="37357"/>
                    </a:lnTo>
                    <a:lnTo>
                      <a:pt x="29603" y="37216"/>
                    </a:lnTo>
                    <a:lnTo>
                      <a:pt x="29462" y="37075"/>
                    </a:lnTo>
                    <a:lnTo>
                      <a:pt x="29110" y="36793"/>
                    </a:lnTo>
                    <a:lnTo>
                      <a:pt x="28617" y="36652"/>
                    </a:lnTo>
                    <a:lnTo>
                      <a:pt x="27489" y="36441"/>
                    </a:lnTo>
                    <a:lnTo>
                      <a:pt x="26714" y="36229"/>
                    </a:lnTo>
                    <a:lnTo>
                      <a:pt x="27277" y="36229"/>
                    </a:lnTo>
                    <a:lnTo>
                      <a:pt x="28194" y="36159"/>
                    </a:lnTo>
                    <a:lnTo>
                      <a:pt x="29040" y="36018"/>
                    </a:lnTo>
                    <a:lnTo>
                      <a:pt x="29322" y="35877"/>
                    </a:lnTo>
                    <a:lnTo>
                      <a:pt x="29533" y="35736"/>
                    </a:lnTo>
                    <a:lnTo>
                      <a:pt x="29744" y="35313"/>
                    </a:lnTo>
                    <a:lnTo>
                      <a:pt x="29815" y="35031"/>
                    </a:lnTo>
                    <a:lnTo>
                      <a:pt x="29885" y="34820"/>
                    </a:lnTo>
                    <a:lnTo>
                      <a:pt x="29815" y="34608"/>
                    </a:lnTo>
                    <a:lnTo>
                      <a:pt x="29744" y="34467"/>
                    </a:lnTo>
                    <a:lnTo>
                      <a:pt x="29462" y="34397"/>
                    </a:lnTo>
                    <a:lnTo>
                      <a:pt x="29110" y="34397"/>
                    </a:lnTo>
                    <a:lnTo>
                      <a:pt x="28335" y="34679"/>
                    </a:lnTo>
                    <a:lnTo>
                      <a:pt x="27066" y="35101"/>
                    </a:lnTo>
                    <a:lnTo>
                      <a:pt x="26432" y="35383"/>
                    </a:lnTo>
                    <a:lnTo>
                      <a:pt x="26009" y="35665"/>
                    </a:lnTo>
                    <a:lnTo>
                      <a:pt x="25868" y="35806"/>
                    </a:lnTo>
                    <a:lnTo>
                      <a:pt x="25797" y="35877"/>
                    </a:lnTo>
                    <a:lnTo>
                      <a:pt x="25797" y="36008"/>
                    </a:lnTo>
                    <a:lnTo>
                      <a:pt x="25797" y="36008"/>
                    </a:lnTo>
                    <a:lnTo>
                      <a:pt x="24952" y="35524"/>
                    </a:lnTo>
                    <a:lnTo>
                      <a:pt x="23965" y="34890"/>
                    </a:lnTo>
                    <a:lnTo>
                      <a:pt x="22978" y="34185"/>
                    </a:lnTo>
                    <a:lnTo>
                      <a:pt x="21991" y="33621"/>
                    </a:lnTo>
                    <a:lnTo>
                      <a:pt x="23260" y="33621"/>
                    </a:lnTo>
                    <a:lnTo>
                      <a:pt x="24106" y="33692"/>
                    </a:lnTo>
                    <a:lnTo>
                      <a:pt x="24952" y="33692"/>
                    </a:lnTo>
                    <a:lnTo>
                      <a:pt x="25727" y="33621"/>
                    </a:lnTo>
                    <a:lnTo>
                      <a:pt x="26079" y="33551"/>
                    </a:lnTo>
                    <a:lnTo>
                      <a:pt x="26432" y="33480"/>
                    </a:lnTo>
                    <a:lnTo>
                      <a:pt x="26643" y="33339"/>
                    </a:lnTo>
                    <a:lnTo>
                      <a:pt x="26855" y="33198"/>
                    </a:lnTo>
                    <a:lnTo>
                      <a:pt x="26996" y="32916"/>
                    </a:lnTo>
                    <a:lnTo>
                      <a:pt x="26996" y="32705"/>
                    </a:lnTo>
                    <a:lnTo>
                      <a:pt x="26925" y="32423"/>
                    </a:lnTo>
                    <a:lnTo>
                      <a:pt x="26784" y="32282"/>
                    </a:lnTo>
                    <a:lnTo>
                      <a:pt x="26502" y="32141"/>
                    </a:lnTo>
                    <a:lnTo>
                      <a:pt x="25233" y="32141"/>
                    </a:lnTo>
                    <a:lnTo>
                      <a:pt x="24247" y="32353"/>
                    </a:lnTo>
                    <a:lnTo>
                      <a:pt x="22203" y="32775"/>
                    </a:lnTo>
                    <a:lnTo>
                      <a:pt x="21427" y="32987"/>
                    </a:lnTo>
                    <a:lnTo>
                      <a:pt x="20934" y="33057"/>
                    </a:lnTo>
                    <a:lnTo>
                      <a:pt x="19172" y="32775"/>
                    </a:lnTo>
                    <a:lnTo>
                      <a:pt x="17903" y="32634"/>
                    </a:lnTo>
                    <a:lnTo>
                      <a:pt x="17480" y="32564"/>
                    </a:lnTo>
                    <a:lnTo>
                      <a:pt x="17410" y="32564"/>
                    </a:lnTo>
                    <a:lnTo>
                      <a:pt x="17410" y="32634"/>
                    </a:lnTo>
                    <a:lnTo>
                      <a:pt x="17269" y="32423"/>
                    </a:lnTo>
                    <a:lnTo>
                      <a:pt x="17057" y="32141"/>
                    </a:lnTo>
                    <a:lnTo>
                      <a:pt x="16775" y="31295"/>
                    </a:lnTo>
                    <a:lnTo>
                      <a:pt x="16493" y="30449"/>
                    </a:lnTo>
                    <a:lnTo>
                      <a:pt x="16212" y="29745"/>
                    </a:lnTo>
                    <a:lnTo>
                      <a:pt x="15225" y="27630"/>
                    </a:lnTo>
                    <a:lnTo>
                      <a:pt x="14097" y="25586"/>
                    </a:lnTo>
                    <a:lnTo>
                      <a:pt x="12899" y="23542"/>
                    </a:lnTo>
                    <a:lnTo>
                      <a:pt x="11630" y="21568"/>
                    </a:lnTo>
                    <a:lnTo>
                      <a:pt x="14379" y="21568"/>
                    </a:lnTo>
                    <a:lnTo>
                      <a:pt x="14802" y="21639"/>
                    </a:lnTo>
                    <a:lnTo>
                      <a:pt x="15154" y="21850"/>
                    </a:lnTo>
                    <a:lnTo>
                      <a:pt x="15366" y="21991"/>
                    </a:lnTo>
                    <a:lnTo>
                      <a:pt x="15577" y="22203"/>
                    </a:lnTo>
                    <a:lnTo>
                      <a:pt x="15930" y="22767"/>
                    </a:lnTo>
                    <a:lnTo>
                      <a:pt x="16282" y="23472"/>
                    </a:lnTo>
                    <a:lnTo>
                      <a:pt x="16564" y="24176"/>
                    </a:lnTo>
                    <a:lnTo>
                      <a:pt x="16846" y="24952"/>
                    </a:lnTo>
                    <a:lnTo>
                      <a:pt x="17198" y="25586"/>
                    </a:lnTo>
                    <a:lnTo>
                      <a:pt x="17551" y="26079"/>
                    </a:lnTo>
                    <a:lnTo>
                      <a:pt x="17762" y="26291"/>
                    </a:lnTo>
                    <a:lnTo>
                      <a:pt x="17974" y="26432"/>
                    </a:lnTo>
                    <a:lnTo>
                      <a:pt x="18397" y="26502"/>
                    </a:lnTo>
                    <a:lnTo>
                      <a:pt x="18608" y="26502"/>
                    </a:lnTo>
                    <a:lnTo>
                      <a:pt x="18749" y="26432"/>
                    </a:lnTo>
                    <a:lnTo>
                      <a:pt x="18819" y="26220"/>
                    </a:lnTo>
                    <a:lnTo>
                      <a:pt x="18749" y="25938"/>
                    </a:lnTo>
                    <a:lnTo>
                      <a:pt x="18608" y="25586"/>
                    </a:lnTo>
                    <a:lnTo>
                      <a:pt x="18115" y="24740"/>
                    </a:lnTo>
                    <a:lnTo>
                      <a:pt x="17480" y="23894"/>
                    </a:lnTo>
                    <a:lnTo>
                      <a:pt x="16775" y="23049"/>
                    </a:lnTo>
                    <a:lnTo>
                      <a:pt x="16141" y="22344"/>
                    </a:lnTo>
                    <a:lnTo>
                      <a:pt x="15789" y="21991"/>
                    </a:lnTo>
                    <a:lnTo>
                      <a:pt x="16634" y="22203"/>
                    </a:lnTo>
                    <a:lnTo>
                      <a:pt x="17551" y="22485"/>
                    </a:lnTo>
                    <a:lnTo>
                      <a:pt x="18467" y="22908"/>
                    </a:lnTo>
                    <a:lnTo>
                      <a:pt x="18819" y="23190"/>
                    </a:lnTo>
                    <a:lnTo>
                      <a:pt x="19172" y="23401"/>
                    </a:lnTo>
                    <a:lnTo>
                      <a:pt x="19665" y="23965"/>
                    </a:lnTo>
                    <a:lnTo>
                      <a:pt x="19806" y="24176"/>
                    </a:lnTo>
                    <a:lnTo>
                      <a:pt x="19806" y="24388"/>
                    </a:lnTo>
                    <a:lnTo>
                      <a:pt x="19877" y="24599"/>
                    </a:lnTo>
                    <a:lnTo>
                      <a:pt x="20018" y="24881"/>
                    </a:lnTo>
                    <a:lnTo>
                      <a:pt x="20088" y="25375"/>
                    </a:lnTo>
                    <a:lnTo>
                      <a:pt x="20229" y="25938"/>
                    </a:lnTo>
                    <a:lnTo>
                      <a:pt x="20300" y="26220"/>
                    </a:lnTo>
                    <a:lnTo>
                      <a:pt x="20370" y="26502"/>
                    </a:lnTo>
                    <a:lnTo>
                      <a:pt x="20582" y="26643"/>
                    </a:lnTo>
                    <a:lnTo>
                      <a:pt x="20863" y="26784"/>
                    </a:lnTo>
                    <a:lnTo>
                      <a:pt x="21004" y="26714"/>
                    </a:lnTo>
                    <a:lnTo>
                      <a:pt x="21145" y="26714"/>
                    </a:lnTo>
                    <a:lnTo>
                      <a:pt x="21286" y="26573"/>
                    </a:lnTo>
                    <a:lnTo>
                      <a:pt x="21357" y="26502"/>
                    </a:lnTo>
                    <a:lnTo>
                      <a:pt x="21357" y="26220"/>
                    </a:lnTo>
                    <a:lnTo>
                      <a:pt x="21357" y="25868"/>
                    </a:lnTo>
                    <a:lnTo>
                      <a:pt x="21075" y="25163"/>
                    </a:lnTo>
                    <a:lnTo>
                      <a:pt x="20863" y="24670"/>
                    </a:lnTo>
                    <a:lnTo>
                      <a:pt x="21004" y="24811"/>
                    </a:lnTo>
                    <a:lnTo>
                      <a:pt x="21216" y="25022"/>
                    </a:lnTo>
                    <a:lnTo>
                      <a:pt x="21568" y="25657"/>
                    </a:lnTo>
                    <a:lnTo>
                      <a:pt x="21850" y="25938"/>
                    </a:lnTo>
                    <a:lnTo>
                      <a:pt x="22062" y="26079"/>
                    </a:lnTo>
                    <a:lnTo>
                      <a:pt x="22344" y="26220"/>
                    </a:lnTo>
                    <a:lnTo>
                      <a:pt x="22485" y="26150"/>
                    </a:lnTo>
                    <a:lnTo>
                      <a:pt x="22555" y="26079"/>
                    </a:lnTo>
                    <a:lnTo>
                      <a:pt x="22696" y="25938"/>
                    </a:lnTo>
                    <a:lnTo>
                      <a:pt x="22767" y="25868"/>
                    </a:lnTo>
                    <a:lnTo>
                      <a:pt x="22767" y="25727"/>
                    </a:lnTo>
                    <a:lnTo>
                      <a:pt x="22696" y="25657"/>
                    </a:lnTo>
                    <a:lnTo>
                      <a:pt x="22555" y="25445"/>
                    </a:lnTo>
                    <a:lnTo>
                      <a:pt x="22273" y="25234"/>
                    </a:lnTo>
                    <a:lnTo>
                      <a:pt x="21709" y="24811"/>
                    </a:lnTo>
                    <a:lnTo>
                      <a:pt x="21568" y="24599"/>
                    </a:lnTo>
                    <a:lnTo>
                      <a:pt x="21568" y="24529"/>
                    </a:lnTo>
                    <a:lnTo>
                      <a:pt x="21568" y="24388"/>
                    </a:lnTo>
                    <a:lnTo>
                      <a:pt x="21991" y="24670"/>
                    </a:lnTo>
                    <a:lnTo>
                      <a:pt x="22837" y="25093"/>
                    </a:lnTo>
                    <a:lnTo>
                      <a:pt x="23189" y="25234"/>
                    </a:lnTo>
                    <a:lnTo>
                      <a:pt x="23542" y="25234"/>
                    </a:lnTo>
                    <a:lnTo>
                      <a:pt x="23612" y="25163"/>
                    </a:lnTo>
                    <a:lnTo>
                      <a:pt x="23683" y="25093"/>
                    </a:lnTo>
                    <a:lnTo>
                      <a:pt x="23683" y="24881"/>
                    </a:lnTo>
                    <a:lnTo>
                      <a:pt x="23683" y="24670"/>
                    </a:lnTo>
                    <a:lnTo>
                      <a:pt x="23471" y="24317"/>
                    </a:lnTo>
                    <a:lnTo>
                      <a:pt x="23260" y="24106"/>
                    </a:lnTo>
                    <a:lnTo>
                      <a:pt x="22907" y="24035"/>
                    </a:lnTo>
                    <a:lnTo>
                      <a:pt x="22555" y="23965"/>
                    </a:lnTo>
                    <a:lnTo>
                      <a:pt x="21780" y="23965"/>
                    </a:lnTo>
                    <a:lnTo>
                      <a:pt x="21498" y="23894"/>
                    </a:lnTo>
                    <a:lnTo>
                      <a:pt x="21216" y="23753"/>
                    </a:lnTo>
                    <a:lnTo>
                      <a:pt x="22203" y="23472"/>
                    </a:lnTo>
                    <a:lnTo>
                      <a:pt x="22907" y="23260"/>
                    </a:lnTo>
                    <a:lnTo>
                      <a:pt x="23542" y="23049"/>
                    </a:lnTo>
                    <a:lnTo>
                      <a:pt x="24035" y="22767"/>
                    </a:lnTo>
                    <a:lnTo>
                      <a:pt x="24176" y="22626"/>
                    </a:lnTo>
                    <a:lnTo>
                      <a:pt x="24247" y="22555"/>
                    </a:lnTo>
                    <a:lnTo>
                      <a:pt x="24176" y="22414"/>
                    </a:lnTo>
                    <a:lnTo>
                      <a:pt x="23965" y="22344"/>
                    </a:lnTo>
                    <a:lnTo>
                      <a:pt x="23612" y="22273"/>
                    </a:lnTo>
                    <a:lnTo>
                      <a:pt x="23119" y="22203"/>
                    </a:lnTo>
                    <a:lnTo>
                      <a:pt x="22837" y="22203"/>
                    </a:lnTo>
                    <a:lnTo>
                      <a:pt x="22485" y="22344"/>
                    </a:lnTo>
                    <a:lnTo>
                      <a:pt x="22132" y="22555"/>
                    </a:lnTo>
                    <a:lnTo>
                      <a:pt x="21850" y="22767"/>
                    </a:lnTo>
                    <a:lnTo>
                      <a:pt x="21286" y="23190"/>
                    </a:lnTo>
                    <a:lnTo>
                      <a:pt x="21004" y="23331"/>
                    </a:lnTo>
                    <a:lnTo>
                      <a:pt x="20723" y="23331"/>
                    </a:lnTo>
                    <a:lnTo>
                      <a:pt x="20300" y="23260"/>
                    </a:lnTo>
                    <a:lnTo>
                      <a:pt x="19806" y="23049"/>
                    </a:lnTo>
                    <a:lnTo>
                      <a:pt x="18749" y="22485"/>
                    </a:lnTo>
                    <a:lnTo>
                      <a:pt x="17692" y="21921"/>
                    </a:lnTo>
                    <a:lnTo>
                      <a:pt x="17198" y="21639"/>
                    </a:lnTo>
                    <a:lnTo>
                      <a:pt x="16775" y="21498"/>
                    </a:lnTo>
                    <a:lnTo>
                      <a:pt x="17833" y="21568"/>
                    </a:lnTo>
                    <a:lnTo>
                      <a:pt x="19313" y="21639"/>
                    </a:lnTo>
                    <a:lnTo>
                      <a:pt x="20088" y="21568"/>
                    </a:lnTo>
                    <a:lnTo>
                      <a:pt x="20723" y="21498"/>
                    </a:lnTo>
                    <a:lnTo>
                      <a:pt x="20934" y="21357"/>
                    </a:lnTo>
                    <a:lnTo>
                      <a:pt x="21145" y="21216"/>
                    </a:lnTo>
                    <a:lnTo>
                      <a:pt x="21216" y="21075"/>
                    </a:lnTo>
                    <a:lnTo>
                      <a:pt x="21286" y="20864"/>
                    </a:lnTo>
                    <a:lnTo>
                      <a:pt x="21216" y="20582"/>
                    </a:lnTo>
                    <a:lnTo>
                      <a:pt x="21075" y="20441"/>
                    </a:lnTo>
                    <a:lnTo>
                      <a:pt x="20863" y="20300"/>
                    </a:lnTo>
                    <a:lnTo>
                      <a:pt x="20582" y="20159"/>
                    </a:lnTo>
                    <a:lnTo>
                      <a:pt x="19806" y="20088"/>
                    </a:lnTo>
                    <a:lnTo>
                      <a:pt x="18890" y="20159"/>
                    </a:lnTo>
                    <a:lnTo>
                      <a:pt x="17974" y="20229"/>
                    </a:lnTo>
                    <a:lnTo>
                      <a:pt x="17128" y="20370"/>
                    </a:lnTo>
                    <a:lnTo>
                      <a:pt x="16000" y="20582"/>
                    </a:lnTo>
                    <a:lnTo>
                      <a:pt x="14731" y="20864"/>
                    </a:lnTo>
                    <a:lnTo>
                      <a:pt x="13463" y="21075"/>
                    </a:lnTo>
                    <a:lnTo>
                      <a:pt x="12758" y="21146"/>
                    </a:lnTo>
                    <a:lnTo>
                      <a:pt x="12194" y="21146"/>
                    </a:lnTo>
                    <a:lnTo>
                      <a:pt x="11630" y="21005"/>
                    </a:lnTo>
                    <a:lnTo>
                      <a:pt x="11066" y="20723"/>
                    </a:lnTo>
                    <a:lnTo>
                      <a:pt x="10361" y="20159"/>
                    </a:lnTo>
                    <a:lnTo>
                      <a:pt x="9657" y="19383"/>
                    </a:lnTo>
                    <a:lnTo>
                      <a:pt x="8952" y="18538"/>
                    </a:lnTo>
                    <a:lnTo>
                      <a:pt x="8317" y="17621"/>
                    </a:lnTo>
                    <a:lnTo>
                      <a:pt x="6978" y="15718"/>
                    </a:lnTo>
                    <a:lnTo>
                      <a:pt x="6344" y="14872"/>
                    </a:lnTo>
                    <a:lnTo>
                      <a:pt x="5780" y="14097"/>
                    </a:lnTo>
                    <a:lnTo>
                      <a:pt x="5780" y="14097"/>
                    </a:lnTo>
                    <a:lnTo>
                      <a:pt x="6203" y="14168"/>
                    </a:lnTo>
                    <a:lnTo>
                      <a:pt x="6696" y="14238"/>
                    </a:lnTo>
                    <a:lnTo>
                      <a:pt x="7613" y="14238"/>
                    </a:lnTo>
                    <a:lnTo>
                      <a:pt x="8529" y="14309"/>
                    </a:lnTo>
                    <a:lnTo>
                      <a:pt x="8952" y="14379"/>
                    </a:lnTo>
                    <a:lnTo>
                      <a:pt x="9375" y="14450"/>
                    </a:lnTo>
                    <a:lnTo>
                      <a:pt x="9798" y="14731"/>
                    </a:lnTo>
                    <a:lnTo>
                      <a:pt x="10291" y="14943"/>
                    </a:lnTo>
                    <a:lnTo>
                      <a:pt x="11207" y="15648"/>
                    </a:lnTo>
                    <a:lnTo>
                      <a:pt x="12053" y="16282"/>
                    </a:lnTo>
                    <a:lnTo>
                      <a:pt x="12546" y="16564"/>
                    </a:lnTo>
                    <a:lnTo>
                      <a:pt x="13040" y="16846"/>
                    </a:lnTo>
                    <a:lnTo>
                      <a:pt x="13745" y="17128"/>
                    </a:lnTo>
                    <a:lnTo>
                      <a:pt x="14238" y="17339"/>
                    </a:lnTo>
                    <a:lnTo>
                      <a:pt x="14731" y="17410"/>
                    </a:lnTo>
                    <a:lnTo>
                      <a:pt x="15154" y="17480"/>
                    </a:lnTo>
                    <a:lnTo>
                      <a:pt x="15295" y="17410"/>
                    </a:lnTo>
                    <a:lnTo>
                      <a:pt x="15436" y="17339"/>
                    </a:lnTo>
                    <a:lnTo>
                      <a:pt x="15507" y="17198"/>
                    </a:lnTo>
                    <a:lnTo>
                      <a:pt x="15507" y="17057"/>
                    </a:lnTo>
                    <a:lnTo>
                      <a:pt x="15507" y="16846"/>
                    </a:lnTo>
                    <a:lnTo>
                      <a:pt x="15436" y="16564"/>
                    </a:lnTo>
                    <a:lnTo>
                      <a:pt x="15295" y="16353"/>
                    </a:lnTo>
                    <a:lnTo>
                      <a:pt x="15154" y="16212"/>
                    </a:lnTo>
                    <a:lnTo>
                      <a:pt x="14731" y="15930"/>
                    </a:lnTo>
                    <a:lnTo>
                      <a:pt x="14238" y="15648"/>
                    </a:lnTo>
                    <a:lnTo>
                      <a:pt x="13604" y="15436"/>
                    </a:lnTo>
                    <a:lnTo>
                      <a:pt x="12335" y="14943"/>
                    </a:lnTo>
                    <a:lnTo>
                      <a:pt x="11419" y="14591"/>
                    </a:lnTo>
                    <a:lnTo>
                      <a:pt x="14238" y="14802"/>
                    </a:lnTo>
                    <a:lnTo>
                      <a:pt x="14661" y="15577"/>
                    </a:lnTo>
                    <a:lnTo>
                      <a:pt x="15295" y="15930"/>
                    </a:lnTo>
                    <a:lnTo>
                      <a:pt x="16000" y="16353"/>
                    </a:lnTo>
                    <a:lnTo>
                      <a:pt x="16423" y="16494"/>
                    </a:lnTo>
                    <a:lnTo>
                      <a:pt x="16775" y="16635"/>
                    </a:lnTo>
                    <a:lnTo>
                      <a:pt x="17198" y="16635"/>
                    </a:lnTo>
                    <a:lnTo>
                      <a:pt x="17551" y="16564"/>
                    </a:lnTo>
                    <a:lnTo>
                      <a:pt x="18044" y="16423"/>
                    </a:lnTo>
                    <a:lnTo>
                      <a:pt x="18326" y="16212"/>
                    </a:lnTo>
                    <a:lnTo>
                      <a:pt x="18538" y="16071"/>
                    </a:lnTo>
                    <a:lnTo>
                      <a:pt x="18538" y="15930"/>
                    </a:lnTo>
                    <a:lnTo>
                      <a:pt x="18467" y="15859"/>
                    </a:lnTo>
                    <a:lnTo>
                      <a:pt x="18326" y="15718"/>
                    </a:lnTo>
                    <a:lnTo>
                      <a:pt x="17833" y="15577"/>
                    </a:lnTo>
                    <a:lnTo>
                      <a:pt x="16423" y="15225"/>
                    </a:lnTo>
                    <a:lnTo>
                      <a:pt x="15859" y="15013"/>
                    </a:lnTo>
                    <a:lnTo>
                      <a:pt x="15648" y="14943"/>
                    </a:lnTo>
                    <a:lnTo>
                      <a:pt x="15507" y="14802"/>
                    </a:lnTo>
                    <a:lnTo>
                      <a:pt x="16212" y="14802"/>
                    </a:lnTo>
                    <a:lnTo>
                      <a:pt x="16775" y="14731"/>
                    </a:lnTo>
                    <a:lnTo>
                      <a:pt x="17057" y="14591"/>
                    </a:lnTo>
                    <a:lnTo>
                      <a:pt x="17128" y="14520"/>
                    </a:lnTo>
                    <a:lnTo>
                      <a:pt x="17198" y="14379"/>
                    </a:lnTo>
                    <a:lnTo>
                      <a:pt x="17128" y="14309"/>
                    </a:lnTo>
                    <a:lnTo>
                      <a:pt x="17057" y="14168"/>
                    </a:lnTo>
                    <a:lnTo>
                      <a:pt x="16705" y="14027"/>
                    </a:lnTo>
                    <a:lnTo>
                      <a:pt x="16141" y="13886"/>
                    </a:lnTo>
                    <a:lnTo>
                      <a:pt x="15366" y="13815"/>
                    </a:lnTo>
                    <a:lnTo>
                      <a:pt x="15507" y="13674"/>
                    </a:lnTo>
                    <a:lnTo>
                      <a:pt x="15718" y="13533"/>
                    </a:lnTo>
                    <a:lnTo>
                      <a:pt x="16282" y="13181"/>
                    </a:lnTo>
                    <a:lnTo>
                      <a:pt x="16846" y="12969"/>
                    </a:lnTo>
                    <a:lnTo>
                      <a:pt x="17057" y="12899"/>
                    </a:lnTo>
                    <a:lnTo>
                      <a:pt x="17198" y="12899"/>
                    </a:lnTo>
                    <a:lnTo>
                      <a:pt x="16634" y="12617"/>
                    </a:lnTo>
                    <a:lnTo>
                      <a:pt x="16212" y="12546"/>
                    </a:lnTo>
                    <a:lnTo>
                      <a:pt x="15789" y="12687"/>
                    </a:lnTo>
                    <a:lnTo>
                      <a:pt x="15507" y="12828"/>
                    </a:lnTo>
                    <a:lnTo>
                      <a:pt x="14943" y="13392"/>
                    </a:lnTo>
                    <a:lnTo>
                      <a:pt x="14661" y="13604"/>
                    </a:lnTo>
                    <a:lnTo>
                      <a:pt x="14308" y="13745"/>
                    </a:lnTo>
                    <a:lnTo>
                      <a:pt x="13886" y="13815"/>
                    </a:lnTo>
                    <a:lnTo>
                      <a:pt x="13463" y="13886"/>
                    </a:lnTo>
                    <a:lnTo>
                      <a:pt x="12476" y="13815"/>
                    </a:lnTo>
                    <a:lnTo>
                      <a:pt x="11560" y="13745"/>
                    </a:lnTo>
                    <a:lnTo>
                      <a:pt x="10643" y="13674"/>
                    </a:lnTo>
                    <a:lnTo>
                      <a:pt x="11701" y="13251"/>
                    </a:lnTo>
                    <a:lnTo>
                      <a:pt x="12405" y="12969"/>
                    </a:lnTo>
                    <a:lnTo>
                      <a:pt x="13040" y="12687"/>
                    </a:lnTo>
                    <a:lnTo>
                      <a:pt x="13533" y="12335"/>
                    </a:lnTo>
                    <a:lnTo>
                      <a:pt x="13674" y="12124"/>
                    </a:lnTo>
                    <a:lnTo>
                      <a:pt x="13745" y="11983"/>
                    </a:lnTo>
                    <a:lnTo>
                      <a:pt x="13745" y="11771"/>
                    </a:lnTo>
                    <a:lnTo>
                      <a:pt x="13674" y="11560"/>
                    </a:lnTo>
                    <a:lnTo>
                      <a:pt x="13392" y="11348"/>
                    </a:lnTo>
                    <a:lnTo>
                      <a:pt x="13040" y="11207"/>
                    </a:lnTo>
                    <a:lnTo>
                      <a:pt x="12899" y="11137"/>
                    </a:lnTo>
                    <a:lnTo>
                      <a:pt x="12687" y="11137"/>
                    </a:lnTo>
                    <a:lnTo>
                      <a:pt x="12264" y="11348"/>
                    </a:lnTo>
                    <a:lnTo>
                      <a:pt x="11771" y="11701"/>
                    </a:lnTo>
                    <a:lnTo>
                      <a:pt x="11207" y="12194"/>
                    </a:lnTo>
                    <a:lnTo>
                      <a:pt x="10220" y="13110"/>
                    </a:lnTo>
                    <a:lnTo>
                      <a:pt x="9798" y="13463"/>
                    </a:lnTo>
                    <a:lnTo>
                      <a:pt x="9445" y="13604"/>
                    </a:lnTo>
                    <a:lnTo>
                      <a:pt x="8881" y="13745"/>
                    </a:lnTo>
                    <a:lnTo>
                      <a:pt x="7190" y="13745"/>
                    </a:lnTo>
                    <a:lnTo>
                      <a:pt x="6626" y="13674"/>
                    </a:lnTo>
                    <a:lnTo>
                      <a:pt x="6203" y="13533"/>
                    </a:lnTo>
                    <a:lnTo>
                      <a:pt x="5780" y="13392"/>
                    </a:lnTo>
                    <a:lnTo>
                      <a:pt x="5357" y="13181"/>
                    </a:lnTo>
                    <a:lnTo>
                      <a:pt x="5005" y="12969"/>
                    </a:lnTo>
                    <a:lnTo>
                      <a:pt x="4300" y="12335"/>
                    </a:lnTo>
                    <a:lnTo>
                      <a:pt x="3665" y="11630"/>
                    </a:lnTo>
                    <a:lnTo>
                      <a:pt x="3102" y="10784"/>
                    </a:lnTo>
                    <a:lnTo>
                      <a:pt x="2608" y="9868"/>
                    </a:lnTo>
                    <a:lnTo>
                      <a:pt x="2115" y="8952"/>
                    </a:lnTo>
                    <a:lnTo>
                      <a:pt x="1762" y="8035"/>
                    </a:lnTo>
                    <a:lnTo>
                      <a:pt x="1621" y="7542"/>
                    </a:lnTo>
                    <a:lnTo>
                      <a:pt x="1410" y="6485"/>
                    </a:lnTo>
                    <a:lnTo>
                      <a:pt x="987" y="3665"/>
                    </a:lnTo>
                    <a:lnTo>
                      <a:pt x="846" y="2256"/>
                    </a:lnTo>
                    <a:lnTo>
                      <a:pt x="776" y="1058"/>
                    </a:lnTo>
                    <a:lnTo>
                      <a:pt x="776" y="564"/>
                    </a:lnTo>
                    <a:lnTo>
                      <a:pt x="846" y="282"/>
                    </a:lnTo>
                    <a:lnTo>
                      <a:pt x="917" y="71"/>
                    </a:lnTo>
                    <a:lnTo>
                      <a:pt x="987" y="0"/>
                    </a:lnTo>
                    <a:close/>
                  </a:path>
                </a:pathLst>
              </a:custGeom>
              <a:solidFill>
                <a:srgbClr val="8EBC7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 name="Google Shape;197;p4"/>
              <p:cNvSpPr/>
              <p:nvPr/>
            </p:nvSpPr>
            <p:spPr>
              <a:xfrm>
                <a:off x="3501600" y="4357925"/>
                <a:ext cx="151575" cy="297825"/>
              </a:xfrm>
              <a:custGeom>
                <a:avLst/>
                <a:gdLst/>
                <a:ahLst/>
                <a:cxnLst/>
                <a:rect l="l" t="t" r="r" b="b"/>
                <a:pathLst>
                  <a:path w="6063" h="11913" extrusionOk="0">
                    <a:moveTo>
                      <a:pt x="4935" y="0"/>
                    </a:moveTo>
                    <a:lnTo>
                      <a:pt x="3737" y="1410"/>
                    </a:lnTo>
                    <a:lnTo>
                      <a:pt x="3314" y="2326"/>
                    </a:lnTo>
                    <a:lnTo>
                      <a:pt x="2891" y="3243"/>
                    </a:lnTo>
                    <a:lnTo>
                      <a:pt x="2609" y="4230"/>
                    </a:lnTo>
                    <a:lnTo>
                      <a:pt x="2397" y="5216"/>
                    </a:lnTo>
                    <a:lnTo>
                      <a:pt x="1833" y="6908"/>
                    </a:lnTo>
                    <a:lnTo>
                      <a:pt x="1270" y="8459"/>
                    </a:lnTo>
                    <a:lnTo>
                      <a:pt x="494" y="9939"/>
                    </a:lnTo>
                    <a:lnTo>
                      <a:pt x="142" y="10855"/>
                    </a:lnTo>
                    <a:lnTo>
                      <a:pt x="1" y="11137"/>
                    </a:lnTo>
                    <a:lnTo>
                      <a:pt x="71" y="11348"/>
                    </a:lnTo>
                    <a:lnTo>
                      <a:pt x="353" y="11419"/>
                    </a:lnTo>
                    <a:lnTo>
                      <a:pt x="635" y="11348"/>
                    </a:lnTo>
                    <a:lnTo>
                      <a:pt x="847" y="11137"/>
                    </a:lnTo>
                    <a:lnTo>
                      <a:pt x="988" y="10785"/>
                    </a:lnTo>
                    <a:lnTo>
                      <a:pt x="917" y="11207"/>
                    </a:lnTo>
                    <a:lnTo>
                      <a:pt x="917" y="11348"/>
                    </a:lnTo>
                    <a:lnTo>
                      <a:pt x="988" y="11419"/>
                    </a:lnTo>
                    <a:lnTo>
                      <a:pt x="1058" y="11489"/>
                    </a:lnTo>
                    <a:lnTo>
                      <a:pt x="1129" y="11489"/>
                    </a:lnTo>
                    <a:lnTo>
                      <a:pt x="1411" y="11348"/>
                    </a:lnTo>
                    <a:lnTo>
                      <a:pt x="1904" y="10996"/>
                    </a:lnTo>
                    <a:lnTo>
                      <a:pt x="2045" y="10855"/>
                    </a:lnTo>
                    <a:lnTo>
                      <a:pt x="2045" y="10714"/>
                    </a:lnTo>
                    <a:lnTo>
                      <a:pt x="2468" y="10503"/>
                    </a:lnTo>
                    <a:lnTo>
                      <a:pt x="2609" y="10503"/>
                    </a:lnTo>
                    <a:lnTo>
                      <a:pt x="2750" y="10573"/>
                    </a:lnTo>
                    <a:lnTo>
                      <a:pt x="2891" y="10644"/>
                    </a:lnTo>
                    <a:lnTo>
                      <a:pt x="2961" y="10785"/>
                    </a:lnTo>
                    <a:lnTo>
                      <a:pt x="3102" y="11278"/>
                    </a:lnTo>
                    <a:lnTo>
                      <a:pt x="3314" y="11630"/>
                    </a:lnTo>
                    <a:lnTo>
                      <a:pt x="3596" y="11842"/>
                    </a:lnTo>
                    <a:lnTo>
                      <a:pt x="3807" y="11912"/>
                    </a:lnTo>
                    <a:lnTo>
                      <a:pt x="4159" y="11771"/>
                    </a:lnTo>
                    <a:lnTo>
                      <a:pt x="4159" y="11630"/>
                    </a:lnTo>
                    <a:lnTo>
                      <a:pt x="4018" y="11278"/>
                    </a:lnTo>
                    <a:lnTo>
                      <a:pt x="3525" y="10503"/>
                    </a:lnTo>
                    <a:lnTo>
                      <a:pt x="3032" y="9586"/>
                    </a:lnTo>
                    <a:lnTo>
                      <a:pt x="2891" y="9234"/>
                    </a:lnTo>
                    <a:lnTo>
                      <a:pt x="2820" y="8881"/>
                    </a:lnTo>
                    <a:lnTo>
                      <a:pt x="3032" y="8952"/>
                    </a:lnTo>
                    <a:lnTo>
                      <a:pt x="3173" y="9022"/>
                    </a:lnTo>
                    <a:lnTo>
                      <a:pt x="3525" y="9304"/>
                    </a:lnTo>
                    <a:lnTo>
                      <a:pt x="3807" y="9727"/>
                    </a:lnTo>
                    <a:lnTo>
                      <a:pt x="4018" y="10150"/>
                    </a:lnTo>
                    <a:lnTo>
                      <a:pt x="4300" y="10644"/>
                    </a:lnTo>
                    <a:lnTo>
                      <a:pt x="4512" y="10996"/>
                    </a:lnTo>
                    <a:lnTo>
                      <a:pt x="4794" y="11207"/>
                    </a:lnTo>
                    <a:lnTo>
                      <a:pt x="4935" y="11278"/>
                    </a:lnTo>
                    <a:lnTo>
                      <a:pt x="5146" y="11278"/>
                    </a:lnTo>
                    <a:lnTo>
                      <a:pt x="5499" y="11137"/>
                    </a:lnTo>
                    <a:lnTo>
                      <a:pt x="5781" y="10926"/>
                    </a:lnTo>
                    <a:lnTo>
                      <a:pt x="5851" y="10714"/>
                    </a:lnTo>
                    <a:lnTo>
                      <a:pt x="5851" y="10362"/>
                    </a:lnTo>
                    <a:lnTo>
                      <a:pt x="5781" y="10080"/>
                    </a:lnTo>
                    <a:lnTo>
                      <a:pt x="5640" y="9727"/>
                    </a:lnTo>
                    <a:lnTo>
                      <a:pt x="5358" y="9163"/>
                    </a:lnTo>
                    <a:lnTo>
                      <a:pt x="5146" y="8881"/>
                    </a:lnTo>
                    <a:lnTo>
                      <a:pt x="4794" y="8600"/>
                    </a:lnTo>
                    <a:lnTo>
                      <a:pt x="4018" y="8106"/>
                    </a:lnTo>
                    <a:lnTo>
                      <a:pt x="3314" y="7754"/>
                    </a:lnTo>
                    <a:lnTo>
                      <a:pt x="3032" y="7613"/>
                    </a:lnTo>
                    <a:lnTo>
                      <a:pt x="2961" y="7472"/>
                    </a:lnTo>
                    <a:lnTo>
                      <a:pt x="2820" y="7049"/>
                    </a:lnTo>
                    <a:lnTo>
                      <a:pt x="2891" y="6485"/>
                    </a:lnTo>
                    <a:lnTo>
                      <a:pt x="3032" y="5851"/>
                    </a:lnTo>
                    <a:lnTo>
                      <a:pt x="3173" y="5146"/>
                    </a:lnTo>
                    <a:lnTo>
                      <a:pt x="3666" y="3807"/>
                    </a:lnTo>
                    <a:lnTo>
                      <a:pt x="4018" y="2820"/>
                    </a:lnTo>
                    <a:lnTo>
                      <a:pt x="4300" y="4018"/>
                    </a:lnTo>
                    <a:lnTo>
                      <a:pt x="4512" y="4793"/>
                    </a:lnTo>
                    <a:lnTo>
                      <a:pt x="4794" y="5569"/>
                    </a:lnTo>
                    <a:lnTo>
                      <a:pt x="5146" y="6203"/>
                    </a:lnTo>
                    <a:lnTo>
                      <a:pt x="5287" y="6344"/>
                    </a:lnTo>
                    <a:lnTo>
                      <a:pt x="5428" y="6485"/>
                    </a:lnTo>
                    <a:lnTo>
                      <a:pt x="5569" y="6485"/>
                    </a:lnTo>
                    <a:lnTo>
                      <a:pt x="5781" y="6344"/>
                    </a:lnTo>
                    <a:lnTo>
                      <a:pt x="5922" y="6062"/>
                    </a:lnTo>
                    <a:lnTo>
                      <a:pt x="6062" y="5639"/>
                    </a:lnTo>
                    <a:lnTo>
                      <a:pt x="6062" y="5428"/>
                    </a:lnTo>
                    <a:lnTo>
                      <a:pt x="5922" y="5075"/>
                    </a:lnTo>
                    <a:lnTo>
                      <a:pt x="5569" y="4159"/>
                    </a:lnTo>
                    <a:lnTo>
                      <a:pt x="5146" y="3313"/>
                    </a:lnTo>
                    <a:lnTo>
                      <a:pt x="4935" y="2679"/>
                    </a:lnTo>
                    <a:lnTo>
                      <a:pt x="4794" y="1974"/>
                    </a:lnTo>
                    <a:lnTo>
                      <a:pt x="4723" y="1340"/>
                    </a:lnTo>
                    <a:lnTo>
                      <a:pt x="4794" y="776"/>
                    </a:lnTo>
                    <a:lnTo>
                      <a:pt x="4935" y="0"/>
                    </a:lnTo>
                    <a:close/>
                  </a:path>
                </a:pathLst>
              </a:custGeom>
              <a:solidFill>
                <a:srgbClr val="8EBC7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 name="Google Shape;198;p4"/>
              <p:cNvSpPr/>
              <p:nvPr/>
            </p:nvSpPr>
            <p:spPr>
              <a:xfrm>
                <a:off x="3487525" y="4421350"/>
                <a:ext cx="82825" cy="112800"/>
              </a:xfrm>
              <a:custGeom>
                <a:avLst/>
                <a:gdLst/>
                <a:ahLst/>
                <a:cxnLst/>
                <a:rect l="l" t="t" r="r" b="b"/>
                <a:pathLst>
                  <a:path w="3313" h="4512" extrusionOk="0">
                    <a:moveTo>
                      <a:pt x="3031" y="1"/>
                    </a:moveTo>
                    <a:lnTo>
                      <a:pt x="2749" y="71"/>
                    </a:lnTo>
                    <a:lnTo>
                      <a:pt x="2326" y="353"/>
                    </a:lnTo>
                    <a:lnTo>
                      <a:pt x="1762" y="776"/>
                    </a:lnTo>
                    <a:lnTo>
                      <a:pt x="1269" y="1199"/>
                    </a:lnTo>
                    <a:lnTo>
                      <a:pt x="705" y="1833"/>
                    </a:lnTo>
                    <a:lnTo>
                      <a:pt x="282" y="2468"/>
                    </a:lnTo>
                    <a:lnTo>
                      <a:pt x="70" y="2750"/>
                    </a:lnTo>
                    <a:lnTo>
                      <a:pt x="0" y="3032"/>
                    </a:lnTo>
                    <a:lnTo>
                      <a:pt x="0" y="3596"/>
                    </a:lnTo>
                    <a:lnTo>
                      <a:pt x="70" y="3878"/>
                    </a:lnTo>
                    <a:lnTo>
                      <a:pt x="211" y="4230"/>
                    </a:lnTo>
                    <a:lnTo>
                      <a:pt x="352" y="4441"/>
                    </a:lnTo>
                    <a:lnTo>
                      <a:pt x="423" y="4512"/>
                    </a:lnTo>
                    <a:lnTo>
                      <a:pt x="634" y="4512"/>
                    </a:lnTo>
                    <a:lnTo>
                      <a:pt x="775" y="4371"/>
                    </a:lnTo>
                    <a:lnTo>
                      <a:pt x="987" y="4018"/>
                    </a:lnTo>
                    <a:lnTo>
                      <a:pt x="1903" y="2609"/>
                    </a:lnTo>
                    <a:lnTo>
                      <a:pt x="2467" y="1693"/>
                    </a:lnTo>
                    <a:lnTo>
                      <a:pt x="2960" y="917"/>
                    </a:lnTo>
                    <a:lnTo>
                      <a:pt x="3242" y="283"/>
                    </a:lnTo>
                    <a:lnTo>
                      <a:pt x="3313" y="71"/>
                    </a:lnTo>
                    <a:lnTo>
                      <a:pt x="3242" y="1"/>
                    </a:lnTo>
                    <a:close/>
                  </a:path>
                </a:pathLst>
              </a:custGeom>
              <a:solidFill>
                <a:srgbClr val="8EBC7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 name="Google Shape;199;p4"/>
              <p:cNvSpPr/>
              <p:nvPr/>
            </p:nvSpPr>
            <p:spPr>
              <a:xfrm>
                <a:off x="3621425" y="4657475"/>
                <a:ext cx="89900" cy="84625"/>
              </a:xfrm>
              <a:custGeom>
                <a:avLst/>
                <a:gdLst/>
                <a:ahLst/>
                <a:cxnLst/>
                <a:rect l="l" t="t" r="r" b="b"/>
                <a:pathLst>
                  <a:path w="3596" h="3385" extrusionOk="0">
                    <a:moveTo>
                      <a:pt x="3595" y="1"/>
                    </a:moveTo>
                    <a:lnTo>
                      <a:pt x="3102" y="71"/>
                    </a:lnTo>
                    <a:lnTo>
                      <a:pt x="2538" y="283"/>
                    </a:lnTo>
                    <a:lnTo>
                      <a:pt x="2045" y="565"/>
                    </a:lnTo>
                    <a:lnTo>
                      <a:pt x="1551" y="917"/>
                    </a:lnTo>
                    <a:lnTo>
                      <a:pt x="1058" y="1340"/>
                    </a:lnTo>
                    <a:lnTo>
                      <a:pt x="635" y="1763"/>
                    </a:lnTo>
                    <a:lnTo>
                      <a:pt x="353" y="2256"/>
                    </a:lnTo>
                    <a:lnTo>
                      <a:pt x="142" y="2679"/>
                    </a:lnTo>
                    <a:lnTo>
                      <a:pt x="1" y="2961"/>
                    </a:lnTo>
                    <a:lnTo>
                      <a:pt x="1" y="3173"/>
                    </a:lnTo>
                    <a:lnTo>
                      <a:pt x="1" y="3314"/>
                    </a:lnTo>
                    <a:lnTo>
                      <a:pt x="71" y="3384"/>
                    </a:lnTo>
                    <a:lnTo>
                      <a:pt x="353" y="3384"/>
                    </a:lnTo>
                    <a:lnTo>
                      <a:pt x="706" y="3173"/>
                    </a:lnTo>
                    <a:lnTo>
                      <a:pt x="1410" y="2609"/>
                    </a:lnTo>
                    <a:lnTo>
                      <a:pt x="1692" y="2397"/>
                    </a:lnTo>
                    <a:lnTo>
                      <a:pt x="2115" y="1904"/>
                    </a:lnTo>
                    <a:lnTo>
                      <a:pt x="2609" y="1058"/>
                    </a:lnTo>
                    <a:lnTo>
                      <a:pt x="3173" y="353"/>
                    </a:lnTo>
                    <a:lnTo>
                      <a:pt x="3384" y="142"/>
                    </a:lnTo>
                    <a:lnTo>
                      <a:pt x="3595" y="1"/>
                    </a:lnTo>
                    <a:close/>
                  </a:path>
                </a:pathLst>
              </a:custGeom>
              <a:solidFill>
                <a:srgbClr val="8EBC7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00" name="Google Shape;200;p4"/>
            <p:cNvSpPr/>
            <p:nvPr/>
          </p:nvSpPr>
          <p:spPr>
            <a:xfrm>
              <a:off x="4535406" y="4308991"/>
              <a:ext cx="198042" cy="199452"/>
            </a:xfrm>
            <a:custGeom>
              <a:avLst/>
              <a:gdLst/>
              <a:ahLst/>
              <a:cxnLst/>
              <a:rect l="l" t="t" r="r" b="b"/>
              <a:pathLst>
                <a:path w="9798" h="9869" extrusionOk="0">
                  <a:moveTo>
                    <a:pt x="4582" y="635"/>
                  </a:moveTo>
                  <a:lnTo>
                    <a:pt x="4864" y="705"/>
                  </a:lnTo>
                  <a:lnTo>
                    <a:pt x="5145" y="846"/>
                  </a:lnTo>
                  <a:lnTo>
                    <a:pt x="5357" y="1058"/>
                  </a:lnTo>
                  <a:lnTo>
                    <a:pt x="5498" y="1269"/>
                  </a:lnTo>
                  <a:lnTo>
                    <a:pt x="5568" y="1481"/>
                  </a:lnTo>
                  <a:lnTo>
                    <a:pt x="5568" y="1763"/>
                  </a:lnTo>
                  <a:lnTo>
                    <a:pt x="5568" y="2045"/>
                  </a:lnTo>
                  <a:lnTo>
                    <a:pt x="5357" y="2679"/>
                  </a:lnTo>
                  <a:lnTo>
                    <a:pt x="4864" y="3807"/>
                  </a:lnTo>
                  <a:lnTo>
                    <a:pt x="4723" y="4230"/>
                  </a:lnTo>
                  <a:lnTo>
                    <a:pt x="4652" y="4441"/>
                  </a:lnTo>
                  <a:lnTo>
                    <a:pt x="4723" y="4582"/>
                  </a:lnTo>
                  <a:lnTo>
                    <a:pt x="3736" y="3948"/>
                  </a:lnTo>
                  <a:lnTo>
                    <a:pt x="2890" y="3243"/>
                  </a:lnTo>
                  <a:lnTo>
                    <a:pt x="2679" y="3031"/>
                  </a:lnTo>
                  <a:lnTo>
                    <a:pt x="2538" y="2820"/>
                  </a:lnTo>
                  <a:lnTo>
                    <a:pt x="2467" y="2538"/>
                  </a:lnTo>
                  <a:lnTo>
                    <a:pt x="2467" y="2326"/>
                  </a:lnTo>
                  <a:lnTo>
                    <a:pt x="2538" y="2045"/>
                  </a:lnTo>
                  <a:lnTo>
                    <a:pt x="2608" y="1833"/>
                  </a:lnTo>
                  <a:lnTo>
                    <a:pt x="2890" y="1340"/>
                  </a:lnTo>
                  <a:lnTo>
                    <a:pt x="3313" y="987"/>
                  </a:lnTo>
                  <a:lnTo>
                    <a:pt x="3806" y="705"/>
                  </a:lnTo>
                  <a:lnTo>
                    <a:pt x="4370" y="635"/>
                  </a:lnTo>
                  <a:close/>
                  <a:moveTo>
                    <a:pt x="7753" y="2820"/>
                  </a:moveTo>
                  <a:lnTo>
                    <a:pt x="8106" y="2890"/>
                  </a:lnTo>
                  <a:lnTo>
                    <a:pt x="8388" y="2961"/>
                  </a:lnTo>
                  <a:lnTo>
                    <a:pt x="8599" y="3102"/>
                  </a:lnTo>
                  <a:lnTo>
                    <a:pt x="8740" y="3313"/>
                  </a:lnTo>
                  <a:lnTo>
                    <a:pt x="8881" y="3525"/>
                  </a:lnTo>
                  <a:lnTo>
                    <a:pt x="8952" y="3807"/>
                  </a:lnTo>
                  <a:lnTo>
                    <a:pt x="8952" y="4089"/>
                  </a:lnTo>
                  <a:lnTo>
                    <a:pt x="8952" y="4371"/>
                  </a:lnTo>
                  <a:lnTo>
                    <a:pt x="8952" y="4652"/>
                  </a:lnTo>
                  <a:lnTo>
                    <a:pt x="8811" y="4864"/>
                  </a:lnTo>
                  <a:lnTo>
                    <a:pt x="8740" y="5146"/>
                  </a:lnTo>
                  <a:lnTo>
                    <a:pt x="8529" y="5357"/>
                  </a:lnTo>
                  <a:lnTo>
                    <a:pt x="8317" y="5498"/>
                  </a:lnTo>
                  <a:lnTo>
                    <a:pt x="8106" y="5639"/>
                  </a:lnTo>
                  <a:lnTo>
                    <a:pt x="7824" y="5710"/>
                  </a:lnTo>
                  <a:lnTo>
                    <a:pt x="7471" y="5639"/>
                  </a:lnTo>
                  <a:lnTo>
                    <a:pt x="7049" y="5569"/>
                  </a:lnTo>
                  <a:lnTo>
                    <a:pt x="6696" y="5428"/>
                  </a:lnTo>
                  <a:lnTo>
                    <a:pt x="6414" y="5287"/>
                  </a:lnTo>
                  <a:lnTo>
                    <a:pt x="6203" y="5075"/>
                  </a:lnTo>
                  <a:lnTo>
                    <a:pt x="6132" y="4864"/>
                  </a:lnTo>
                  <a:lnTo>
                    <a:pt x="5991" y="4582"/>
                  </a:lnTo>
                  <a:lnTo>
                    <a:pt x="5991" y="4371"/>
                  </a:lnTo>
                  <a:lnTo>
                    <a:pt x="6062" y="4089"/>
                  </a:lnTo>
                  <a:lnTo>
                    <a:pt x="6132" y="3807"/>
                  </a:lnTo>
                  <a:lnTo>
                    <a:pt x="6273" y="3595"/>
                  </a:lnTo>
                  <a:lnTo>
                    <a:pt x="6414" y="3384"/>
                  </a:lnTo>
                  <a:lnTo>
                    <a:pt x="6626" y="3172"/>
                  </a:lnTo>
                  <a:lnTo>
                    <a:pt x="6908" y="3031"/>
                  </a:lnTo>
                  <a:lnTo>
                    <a:pt x="7189" y="2890"/>
                  </a:lnTo>
                  <a:lnTo>
                    <a:pt x="7471" y="2820"/>
                  </a:lnTo>
                  <a:close/>
                  <a:moveTo>
                    <a:pt x="5921" y="5992"/>
                  </a:moveTo>
                  <a:lnTo>
                    <a:pt x="6555" y="6133"/>
                  </a:lnTo>
                  <a:lnTo>
                    <a:pt x="7260" y="6415"/>
                  </a:lnTo>
                  <a:lnTo>
                    <a:pt x="7824" y="6767"/>
                  </a:lnTo>
                  <a:lnTo>
                    <a:pt x="8035" y="6978"/>
                  </a:lnTo>
                  <a:lnTo>
                    <a:pt x="8176" y="7190"/>
                  </a:lnTo>
                  <a:lnTo>
                    <a:pt x="8317" y="7401"/>
                  </a:lnTo>
                  <a:lnTo>
                    <a:pt x="8317" y="7613"/>
                  </a:lnTo>
                  <a:lnTo>
                    <a:pt x="8247" y="7824"/>
                  </a:lnTo>
                  <a:lnTo>
                    <a:pt x="8035" y="8036"/>
                  </a:lnTo>
                  <a:lnTo>
                    <a:pt x="7683" y="8318"/>
                  </a:lnTo>
                  <a:lnTo>
                    <a:pt x="7260" y="8529"/>
                  </a:lnTo>
                  <a:lnTo>
                    <a:pt x="6837" y="8670"/>
                  </a:lnTo>
                  <a:lnTo>
                    <a:pt x="6414" y="8741"/>
                  </a:lnTo>
                  <a:lnTo>
                    <a:pt x="5991" y="8741"/>
                  </a:lnTo>
                  <a:lnTo>
                    <a:pt x="5639" y="8670"/>
                  </a:lnTo>
                  <a:lnTo>
                    <a:pt x="5286" y="8529"/>
                  </a:lnTo>
                  <a:lnTo>
                    <a:pt x="4934" y="8388"/>
                  </a:lnTo>
                  <a:lnTo>
                    <a:pt x="4652" y="8177"/>
                  </a:lnTo>
                  <a:lnTo>
                    <a:pt x="4441" y="7965"/>
                  </a:lnTo>
                  <a:lnTo>
                    <a:pt x="4300" y="7683"/>
                  </a:lnTo>
                  <a:lnTo>
                    <a:pt x="4229" y="7401"/>
                  </a:lnTo>
                  <a:lnTo>
                    <a:pt x="4300" y="7119"/>
                  </a:lnTo>
                  <a:lnTo>
                    <a:pt x="4370" y="6767"/>
                  </a:lnTo>
                  <a:lnTo>
                    <a:pt x="4652" y="6415"/>
                  </a:lnTo>
                  <a:lnTo>
                    <a:pt x="5004" y="6062"/>
                  </a:lnTo>
                  <a:lnTo>
                    <a:pt x="5145" y="5992"/>
                  </a:lnTo>
                  <a:close/>
                  <a:moveTo>
                    <a:pt x="4229" y="5498"/>
                  </a:moveTo>
                  <a:lnTo>
                    <a:pt x="3877" y="6767"/>
                  </a:lnTo>
                  <a:lnTo>
                    <a:pt x="3313" y="7965"/>
                  </a:lnTo>
                  <a:lnTo>
                    <a:pt x="3031" y="8459"/>
                  </a:lnTo>
                  <a:lnTo>
                    <a:pt x="2608" y="8670"/>
                  </a:lnTo>
                  <a:lnTo>
                    <a:pt x="2256" y="8811"/>
                  </a:lnTo>
                  <a:lnTo>
                    <a:pt x="1903" y="8811"/>
                  </a:lnTo>
                  <a:lnTo>
                    <a:pt x="1551" y="8600"/>
                  </a:lnTo>
                  <a:lnTo>
                    <a:pt x="1269" y="8318"/>
                  </a:lnTo>
                  <a:lnTo>
                    <a:pt x="1057" y="7895"/>
                  </a:lnTo>
                  <a:lnTo>
                    <a:pt x="916" y="7401"/>
                  </a:lnTo>
                  <a:lnTo>
                    <a:pt x="916" y="6978"/>
                  </a:lnTo>
                  <a:lnTo>
                    <a:pt x="987" y="6697"/>
                  </a:lnTo>
                  <a:lnTo>
                    <a:pt x="1057" y="6415"/>
                  </a:lnTo>
                  <a:lnTo>
                    <a:pt x="1128" y="6203"/>
                  </a:lnTo>
                  <a:lnTo>
                    <a:pt x="1339" y="5992"/>
                  </a:lnTo>
                  <a:lnTo>
                    <a:pt x="1480" y="5851"/>
                  </a:lnTo>
                  <a:lnTo>
                    <a:pt x="1974" y="5639"/>
                  </a:lnTo>
                  <a:lnTo>
                    <a:pt x="2538" y="5498"/>
                  </a:lnTo>
                  <a:close/>
                  <a:moveTo>
                    <a:pt x="4652" y="0"/>
                  </a:moveTo>
                  <a:lnTo>
                    <a:pt x="4018" y="141"/>
                  </a:lnTo>
                  <a:lnTo>
                    <a:pt x="3383" y="423"/>
                  </a:lnTo>
                  <a:lnTo>
                    <a:pt x="2749" y="776"/>
                  </a:lnTo>
                  <a:lnTo>
                    <a:pt x="2185" y="1269"/>
                  </a:lnTo>
                  <a:lnTo>
                    <a:pt x="1833" y="1833"/>
                  </a:lnTo>
                  <a:lnTo>
                    <a:pt x="1692" y="2115"/>
                  </a:lnTo>
                  <a:lnTo>
                    <a:pt x="1551" y="2397"/>
                  </a:lnTo>
                  <a:lnTo>
                    <a:pt x="1551" y="2679"/>
                  </a:lnTo>
                  <a:lnTo>
                    <a:pt x="1551" y="3031"/>
                  </a:lnTo>
                  <a:lnTo>
                    <a:pt x="1692" y="3313"/>
                  </a:lnTo>
                  <a:lnTo>
                    <a:pt x="1833" y="3595"/>
                  </a:lnTo>
                  <a:lnTo>
                    <a:pt x="2044" y="3877"/>
                  </a:lnTo>
                  <a:lnTo>
                    <a:pt x="2397" y="4089"/>
                  </a:lnTo>
                  <a:lnTo>
                    <a:pt x="2820" y="4371"/>
                  </a:lnTo>
                  <a:lnTo>
                    <a:pt x="3313" y="4582"/>
                  </a:lnTo>
                  <a:lnTo>
                    <a:pt x="3947" y="4793"/>
                  </a:lnTo>
                  <a:lnTo>
                    <a:pt x="4652" y="4934"/>
                  </a:lnTo>
                  <a:lnTo>
                    <a:pt x="4511" y="5075"/>
                  </a:lnTo>
                  <a:lnTo>
                    <a:pt x="4300" y="5146"/>
                  </a:lnTo>
                  <a:lnTo>
                    <a:pt x="3736" y="5146"/>
                  </a:lnTo>
                  <a:lnTo>
                    <a:pt x="3031" y="5005"/>
                  </a:lnTo>
                  <a:lnTo>
                    <a:pt x="2256" y="4864"/>
                  </a:lnTo>
                  <a:lnTo>
                    <a:pt x="1480" y="4864"/>
                  </a:lnTo>
                  <a:lnTo>
                    <a:pt x="1128" y="5005"/>
                  </a:lnTo>
                  <a:lnTo>
                    <a:pt x="846" y="5146"/>
                  </a:lnTo>
                  <a:lnTo>
                    <a:pt x="564" y="5357"/>
                  </a:lnTo>
                  <a:lnTo>
                    <a:pt x="282" y="5710"/>
                  </a:lnTo>
                  <a:lnTo>
                    <a:pt x="141" y="6203"/>
                  </a:lnTo>
                  <a:lnTo>
                    <a:pt x="0" y="6767"/>
                  </a:lnTo>
                  <a:lnTo>
                    <a:pt x="0" y="7260"/>
                  </a:lnTo>
                  <a:lnTo>
                    <a:pt x="71" y="7683"/>
                  </a:lnTo>
                  <a:lnTo>
                    <a:pt x="141" y="8106"/>
                  </a:lnTo>
                  <a:lnTo>
                    <a:pt x="282" y="8459"/>
                  </a:lnTo>
                  <a:lnTo>
                    <a:pt x="494" y="8811"/>
                  </a:lnTo>
                  <a:lnTo>
                    <a:pt x="705" y="9093"/>
                  </a:lnTo>
                  <a:lnTo>
                    <a:pt x="987" y="9375"/>
                  </a:lnTo>
                  <a:lnTo>
                    <a:pt x="1269" y="9586"/>
                  </a:lnTo>
                  <a:lnTo>
                    <a:pt x="1621" y="9727"/>
                  </a:lnTo>
                  <a:lnTo>
                    <a:pt x="1974" y="9798"/>
                  </a:lnTo>
                  <a:lnTo>
                    <a:pt x="2326" y="9868"/>
                  </a:lnTo>
                  <a:lnTo>
                    <a:pt x="2679" y="9798"/>
                  </a:lnTo>
                  <a:lnTo>
                    <a:pt x="3031" y="9657"/>
                  </a:lnTo>
                  <a:lnTo>
                    <a:pt x="3383" y="9445"/>
                  </a:lnTo>
                  <a:lnTo>
                    <a:pt x="3736" y="9163"/>
                  </a:lnTo>
                  <a:lnTo>
                    <a:pt x="4018" y="8741"/>
                  </a:lnTo>
                  <a:lnTo>
                    <a:pt x="4018" y="8952"/>
                  </a:lnTo>
                  <a:lnTo>
                    <a:pt x="4088" y="9163"/>
                  </a:lnTo>
                  <a:lnTo>
                    <a:pt x="4229" y="9375"/>
                  </a:lnTo>
                  <a:lnTo>
                    <a:pt x="4300" y="9516"/>
                  </a:lnTo>
                  <a:lnTo>
                    <a:pt x="4723" y="9727"/>
                  </a:lnTo>
                  <a:lnTo>
                    <a:pt x="5145" y="9798"/>
                  </a:lnTo>
                  <a:lnTo>
                    <a:pt x="5709" y="9798"/>
                  </a:lnTo>
                  <a:lnTo>
                    <a:pt x="6273" y="9727"/>
                  </a:lnTo>
                  <a:lnTo>
                    <a:pt x="6837" y="9586"/>
                  </a:lnTo>
                  <a:lnTo>
                    <a:pt x="7401" y="9375"/>
                  </a:lnTo>
                  <a:lnTo>
                    <a:pt x="7965" y="9093"/>
                  </a:lnTo>
                  <a:lnTo>
                    <a:pt x="8458" y="8741"/>
                  </a:lnTo>
                  <a:lnTo>
                    <a:pt x="8811" y="8388"/>
                  </a:lnTo>
                  <a:lnTo>
                    <a:pt x="9093" y="7965"/>
                  </a:lnTo>
                  <a:lnTo>
                    <a:pt x="9234" y="7542"/>
                  </a:lnTo>
                  <a:lnTo>
                    <a:pt x="9234" y="7331"/>
                  </a:lnTo>
                  <a:lnTo>
                    <a:pt x="9163" y="7190"/>
                  </a:lnTo>
                  <a:lnTo>
                    <a:pt x="9093" y="6978"/>
                  </a:lnTo>
                  <a:lnTo>
                    <a:pt x="8952" y="6767"/>
                  </a:lnTo>
                  <a:lnTo>
                    <a:pt x="8740" y="6556"/>
                  </a:lnTo>
                  <a:lnTo>
                    <a:pt x="8458" y="6344"/>
                  </a:lnTo>
                  <a:lnTo>
                    <a:pt x="8811" y="6203"/>
                  </a:lnTo>
                  <a:lnTo>
                    <a:pt x="9093" y="5992"/>
                  </a:lnTo>
                  <a:lnTo>
                    <a:pt x="9374" y="5710"/>
                  </a:lnTo>
                  <a:lnTo>
                    <a:pt x="9515" y="5357"/>
                  </a:lnTo>
                  <a:lnTo>
                    <a:pt x="9656" y="5005"/>
                  </a:lnTo>
                  <a:lnTo>
                    <a:pt x="9727" y="4652"/>
                  </a:lnTo>
                  <a:lnTo>
                    <a:pt x="9797" y="4230"/>
                  </a:lnTo>
                  <a:lnTo>
                    <a:pt x="9797" y="3877"/>
                  </a:lnTo>
                  <a:lnTo>
                    <a:pt x="9727" y="3525"/>
                  </a:lnTo>
                  <a:lnTo>
                    <a:pt x="9656" y="3172"/>
                  </a:lnTo>
                  <a:lnTo>
                    <a:pt x="9515" y="2890"/>
                  </a:lnTo>
                  <a:lnTo>
                    <a:pt x="9374" y="2679"/>
                  </a:lnTo>
                  <a:lnTo>
                    <a:pt x="9163" y="2467"/>
                  </a:lnTo>
                  <a:lnTo>
                    <a:pt x="8952" y="2256"/>
                  </a:lnTo>
                  <a:lnTo>
                    <a:pt x="8740" y="2186"/>
                  </a:lnTo>
                  <a:lnTo>
                    <a:pt x="8458" y="2045"/>
                  </a:lnTo>
                  <a:lnTo>
                    <a:pt x="7965" y="1974"/>
                  </a:lnTo>
                  <a:lnTo>
                    <a:pt x="7401" y="2115"/>
                  </a:lnTo>
                  <a:lnTo>
                    <a:pt x="6837" y="2397"/>
                  </a:lnTo>
                  <a:lnTo>
                    <a:pt x="6273" y="2749"/>
                  </a:lnTo>
                  <a:lnTo>
                    <a:pt x="6344" y="2186"/>
                  </a:lnTo>
                  <a:lnTo>
                    <a:pt x="6344" y="1692"/>
                  </a:lnTo>
                  <a:lnTo>
                    <a:pt x="6273" y="1269"/>
                  </a:lnTo>
                  <a:lnTo>
                    <a:pt x="6132" y="917"/>
                  </a:lnTo>
                  <a:lnTo>
                    <a:pt x="5991" y="635"/>
                  </a:lnTo>
                  <a:lnTo>
                    <a:pt x="5780" y="353"/>
                  </a:lnTo>
                  <a:lnTo>
                    <a:pt x="5498" y="212"/>
                  </a:lnTo>
                  <a:lnTo>
                    <a:pt x="5286" y="71"/>
                  </a:lnTo>
                  <a:lnTo>
                    <a:pt x="4934" y="71"/>
                  </a:lnTo>
                  <a:lnTo>
                    <a:pt x="4652" y="0"/>
                  </a:lnTo>
                  <a:close/>
                </a:path>
              </a:pathLst>
            </a:custGeom>
            <a:solidFill>
              <a:srgbClr val="EDDC7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 name="Google Shape;201;p4"/>
            <p:cNvSpPr/>
            <p:nvPr/>
          </p:nvSpPr>
          <p:spPr>
            <a:xfrm rot="-4500104">
              <a:off x="6518555" y="4207576"/>
              <a:ext cx="115131" cy="420814"/>
            </a:xfrm>
            <a:custGeom>
              <a:avLst/>
              <a:gdLst/>
              <a:ahLst/>
              <a:cxnLst/>
              <a:rect l="l" t="t" r="r" b="b"/>
              <a:pathLst>
                <a:path w="4794" h="23472" extrusionOk="0">
                  <a:moveTo>
                    <a:pt x="2750" y="6626"/>
                  </a:moveTo>
                  <a:lnTo>
                    <a:pt x="3173" y="8177"/>
                  </a:lnTo>
                  <a:lnTo>
                    <a:pt x="3455" y="9728"/>
                  </a:lnTo>
                  <a:lnTo>
                    <a:pt x="3666" y="11208"/>
                  </a:lnTo>
                  <a:lnTo>
                    <a:pt x="3736" y="12758"/>
                  </a:lnTo>
                  <a:lnTo>
                    <a:pt x="3666" y="14239"/>
                  </a:lnTo>
                  <a:lnTo>
                    <a:pt x="3455" y="15789"/>
                  </a:lnTo>
                  <a:lnTo>
                    <a:pt x="3102" y="17340"/>
                  </a:lnTo>
                  <a:lnTo>
                    <a:pt x="2609" y="18891"/>
                  </a:lnTo>
                  <a:lnTo>
                    <a:pt x="2115" y="17481"/>
                  </a:lnTo>
                  <a:lnTo>
                    <a:pt x="1692" y="16142"/>
                  </a:lnTo>
                  <a:lnTo>
                    <a:pt x="1411" y="14802"/>
                  </a:lnTo>
                  <a:lnTo>
                    <a:pt x="1199" y="13534"/>
                  </a:lnTo>
                  <a:lnTo>
                    <a:pt x="1199" y="12195"/>
                  </a:lnTo>
                  <a:lnTo>
                    <a:pt x="1340" y="10855"/>
                  </a:lnTo>
                  <a:lnTo>
                    <a:pt x="1622" y="9516"/>
                  </a:lnTo>
                  <a:lnTo>
                    <a:pt x="2115" y="8036"/>
                  </a:lnTo>
                  <a:lnTo>
                    <a:pt x="1974" y="9939"/>
                  </a:lnTo>
                  <a:lnTo>
                    <a:pt x="1904" y="12970"/>
                  </a:lnTo>
                  <a:lnTo>
                    <a:pt x="1904" y="14450"/>
                  </a:lnTo>
                  <a:lnTo>
                    <a:pt x="1974" y="15719"/>
                  </a:lnTo>
                  <a:lnTo>
                    <a:pt x="2045" y="16142"/>
                  </a:lnTo>
                  <a:lnTo>
                    <a:pt x="2186" y="16494"/>
                  </a:lnTo>
                  <a:lnTo>
                    <a:pt x="2327" y="16635"/>
                  </a:lnTo>
                  <a:lnTo>
                    <a:pt x="2468" y="16635"/>
                  </a:lnTo>
                  <a:lnTo>
                    <a:pt x="2679" y="16424"/>
                  </a:lnTo>
                  <a:lnTo>
                    <a:pt x="2820" y="16001"/>
                  </a:lnTo>
                  <a:lnTo>
                    <a:pt x="2961" y="15507"/>
                  </a:lnTo>
                  <a:lnTo>
                    <a:pt x="3102" y="14943"/>
                  </a:lnTo>
                  <a:lnTo>
                    <a:pt x="3173" y="13463"/>
                  </a:lnTo>
                  <a:lnTo>
                    <a:pt x="3173" y="11842"/>
                  </a:lnTo>
                  <a:lnTo>
                    <a:pt x="3102" y="10221"/>
                  </a:lnTo>
                  <a:lnTo>
                    <a:pt x="2961" y="8670"/>
                  </a:lnTo>
                  <a:lnTo>
                    <a:pt x="2750" y="6626"/>
                  </a:lnTo>
                  <a:close/>
                  <a:moveTo>
                    <a:pt x="2256" y="1"/>
                  </a:moveTo>
                  <a:lnTo>
                    <a:pt x="2115" y="776"/>
                  </a:lnTo>
                  <a:lnTo>
                    <a:pt x="2045" y="1481"/>
                  </a:lnTo>
                  <a:lnTo>
                    <a:pt x="2045" y="2961"/>
                  </a:lnTo>
                  <a:lnTo>
                    <a:pt x="2045" y="4371"/>
                  </a:lnTo>
                  <a:lnTo>
                    <a:pt x="1974" y="5076"/>
                  </a:lnTo>
                  <a:lnTo>
                    <a:pt x="1904" y="5851"/>
                  </a:lnTo>
                  <a:lnTo>
                    <a:pt x="1692" y="6697"/>
                  </a:lnTo>
                  <a:lnTo>
                    <a:pt x="1411" y="7472"/>
                  </a:lnTo>
                  <a:lnTo>
                    <a:pt x="776" y="9093"/>
                  </a:lnTo>
                  <a:lnTo>
                    <a:pt x="494" y="9869"/>
                  </a:lnTo>
                  <a:lnTo>
                    <a:pt x="283" y="10644"/>
                  </a:lnTo>
                  <a:lnTo>
                    <a:pt x="71" y="11490"/>
                  </a:lnTo>
                  <a:lnTo>
                    <a:pt x="1" y="12406"/>
                  </a:lnTo>
                  <a:lnTo>
                    <a:pt x="1" y="13181"/>
                  </a:lnTo>
                  <a:lnTo>
                    <a:pt x="71" y="13886"/>
                  </a:lnTo>
                  <a:lnTo>
                    <a:pt x="142" y="14661"/>
                  </a:lnTo>
                  <a:lnTo>
                    <a:pt x="353" y="15366"/>
                  </a:lnTo>
                  <a:lnTo>
                    <a:pt x="776" y="16846"/>
                  </a:lnTo>
                  <a:lnTo>
                    <a:pt x="1270" y="18256"/>
                  </a:lnTo>
                  <a:lnTo>
                    <a:pt x="1622" y="19102"/>
                  </a:lnTo>
                  <a:lnTo>
                    <a:pt x="1833" y="19736"/>
                  </a:lnTo>
                  <a:lnTo>
                    <a:pt x="1833" y="20018"/>
                  </a:lnTo>
                  <a:lnTo>
                    <a:pt x="1833" y="20371"/>
                  </a:lnTo>
                  <a:lnTo>
                    <a:pt x="1622" y="21146"/>
                  </a:lnTo>
                  <a:lnTo>
                    <a:pt x="1551" y="21357"/>
                  </a:lnTo>
                  <a:lnTo>
                    <a:pt x="1411" y="21639"/>
                  </a:lnTo>
                  <a:lnTo>
                    <a:pt x="988" y="22274"/>
                  </a:lnTo>
                  <a:lnTo>
                    <a:pt x="565" y="22838"/>
                  </a:lnTo>
                  <a:lnTo>
                    <a:pt x="494" y="23049"/>
                  </a:lnTo>
                  <a:lnTo>
                    <a:pt x="494" y="23261"/>
                  </a:lnTo>
                  <a:lnTo>
                    <a:pt x="635" y="23402"/>
                  </a:lnTo>
                  <a:lnTo>
                    <a:pt x="706" y="23402"/>
                  </a:lnTo>
                  <a:lnTo>
                    <a:pt x="776" y="23472"/>
                  </a:lnTo>
                  <a:lnTo>
                    <a:pt x="917" y="23402"/>
                  </a:lnTo>
                  <a:lnTo>
                    <a:pt x="1129" y="23261"/>
                  </a:lnTo>
                  <a:lnTo>
                    <a:pt x="1411" y="22979"/>
                  </a:lnTo>
                  <a:lnTo>
                    <a:pt x="2045" y="21992"/>
                  </a:lnTo>
                  <a:lnTo>
                    <a:pt x="2679" y="20794"/>
                  </a:lnTo>
                  <a:lnTo>
                    <a:pt x="3243" y="19454"/>
                  </a:lnTo>
                  <a:lnTo>
                    <a:pt x="3736" y="18256"/>
                  </a:lnTo>
                  <a:lnTo>
                    <a:pt x="4371" y="16635"/>
                  </a:lnTo>
                  <a:lnTo>
                    <a:pt x="4653" y="15014"/>
                  </a:lnTo>
                  <a:lnTo>
                    <a:pt x="4794" y="13463"/>
                  </a:lnTo>
                  <a:lnTo>
                    <a:pt x="4794" y="11913"/>
                  </a:lnTo>
                  <a:lnTo>
                    <a:pt x="4653" y="10362"/>
                  </a:lnTo>
                  <a:lnTo>
                    <a:pt x="4441" y="8882"/>
                  </a:lnTo>
                  <a:lnTo>
                    <a:pt x="4089" y="7331"/>
                  </a:lnTo>
                  <a:lnTo>
                    <a:pt x="3666" y="5851"/>
                  </a:lnTo>
                  <a:lnTo>
                    <a:pt x="3243" y="4300"/>
                  </a:lnTo>
                  <a:lnTo>
                    <a:pt x="3243" y="3807"/>
                  </a:lnTo>
                  <a:lnTo>
                    <a:pt x="3173" y="3173"/>
                  </a:lnTo>
                  <a:lnTo>
                    <a:pt x="2820" y="1692"/>
                  </a:lnTo>
                  <a:lnTo>
                    <a:pt x="2468" y="424"/>
                  </a:lnTo>
                  <a:lnTo>
                    <a:pt x="2327" y="71"/>
                  </a:lnTo>
                  <a:lnTo>
                    <a:pt x="2256" y="1"/>
                  </a:lnTo>
                  <a:close/>
                </a:path>
              </a:pathLst>
            </a:custGeom>
            <a:solidFill>
              <a:srgbClr val="BDCC6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02" name="Google Shape;202;p4"/>
            <p:cNvGrpSpPr/>
            <p:nvPr/>
          </p:nvGrpSpPr>
          <p:grpSpPr>
            <a:xfrm rot="4061973">
              <a:off x="4591313" y="4522575"/>
              <a:ext cx="150793" cy="179149"/>
              <a:chOff x="4157100" y="2900650"/>
              <a:chExt cx="206200" cy="244975"/>
            </a:xfrm>
          </p:grpSpPr>
          <p:sp>
            <p:nvSpPr>
              <p:cNvPr id="203" name="Google Shape;203;p4"/>
              <p:cNvSpPr/>
              <p:nvPr/>
            </p:nvSpPr>
            <p:spPr>
              <a:xfrm>
                <a:off x="4157100" y="3031050"/>
                <a:ext cx="51125" cy="114575"/>
              </a:xfrm>
              <a:custGeom>
                <a:avLst/>
                <a:gdLst/>
                <a:ahLst/>
                <a:cxnLst/>
                <a:rect l="l" t="t" r="r" b="b"/>
                <a:pathLst>
                  <a:path w="2045" h="4583" extrusionOk="0">
                    <a:moveTo>
                      <a:pt x="776" y="1622"/>
                    </a:moveTo>
                    <a:lnTo>
                      <a:pt x="917" y="2045"/>
                    </a:lnTo>
                    <a:lnTo>
                      <a:pt x="988" y="2538"/>
                    </a:lnTo>
                    <a:lnTo>
                      <a:pt x="988" y="2961"/>
                    </a:lnTo>
                    <a:lnTo>
                      <a:pt x="988" y="3454"/>
                    </a:lnTo>
                    <a:lnTo>
                      <a:pt x="776" y="3032"/>
                    </a:lnTo>
                    <a:lnTo>
                      <a:pt x="706" y="2609"/>
                    </a:lnTo>
                    <a:lnTo>
                      <a:pt x="706" y="2115"/>
                    </a:lnTo>
                    <a:lnTo>
                      <a:pt x="776" y="1622"/>
                    </a:lnTo>
                    <a:close/>
                    <a:moveTo>
                      <a:pt x="706" y="1"/>
                    </a:moveTo>
                    <a:lnTo>
                      <a:pt x="565" y="71"/>
                    </a:lnTo>
                    <a:lnTo>
                      <a:pt x="353" y="424"/>
                    </a:lnTo>
                    <a:lnTo>
                      <a:pt x="212" y="917"/>
                    </a:lnTo>
                    <a:lnTo>
                      <a:pt x="71" y="1481"/>
                    </a:lnTo>
                    <a:lnTo>
                      <a:pt x="1" y="2679"/>
                    </a:lnTo>
                    <a:lnTo>
                      <a:pt x="1" y="3102"/>
                    </a:lnTo>
                    <a:lnTo>
                      <a:pt x="71" y="3384"/>
                    </a:lnTo>
                    <a:lnTo>
                      <a:pt x="142" y="3595"/>
                    </a:lnTo>
                    <a:lnTo>
                      <a:pt x="424" y="3877"/>
                    </a:lnTo>
                    <a:lnTo>
                      <a:pt x="706" y="4159"/>
                    </a:lnTo>
                    <a:lnTo>
                      <a:pt x="988" y="4371"/>
                    </a:lnTo>
                    <a:lnTo>
                      <a:pt x="1340" y="4512"/>
                    </a:lnTo>
                    <a:lnTo>
                      <a:pt x="1622" y="4582"/>
                    </a:lnTo>
                    <a:lnTo>
                      <a:pt x="1763" y="4512"/>
                    </a:lnTo>
                    <a:lnTo>
                      <a:pt x="1833" y="4441"/>
                    </a:lnTo>
                    <a:lnTo>
                      <a:pt x="1974" y="4300"/>
                    </a:lnTo>
                    <a:lnTo>
                      <a:pt x="1974" y="4159"/>
                    </a:lnTo>
                    <a:lnTo>
                      <a:pt x="2045" y="3736"/>
                    </a:lnTo>
                    <a:lnTo>
                      <a:pt x="2045" y="3173"/>
                    </a:lnTo>
                    <a:lnTo>
                      <a:pt x="1974" y="2538"/>
                    </a:lnTo>
                    <a:lnTo>
                      <a:pt x="1833" y="1833"/>
                    </a:lnTo>
                    <a:lnTo>
                      <a:pt x="1622" y="1199"/>
                    </a:lnTo>
                    <a:lnTo>
                      <a:pt x="1410" y="635"/>
                    </a:lnTo>
                    <a:lnTo>
                      <a:pt x="1129" y="212"/>
                    </a:lnTo>
                    <a:lnTo>
                      <a:pt x="988" y="71"/>
                    </a:lnTo>
                    <a:lnTo>
                      <a:pt x="847" y="1"/>
                    </a:lnTo>
                    <a:close/>
                  </a:path>
                </a:pathLst>
              </a:custGeom>
              <a:solidFill>
                <a:srgbClr val="97BF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 name="Google Shape;204;p4"/>
              <p:cNvSpPr/>
              <p:nvPr/>
            </p:nvSpPr>
            <p:spPr>
              <a:xfrm>
                <a:off x="4169450" y="2900650"/>
                <a:ext cx="88125" cy="104000"/>
              </a:xfrm>
              <a:custGeom>
                <a:avLst/>
                <a:gdLst/>
                <a:ahLst/>
                <a:cxnLst/>
                <a:rect l="l" t="t" r="r" b="b"/>
                <a:pathLst>
                  <a:path w="3525" h="4160" extrusionOk="0">
                    <a:moveTo>
                      <a:pt x="3031" y="1"/>
                    </a:moveTo>
                    <a:lnTo>
                      <a:pt x="2960" y="142"/>
                    </a:lnTo>
                    <a:lnTo>
                      <a:pt x="2749" y="494"/>
                    </a:lnTo>
                    <a:lnTo>
                      <a:pt x="2326" y="1692"/>
                    </a:lnTo>
                    <a:lnTo>
                      <a:pt x="2044" y="2327"/>
                    </a:lnTo>
                    <a:lnTo>
                      <a:pt x="1692" y="2891"/>
                    </a:lnTo>
                    <a:lnTo>
                      <a:pt x="1339" y="3314"/>
                    </a:lnTo>
                    <a:lnTo>
                      <a:pt x="1128" y="3455"/>
                    </a:lnTo>
                    <a:lnTo>
                      <a:pt x="846" y="3596"/>
                    </a:lnTo>
                    <a:lnTo>
                      <a:pt x="1128" y="2679"/>
                    </a:lnTo>
                    <a:lnTo>
                      <a:pt x="1410" y="1974"/>
                    </a:lnTo>
                    <a:lnTo>
                      <a:pt x="1903" y="1270"/>
                    </a:lnTo>
                    <a:lnTo>
                      <a:pt x="2538" y="565"/>
                    </a:lnTo>
                    <a:lnTo>
                      <a:pt x="2538" y="494"/>
                    </a:lnTo>
                    <a:lnTo>
                      <a:pt x="2467" y="565"/>
                    </a:lnTo>
                    <a:lnTo>
                      <a:pt x="1833" y="847"/>
                    </a:lnTo>
                    <a:lnTo>
                      <a:pt x="1128" y="1270"/>
                    </a:lnTo>
                    <a:lnTo>
                      <a:pt x="846" y="1481"/>
                    </a:lnTo>
                    <a:lnTo>
                      <a:pt x="705" y="1692"/>
                    </a:lnTo>
                    <a:lnTo>
                      <a:pt x="353" y="2256"/>
                    </a:lnTo>
                    <a:lnTo>
                      <a:pt x="71" y="2891"/>
                    </a:lnTo>
                    <a:lnTo>
                      <a:pt x="0" y="3243"/>
                    </a:lnTo>
                    <a:lnTo>
                      <a:pt x="0" y="3596"/>
                    </a:lnTo>
                    <a:lnTo>
                      <a:pt x="141" y="3878"/>
                    </a:lnTo>
                    <a:lnTo>
                      <a:pt x="353" y="4089"/>
                    </a:lnTo>
                    <a:lnTo>
                      <a:pt x="635" y="4159"/>
                    </a:lnTo>
                    <a:lnTo>
                      <a:pt x="916" y="4159"/>
                    </a:lnTo>
                    <a:lnTo>
                      <a:pt x="1269" y="4018"/>
                    </a:lnTo>
                    <a:lnTo>
                      <a:pt x="1551" y="3878"/>
                    </a:lnTo>
                    <a:lnTo>
                      <a:pt x="1903" y="3596"/>
                    </a:lnTo>
                    <a:lnTo>
                      <a:pt x="2185" y="3243"/>
                    </a:lnTo>
                    <a:lnTo>
                      <a:pt x="2820" y="2468"/>
                    </a:lnTo>
                    <a:lnTo>
                      <a:pt x="3242" y="1622"/>
                    </a:lnTo>
                    <a:lnTo>
                      <a:pt x="3383" y="1199"/>
                    </a:lnTo>
                    <a:lnTo>
                      <a:pt x="3454" y="847"/>
                    </a:lnTo>
                    <a:lnTo>
                      <a:pt x="3524" y="494"/>
                    </a:lnTo>
                    <a:lnTo>
                      <a:pt x="3454" y="283"/>
                    </a:lnTo>
                    <a:lnTo>
                      <a:pt x="3313" y="71"/>
                    </a:lnTo>
                    <a:lnTo>
                      <a:pt x="3101" y="1"/>
                    </a:lnTo>
                    <a:close/>
                  </a:path>
                </a:pathLst>
              </a:custGeom>
              <a:solidFill>
                <a:srgbClr val="97BF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 name="Google Shape;205;p4"/>
              <p:cNvSpPr/>
              <p:nvPr/>
            </p:nvSpPr>
            <p:spPr>
              <a:xfrm>
                <a:off x="4217025" y="3024000"/>
                <a:ext cx="146275" cy="104000"/>
              </a:xfrm>
              <a:custGeom>
                <a:avLst/>
                <a:gdLst/>
                <a:ahLst/>
                <a:cxnLst/>
                <a:rect l="l" t="t" r="r" b="b"/>
                <a:pathLst>
                  <a:path w="5851" h="4160" extrusionOk="0">
                    <a:moveTo>
                      <a:pt x="987" y="1"/>
                    </a:moveTo>
                    <a:lnTo>
                      <a:pt x="635" y="71"/>
                    </a:lnTo>
                    <a:lnTo>
                      <a:pt x="494" y="142"/>
                    </a:lnTo>
                    <a:lnTo>
                      <a:pt x="705" y="142"/>
                    </a:lnTo>
                    <a:lnTo>
                      <a:pt x="917" y="212"/>
                    </a:lnTo>
                    <a:lnTo>
                      <a:pt x="1198" y="283"/>
                    </a:lnTo>
                    <a:lnTo>
                      <a:pt x="1833" y="635"/>
                    </a:lnTo>
                    <a:lnTo>
                      <a:pt x="2467" y="1129"/>
                    </a:lnTo>
                    <a:lnTo>
                      <a:pt x="3665" y="2186"/>
                    </a:lnTo>
                    <a:lnTo>
                      <a:pt x="4441" y="2961"/>
                    </a:lnTo>
                    <a:lnTo>
                      <a:pt x="3947" y="2961"/>
                    </a:lnTo>
                    <a:lnTo>
                      <a:pt x="3242" y="2820"/>
                    </a:lnTo>
                    <a:lnTo>
                      <a:pt x="2467" y="2609"/>
                    </a:lnTo>
                    <a:lnTo>
                      <a:pt x="1692" y="2327"/>
                    </a:lnTo>
                    <a:lnTo>
                      <a:pt x="987" y="1904"/>
                    </a:lnTo>
                    <a:lnTo>
                      <a:pt x="423" y="1481"/>
                    </a:lnTo>
                    <a:lnTo>
                      <a:pt x="212" y="1269"/>
                    </a:lnTo>
                    <a:lnTo>
                      <a:pt x="71" y="988"/>
                    </a:lnTo>
                    <a:lnTo>
                      <a:pt x="0" y="706"/>
                    </a:lnTo>
                    <a:lnTo>
                      <a:pt x="0" y="988"/>
                    </a:lnTo>
                    <a:lnTo>
                      <a:pt x="71" y="1481"/>
                    </a:lnTo>
                    <a:lnTo>
                      <a:pt x="282" y="1974"/>
                    </a:lnTo>
                    <a:lnTo>
                      <a:pt x="635" y="2468"/>
                    </a:lnTo>
                    <a:lnTo>
                      <a:pt x="1057" y="2891"/>
                    </a:lnTo>
                    <a:lnTo>
                      <a:pt x="1480" y="3243"/>
                    </a:lnTo>
                    <a:lnTo>
                      <a:pt x="2044" y="3525"/>
                    </a:lnTo>
                    <a:lnTo>
                      <a:pt x="2538" y="3807"/>
                    </a:lnTo>
                    <a:lnTo>
                      <a:pt x="3101" y="4018"/>
                    </a:lnTo>
                    <a:lnTo>
                      <a:pt x="3665" y="4089"/>
                    </a:lnTo>
                    <a:lnTo>
                      <a:pt x="4229" y="4159"/>
                    </a:lnTo>
                    <a:lnTo>
                      <a:pt x="4723" y="4159"/>
                    </a:lnTo>
                    <a:lnTo>
                      <a:pt x="5146" y="4018"/>
                    </a:lnTo>
                    <a:lnTo>
                      <a:pt x="5498" y="3807"/>
                    </a:lnTo>
                    <a:lnTo>
                      <a:pt x="5709" y="3455"/>
                    </a:lnTo>
                    <a:lnTo>
                      <a:pt x="5850" y="3032"/>
                    </a:lnTo>
                    <a:lnTo>
                      <a:pt x="5850" y="2750"/>
                    </a:lnTo>
                    <a:lnTo>
                      <a:pt x="5780" y="2397"/>
                    </a:lnTo>
                    <a:lnTo>
                      <a:pt x="5568" y="2115"/>
                    </a:lnTo>
                    <a:lnTo>
                      <a:pt x="5286" y="1763"/>
                    </a:lnTo>
                    <a:lnTo>
                      <a:pt x="5005" y="1481"/>
                    </a:lnTo>
                    <a:lnTo>
                      <a:pt x="4582" y="1199"/>
                    </a:lnTo>
                    <a:lnTo>
                      <a:pt x="3736" y="635"/>
                    </a:lnTo>
                    <a:lnTo>
                      <a:pt x="2749" y="283"/>
                    </a:lnTo>
                    <a:lnTo>
                      <a:pt x="1762" y="1"/>
                    </a:lnTo>
                    <a:close/>
                  </a:path>
                </a:pathLst>
              </a:custGeom>
              <a:solidFill>
                <a:srgbClr val="97BF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206" name="Google Shape;206;p4"/>
          <p:cNvSpPr txBox="1">
            <a:spLocks noGrp="1"/>
          </p:cNvSpPr>
          <p:nvPr>
            <p:ph type="sldNum" idx="12"/>
          </p:nvPr>
        </p:nvSpPr>
        <p:spPr>
          <a:xfrm>
            <a:off x="4297650" y="4749851"/>
            <a:ext cx="548700" cy="393600"/>
          </a:xfrm>
          <a:prstGeom prst="rect">
            <a:avLst/>
          </a:prstGeom>
          <a:noFill/>
          <a:ln>
            <a:noFill/>
          </a:ln>
        </p:spPr>
        <p:txBody>
          <a:bodyPr spcFirstLastPara="1" wrap="square" lIns="91425" tIns="91425" rIns="91425" bIns="91425" anchor="t"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rgbClr val="97BFAC"/>
                </a:solidFill>
                <a:latin typeface="Neuton"/>
                <a:ea typeface="Neuton"/>
                <a:cs typeface="Neuton"/>
                <a:sym typeface="Neuton"/>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rgbClr val="97BFAC"/>
                </a:solidFill>
                <a:latin typeface="Neuton"/>
                <a:ea typeface="Neuton"/>
                <a:cs typeface="Neuton"/>
                <a:sym typeface="Neuton"/>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rgbClr val="97BFAC"/>
                </a:solidFill>
                <a:latin typeface="Neuton"/>
                <a:ea typeface="Neuton"/>
                <a:cs typeface="Neuton"/>
                <a:sym typeface="Neuton"/>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rgbClr val="97BFAC"/>
                </a:solidFill>
                <a:latin typeface="Neuton"/>
                <a:ea typeface="Neuton"/>
                <a:cs typeface="Neuton"/>
                <a:sym typeface="Neuton"/>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rgbClr val="97BFAC"/>
                </a:solidFill>
                <a:latin typeface="Neuton"/>
                <a:ea typeface="Neuton"/>
                <a:cs typeface="Neuton"/>
                <a:sym typeface="Neuton"/>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rgbClr val="97BFAC"/>
                </a:solidFill>
                <a:latin typeface="Neuton"/>
                <a:ea typeface="Neuton"/>
                <a:cs typeface="Neuton"/>
                <a:sym typeface="Neuton"/>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rgbClr val="97BFAC"/>
                </a:solidFill>
                <a:latin typeface="Neuton"/>
                <a:ea typeface="Neuton"/>
                <a:cs typeface="Neuton"/>
                <a:sym typeface="Neuton"/>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rgbClr val="97BFAC"/>
                </a:solidFill>
                <a:latin typeface="Neuton"/>
                <a:ea typeface="Neuton"/>
                <a:cs typeface="Neuton"/>
                <a:sym typeface="Neuton"/>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rgbClr val="97BFAC"/>
                </a:solidFill>
                <a:latin typeface="Neuton"/>
                <a:ea typeface="Neuton"/>
                <a:cs typeface="Neuton"/>
                <a:sym typeface="Neuton"/>
              </a:defRPr>
            </a:lvl9pPr>
          </a:lstStyle>
          <a:p>
            <a:pPr marL="0" lvl="0" indent="0" algn="ct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ubtitle">
  <p:cSld name="TITLE_1">
    <p:bg>
      <p:bgPr>
        <a:solidFill>
          <a:srgbClr val="BDCC64"/>
        </a:solidFill>
        <a:effectLst/>
      </p:bgPr>
    </p:bg>
    <p:spTree>
      <p:nvGrpSpPr>
        <p:cNvPr id="1" name="Shape 207"/>
        <p:cNvGrpSpPr/>
        <p:nvPr/>
      </p:nvGrpSpPr>
      <p:grpSpPr>
        <a:xfrm>
          <a:off x="0" y="0"/>
          <a:ext cx="0" cy="0"/>
          <a:chOff x="0" y="0"/>
          <a:chExt cx="0" cy="0"/>
        </a:xfrm>
      </p:grpSpPr>
      <p:sp>
        <p:nvSpPr>
          <p:cNvPr id="208" name="Google Shape;208;p5"/>
          <p:cNvSpPr txBox="1">
            <a:spLocks noGrp="1"/>
          </p:cNvSpPr>
          <p:nvPr>
            <p:ph type="ctrTitle"/>
          </p:nvPr>
        </p:nvSpPr>
        <p:spPr>
          <a:xfrm>
            <a:off x="905350" y="2878750"/>
            <a:ext cx="5154000" cy="9870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rgbClr val="FFFFFF"/>
              </a:buClr>
              <a:buSzPts val="4800"/>
              <a:buNone/>
              <a:defRPr sz="4800">
                <a:solidFill>
                  <a:srgbClr val="FFFFFF"/>
                </a:solidFill>
              </a:defRPr>
            </a:lvl1pPr>
            <a:lvl2pPr lvl="1" algn="l">
              <a:lnSpc>
                <a:spcPct val="100000"/>
              </a:lnSpc>
              <a:spcBef>
                <a:spcPts val="0"/>
              </a:spcBef>
              <a:spcAft>
                <a:spcPts val="0"/>
              </a:spcAft>
              <a:buClr>
                <a:srgbClr val="FFFFFF"/>
              </a:buClr>
              <a:buSzPts val="4800"/>
              <a:buNone/>
              <a:defRPr sz="4800">
                <a:solidFill>
                  <a:srgbClr val="FFFFFF"/>
                </a:solidFill>
              </a:defRPr>
            </a:lvl2pPr>
            <a:lvl3pPr lvl="2" algn="l">
              <a:lnSpc>
                <a:spcPct val="100000"/>
              </a:lnSpc>
              <a:spcBef>
                <a:spcPts val="0"/>
              </a:spcBef>
              <a:spcAft>
                <a:spcPts val="0"/>
              </a:spcAft>
              <a:buClr>
                <a:srgbClr val="FFFFFF"/>
              </a:buClr>
              <a:buSzPts val="4800"/>
              <a:buNone/>
              <a:defRPr sz="4800">
                <a:solidFill>
                  <a:srgbClr val="FFFFFF"/>
                </a:solidFill>
              </a:defRPr>
            </a:lvl3pPr>
            <a:lvl4pPr lvl="3" algn="l">
              <a:lnSpc>
                <a:spcPct val="100000"/>
              </a:lnSpc>
              <a:spcBef>
                <a:spcPts val="0"/>
              </a:spcBef>
              <a:spcAft>
                <a:spcPts val="0"/>
              </a:spcAft>
              <a:buClr>
                <a:srgbClr val="FFFFFF"/>
              </a:buClr>
              <a:buSzPts val="4800"/>
              <a:buNone/>
              <a:defRPr sz="4800">
                <a:solidFill>
                  <a:srgbClr val="FFFFFF"/>
                </a:solidFill>
              </a:defRPr>
            </a:lvl4pPr>
            <a:lvl5pPr lvl="4" algn="l">
              <a:lnSpc>
                <a:spcPct val="100000"/>
              </a:lnSpc>
              <a:spcBef>
                <a:spcPts val="0"/>
              </a:spcBef>
              <a:spcAft>
                <a:spcPts val="0"/>
              </a:spcAft>
              <a:buClr>
                <a:srgbClr val="FFFFFF"/>
              </a:buClr>
              <a:buSzPts val="4800"/>
              <a:buNone/>
              <a:defRPr sz="4800">
                <a:solidFill>
                  <a:srgbClr val="FFFFFF"/>
                </a:solidFill>
              </a:defRPr>
            </a:lvl5pPr>
            <a:lvl6pPr lvl="5" algn="l">
              <a:lnSpc>
                <a:spcPct val="100000"/>
              </a:lnSpc>
              <a:spcBef>
                <a:spcPts val="0"/>
              </a:spcBef>
              <a:spcAft>
                <a:spcPts val="0"/>
              </a:spcAft>
              <a:buClr>
                <a:srgbClr val="FFFFFF"/>
              </a:buClr>
              <a:buSzPts val="4800"/>
              <a:buNone/>
              <a:defRPr sz="4800">
                <a:solidFill>
                  <a:srgbClr val="FFFFFF"/>
                </a:solidFill>
              </a:defRPr>
            </a:lvl6pPr>
            <a:lvl7pPr lvl="6" algn="l">
              <a:lnSpc>
                <a:spcPct val="100000"/>
              </a:lnSpc>
              <a:spcBef>
                <a:spcPts val="0"/>
              </a:spcBef>
              <a:spcAft>
                <a:spcPts val="0"/>
              </a:spcAft>
              <a:buClr>
                <a:srgbClr val="FFFFFF"/>
              </a:buClr>
              <a:buSzPts val="4800"/>
              <a:buNone/>
              <a:defRPr sz="4800">
                <a:solidFill>
                  <a:srgbClr val="FFFFFF"/>
                </a:solidFill>
              </a:defRPr>
            </a:lvl7pPr>
            <a:lvl8pPr lvl="7" algn="l">
              <a:lnSpc>
                <a:spcPct val="100000"/>
              </a:lnSpc>
              <a:spcBef>
                <a:spcPts val="0"/>
              </a:spcBef>
              <a:spcAft>
                <a:spcPts val="0"/>
              </a:spcAft>
              <a:buClr>
                <a:srgbClr val="FFFFFF"/>
              </a:buClr>
              <a:buSzPts val="4800"/>
              <a:buNone/>
              <a:defRPr sz="4800">
                <a:solidFill>
                  <a:srgbClr val="FFFFFF"/>
                </a:solidFill>
              </a:defRPr>
            </a:lvl8pPr>
            <a:lvl9pPr lvl="8" algn="l">
              <a:lnSpc>
                <a:spcPct val="100000"/>
              </a:lnSpc>
              <a:spcBef>
                <a:spcPts val="0"/>
              </a:spcBef>
              <a:spcAft>
                <a:spcPts val="0"/>
              </a:spcAft>
              <a:buClr>
                <a:srgbClr val="FFFFFF"/>
              </a:buClr>
              <a:buSzPts val="4800"/>
              <a:buNone/>
              <a:defRPr sz="4800">
                <a:solidFill>
                  <a:srgbClr val="FFFFFF"/>
                </a:solidFill>
              </a:defRPr>
            </a:lvl9pPr>
          </a:lstStyle>
          <a:p>
            <a:endParaRPr/>
          </a:p>
        </p:txBody>
      </p:sp>
      <p:sp>
        <p:nvSpPr>
          <p:cNvPr id="209" name="Google Shape;209;p5"/>
          <p:cNvSpPr txBox="1">
            <a:spLocks noGrp="1"/>
          </p:cNvSpPr>
          <p:nvPr>
            <p:ph type="subTitle" idx="1"/>
          </p:nvPr>
        </p:nvSpPr>
        <p:spPr>
          <a:xfrm>
            <a:off x="905350" y="3818476"/>
            <a:ext cx="5154000" cy="667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FFFFFF"/>
              </a:buClr>
              <a:buSzPts val="1800"/>
              <a:buNone/>
              <a:defRPr sz="1800">
                <a:solidFill>
                  <a:srgbClr val="FFFFFF"/>
                </a:solidFill>
              </a:defRPr>
            </a:lvl1pPr>
            <a:lvl2pPr lvl="1" algn="l">
              <a:lnSpc>
                <a:spcPct val="100000"/>
              </a:lnSpc>
              <a:spcBef>
                <a:spcPts val="0"/>
              </a:spcBef>
              <a:spcAft>
                <a:spcPts val="0"/>
              </a:spcAft>
              <a:buClr>
                <a:srgbClr val="FFFFFF"/>
              </a:buClr>
              <a:buSzPts val="1800"/>
              <a:buNone/>
              <a:defRPr sz="1800">
                <a:solidFill>
                  <a:srgbClr val="FFFFFF"/>
                </a:solidFill>
              </a:defRPr>
            </a:lvl2pPr>
            <a:lvl3pPr lvl="2" algn="l">
              <a:lnSpc>
                <a:spcPct val="100000"/>
              </a:lnSpc>
              <a:spcBef>
                <a:spcPts val="0"/>
              </a:spcBef>
              <a:spcAft>
                <a:spcPts val="0"/>
              </a:spcAft>
              <a:buClr>
                <a:srgbClr val="FFFFFF"/>
              </a:buClr>
              <a:buSzPts val="1800"/>
              <a:buNone/>
              <a:defRPr sz="1800">
                <a:solidFill>
                  <a:srgbClr val="FFFFFF"/>
                </a:solidFill>
              </a:defRPr>
            </a:lvl3pPr>
            <a:lvl4pPr lvl="3" algn="l">
              <a:lnSpc>
                <a:spcPct val="100000"/>
              </a:lnSpc>
              <a:spcBef>
                <a:spcPts val="0"/>
              </a:spcBef>
              <a:spcAft>
                <a:spcPts val="0"/>
              </a:spcAft>
              <a:buClr>
                <a:srgbClr val="FFFFFF"/>
              </a:buClr>
              <a:buSzPts val="1800"/>
              <a:buNone/>
              <a:defRPr sz="1800">
                <a:solidFill>
                  <a:srgbClr val="FFFFFF"/>
                </a:solidFill>
              </a:defRPr>
            </a:lvl4pPr>
            <a:lvl5pPr lvl="4" algn="l">
              <a:lnSpc>
                <a:spcPct val="100000"/>
              </a:lnSpc>
              <a:spcBef>
                <a:spcPts val="0"/>
              </a:spcBef>
              <a:spcAft>
                <a:spcPts val="0"/>
              </a:spcAft>
              <a:buClr>
                <a:srgbClr val="FFFFFF"/>
              </a:buClr>
              <a:buSzPts val="1800"/>
              <a:buNone/>
              <a:defRPr sz="1800">
                <a:solidFill>
                  <a:srgbClr val="FFFFFF"/>
                </a:solidFill>
              </a:defRPr>
            </a:lvl5pPr>
            <a:lvl6pPr lvl="5" algn="l">
              <a:lnSpc>
                <a:spcPct val="100000"/>
              </a:lnSpc>
              <a:spcBef>
                <a:spcPts val="0"/>
              </a:spcBef>
              <a:spcAft>
                <a:spcPts val="0"/>
              </a:spcAft>
              <a:buClr>
                <a:srgbClr val="FFFFFF"/>
              </a:buClr>
              <a:buSzPts val="1800"/>
              <a:buNone/>
              <a:defRPr sz="1800">
                <a:solidFill>
                  <a:srgbClr val="FFFFFF"/>
                </a:solidFill>
              </a:defRPr>
            </a:lvl6pPr>
            <a:lvl7pPr lvl="6" algn="l">
              <a:lnSpc>
                <a:spcPct val="100000"/>
              </a:lnSpc>
              <a:spcBef>
                <a:spcPts val="0"/>
              </a:spcBef>
              <a:spcAft>
                <a:spcPts val="0"/>
              </a:spcAft>
              <a:buClr>
                <a:srgbClr val="FFFFFF"/>
              </a:buClr>
              <a:buSzPts val="1800"/>
              <a:buNone/>
              <a:defRPr sz="1800">
                <a:solidFill>
                  <a:srgbClr val="FFFFFF"/>
                </a:solidFill>
              </a:defRPr>
            </a:lvl7pPr>
            <a:lvl8pPr lvl="7" algn="l">
              <a:lnSpc>
                <a:spcPct val="100000"/>
              </a:lnSpc>
              <a:spcBef>
                <a:spcPts val="0"/>
              </a:spcBef>
              <a:spcAft>
                <a:spcPts val="0"/>
              </a:spcAft>
              <a:buClr>
                <a:srgbClr val="FFFFFF"/>
              </a:buClr>
              <a:buSzPts val="1800"/>
              <a:buNone/>
              <a:defRPr sz="1800">
                <a:solidFill>
                  <a:srgbClr val="FFFFFF"/>
                </a:solidFill>
              </a:defRPr>
            </a:lvl8pPr>
            <a:lvl9pPr lvl="8" algn="l">
              <a:lnSpc>
                <a:spcPct val="100000"/>
              </a:lnSpc>
              <a:spcBef>
                <a:spcPts val="0"/>
              </a:spcBef>
              <a:spcAft>
                <a:spcPts val="0"/>
              </a:spcAft>
              <a:buClr>
                <a:srgbClr val="FFFFFF"/>
              </a:buClr>
              <a:buSzPts val="1800"/>
              <a:buNone/>
              <a:defRPr sz="1800">
                <a:solidFill>
                  <a:srgbClr val="FFFFFF"/>
                </a:solidFill>
              </a:defRPr>
            </a:lvl9pPr>
          </a:lstStyle>
          <a:p>
            <a:endParaRPr/>
          </a:p>
        </p:txBody>
      </p:sp>
      <p:grpSp>
        <p:nvGrpSpPr>
          <p:cNvPr id="210" name="Google Shape;210;p5"/>
          <p:cNvGrpSpPr/>
          <p:nvPr/>
        </p:nvGrpSpPr>
        <p:grpSpPr>
          <a:xfrm>
            <a:off x="7088841" y="-58105"/>
            <a:ext cx="1401157" cy="5259705"/>
            <a:chOff x="818425" y="238125"/>
            <a:chExt cx="1395575" cy="5238750"/>
          </a:xfrm>
        </p:grpSpPr>
        <p:sp>
          <p:nvSpPr>
            <p:cNvPr id="211" name="Google Shape;211;p5"/>
            <p:cNvSpPr/>
            <p:nvPr/>
          </p:nvSpPr>
          <p:spPr>
            <a:xfrm>
              <a:off x="1253650" y="245150"/>
              <a:ext cx="731300" cy="1178875"/>
            </a:xfrm>
            <a:custGeom>
              <a:avLst/>
              <a:gdLst/>
              <a:ahLst/>
              <a:cxnLst/>
              <a:rect l="l" t="t" r="r" b="b"/>
              <a:pathLst>
                <a:path w="29252" h="47155" extrusionOk="0">
                  <a:moveTo>
                    <a:pt x="17692" y="8600"/>
                  </a:moveTo>
                  <a:lnTo>
                    <a:pt x="14872" y="9305"/>
                  </a:lnTo>
                  <a:lnTo>
                    <a:pt x="11771" y="10080"/>
                  </a:lnTo>
                  <a:lnTo>
                    <a:pt x="8811" y="10856"/>
                  </a:lnTo>
                  <a:lnTo>
                    <a:pt x="7542" y="11278"/>
                  </a:lnTo>
                  <a:lnTo>
                    <a:pt x="6485" y="11631"/>
                  </a:lnTo>
                  <a:lnTo>
                    <a:pt x="9234" y="10503"/>
                  </a:lnTo>
                  <a:lnTo>
                    <a:pt x="10573" y="10010"/>
                  </a:lnTo>
                  <a:lnTo>
                    <a:pt x="11983" y="9587"/>
                  </a:lnTo>
                  <a:lnTo>
                    <a:pt x="13392" y="9164"/>
                  </a:lnTo>
                  <a:lnTo>
                    <a:pt x="14802" y="8882"/>
                  </a:lnTo>
                  <a:lnTo>
                    <a:pt x="16282" y="8671"/>
                  </a:lnTo>
                  <a:lnTo>
                    <a:pt x="17692" y="8600"/>
                  </a:lnTo>
                  <a:close/>
                  <a:moveTo>
                    <a:pt x="20652" y="3102"/>
                  </a:moveTo>
                  <a:lnTo>
                    <a:pt x="20934" y="3173"/>
                  </a:lnTo>
                  <a:lnTo>
                    <a:pt x="21709" y="3455"/>
                  </a:lnTo>
                  <a:lnTo>
                    <a:pt x="22414" y="3807"/>
                  </a:lnTo>
                  <a:lnTo>
                    <a:pt x="23049" y="4160"/>
                  </a:lnTo>
                  <a:lnTo>
                    <a:pt x="23683" y="4582"/>
                  </a:lnTo>
                  <a:lnTo>
                    <a:pt x="24247" y="5076"/>
                  </a:lnTo>
                  <a:lnTo>
                    <a:pt x="24740" y="5569"/>
                  </a:lnTo>
                  <a:lnTo>
                    <a:pt x="25234" y="6133"/>
                  </a:lnTo>
                  <a:lnTo>
                    <a:pt x="25656" y="6697"/>
                  </a:lnTo>
                  <a:lnTo>
                    <a:pt x="26079" y="7331"/>
                  </a:lnTo>
                  <a:lnTo>
                    <a:pt x="26432" y="7966"/>
                  </a:lnTo>
                  <a:lnTo>
                    <a:pt x="26714" y="8671"/>
                  </a:lnTo>
                  <a:lnTo>
                    <a:pt x="26996" y="9305"/>
                  </a:lnTo>
                  <a:lnTo>
                    <a:pt x="27278" y="10080"/>
                  </a:lnTo>
                  <a:lnTo>
                    <a:pt x="27489" y="10856"/>
                  </a:lnTo>
                  <a:lnTo>
                    <a:pt x="27771" y="12406"/>
                  </a:lnTo>
                  <a:lnTo>
                    <a:pt x="27348" y="11631"/>
                  </a:lnTo>
                  <a:lnTo>
                    <a:pt x="26996" y="10856"/>
                  </a:lnTo>
                  <a:lnTo>
                    <a:pt x="26502" y="10151"/>
                  </a:lnTo>
                  <a:lnTo>
                    <a:pt x="26009" y="9516"/>
                  </a:lnTo>
                  <a:lnTo>
                    <a:pt x="25022" y="8177"/>
                  </a:lnTo>
                  <a:lnTo>
                    <a:pt x="23894" y="6908"/>
                  </a:lnTo>
                  <a:lnTo>
                    <a:pt x="22837" y="5851"/>
                  </a:lnTo>
                  <a:lnTo>
                    <a:pt x="21850" y="4723"/>
                  </a:lnTo>
                  <a:lnTo>
                    <a:pt x="21427" y="4300"/>
                  </a:lnTo>
                  <a:lnTo>
                    <a:pt x="20864" y="3666"/>
                  </a:lnTo>
                  <a:lnTo>
                    <a:pt x="20652" y="3384"/>
                  </a:lnTo>
                  <a:lnTo>
                    <a:pt x="20511" y="3173"/>
                  </a:lnTo>
                  <a:lnTo>
                    <a:pt x="20582" y="3102"/>
                  </a:lnTo>
                  <a:close/>
                  <a:moveTo>
                    <a:pt x="18185" y="9516"/>
                  </a:moveTo>
                  <a:lnTo>
                    <a:pt x="17480" y="10151"/>
                  </a:lnTo>
                  <a:lnTo>
                    <a:pt x="16776" y="10715"/>
                  </a:lnTo>
                  <a:lnTo>
                    <a:pt x="15930" y="11208"/>
                  </a:lnTo>
                  <a:lnTo>
                    <a:pt x="15084" y="11560"/>
                  </a:lnTo>
                  <a:lnTo>
                    <a:pt x="14238" y="11913"/>
                  </a:lnTo>
                  <a:lnTo>
                    <a:pt x="13322" y="12124"/>
                  </a:lnTo>
                  <a:lnTo>
                    <a:pt x="12406" y="12336"/>
                  </a:lnTo>
                  <a:lnTo>
                    <a:pt x="11489" y="12477"/>
                  </a:lnTo>
                  <a:lnTo>
                    <a:pt x="9586" y="12688"/>
                  </a:lnTo>
                  <a:lnTo>
                    <a:pt x="7754" y="12759"/>
                  </a:lnTo>
                  <a:lnTo>
                    <a:pt x="5851" y="12759"/>
                  </a:lnTo>
                  <a:lnTo>
                    <a:pt x="4018" y="12829"/>
                  </a:lnTo>
                  <a:lnTo>
                    <a:pt x="4582" y="12547"/>
                  </a:lnTo>
                  <a:lnTo>
                    <a:pt x="5287" y="12336"/>
                  </a:lnTo>
                  <a:lnTo>
                    <a:pt x="6062" y="12195"/>
                  </a:lnTo>
                  <a:lnTo>
                    <a:pt x="6978" y="12054"/>
                  </a:lnTo>
                  <a:lnTo>
                    <a:pt x="8670" y="11913"/>
                  </a:lnTo>
                  <a:lnTo>
                    <a:pt x="9445" y="11842"/>
                  </a:lnTo>
                  <a:lnTo>
                    <a:pt x="10150" y="11701"/>
                  </a:lnTo>
                  <a:lnTo>
                    <a:pt x="12124" y="11278"/>
                  </a:lnTo>
                  <a:lnTo>
                    <a:pt x="14168" y="10715"/>
                  </a:lnTo>
                  <a:lnTo>
                    <a:pt x="16212" y="10151"/>
                  </a:lnTo>
                  <a:lnTo>
                    <a:pt x="18185" y="9516"/>
                  </a:lnTo>
                  <a:close/>
                  <a:moveTo>
                    <a:pt x="20511" y="3948"/>
                  </a:moveTo>
                  <a:lnTo>
                    <a:pt x="20864" y="4512"/>
                  </a:lnTo>
                  <a:lnTo>
                    <a:pt x="21216" y="5146"/>
                  </a:lnTo>
                  <a:lnTo>
                    <a:pt x="22062" y="6204"/>
                  </a:lnTo>
                  <a:lnTo>
                    <a:pt x="23824" y="8248"/>
                  </a:lnTo>
                  <a:lnTo>
                    <a:pt x="24881" y="9587"/>
                  </a:lnTo>
                  <a:lnTo>
                    <a:pt x="25797" y="10996"/>
                  </a:lnTo>
                  <a:lnTo>
                    <a:pt x="26220" y="11701"/>
                  </a:lnTo>
                  <a:lnTo>
                    <a:pt x="26573" y="12477"/>
                  </a:lnTo>
                  <a:lnTo>
                    <a:pt x="26925" y="13252"/>
                  </a:lnTo>
                  <a:lnTo>
                    <a:pt x="27207" y="14027"/>
                  </a:lnTo>
                  <a:lnTo>
                    <a:pt x="25022" y="11701"/>
                  </a:lnTo>
                  <a:lnTo>
                    <a:pt x="24035" y="10574"/>
                  </a:lnTo>
                  <a:lnTo>
                    <a:pt x="23119" y="9375"/>
                  </a:lnTo>
                  <a:lnTo>
                    <a:pt x="22344" y="8177"/>
                  </a:lnTo>
                  <a:lnTo>
                    <a:pt x="21568" y="6908"/>
                  </a:lnTo>
                  <a:lnTo>
                    <a:pt x="21286" y="6204"/>
                  </a:lnTo>
                  <a:lnTo>
                    <a:pt x="21005" y="5499"/>
                  </a:lnTo>
                  <a:lnTo>
                    <a:pt x="20723" y="4723"/>
                  </a:lnTo>
                  <a:lnTo>
                    <a:pt x="20511" y="3948"/>
                  </a:lnTo>
                  <a:close/>
                  <a:moveTo>
                    <a:pt x="12194" y="25657"/>
                  </a:moveTo>
                  <a:lnTo>
                    <a:pt x="9375" y="26855"/>
                  </a:lnTo>
                  <a:lnTo>
                    <a:pt x="6485" y="28195"/>
                  </a:lnTo>
                  <a:lnTo>
                    <a:pt x="4441" y="29181"/>
                  </a:lnTo>
                  <a:lnTo>
                    <a:pt x="2467" y="30098"/>
                  </a:lnTo>
                  <a:lnTo>
                    <a:pt x="3525" y="29252"/>
                  </a:lnTo>
                  <a:lnTo>
                    <a:pt x="4582" y="28406"/>
                  </a:lnTo>
                  <a:lnTo>
                    <a:pt x="5780" y="27701"/>
                  </a:lnTo>
                  <a:lnTo>
                    <a:pt x="6978" y="26996"/>
                  </a:lnTo>
                  <a:lnTo>
                    <a:pt x="8177" y="26503"/>
                  </a:lnTo>
                  <a:lnTo>
                    <a:pt x="9516" y="26080"/>
                  </a:lnTo>
                  <a:lnTo>
                    <a:pt x="10855" y="25798"/>
                  </a:lnTo>
                  <a:lnTo>
                    <a:pt x="12194" y="25657"/>
                  </a:lnTo>
                  <a:close/>
                  <a:moveTo>
                    <a:pt x="12194" y="26855"/>
                  </a:moveTo>
                  <a:lnTo>
                    <a:pt x="11207" y="27701"/>
                  </a:lnTo>
                  <a:lnTo>
                    <a:pt x="10221" y="28477"/>
                  </a:lnTo>
                  <a:lnTo>
                    <a:pt x="9234" y="29181"/>
                  </a:lnTo>
                  <a:lnTo>
                    <a:pt x="8106" y="29816"/>
                  </a:lnTo>
                  <a:lnTo>
                    <a:pt x="7260" y="30239"/>
                  </a:lnTo>
                  <a:lnTo>
                    <a:pt x="6414" y="30591"/>
                  </a:lnTo>
                  <a:lnTo>
                    <a:pt x="5498" y="30873"/>
                  </a:lnTo>
                  <a:lnTo>
                    <a:pt x="4582" y="31155"/>
                  </a:lnTo>
                  <a:lnTo>
                    <a:pt x="3666" y="31296"/>
                  </a:lnTo>
                  <a:lnTo>
                    <a:pt x="2679" y="31437"/>
                  </a:lnTo>
                  <a:lnTo>
                    <a:pt x="1763" y="31578"/>
                  </a:lnTo>
                  <a:lnTo>
                    <a:pt x="846" y="31578"/>
                  </a:lnTo>
                  <a:lnTo>
                    <a:pt x="1269" y="31296"/>
                  </a:lnTo>
                  <a:lnTo>
                    <a:pt x="1833" y="31014"/>
                  </a:lnTo>
                  <a:lnTo>
                    <a:pt x="3172" y="30521"/>
                  </a:lnTo>
                  <a:lnTo>
                    <a:pt x="4652" y="30027"/>
                  </a:lnTo>
                  <a:lnTo>
                    <a:pt x="5780" y="29675"/>
                  </a:lnTo>
                  <a:lnTo>
                    <a:pt x="9022" y="28265"/>
                  </a:lnTo>
                  <a:lnTo>
                    <a:pt x="12194" y="26855"/>
                  </a:lnTo>
                  <a:close/>
                  <a:moveTo>
                    <a:pt x="17762" y="20300"/>
                  </a:moveTo>
                  <a:lnTo>
                    <a:pt x="18608" y="21851"/>
                  </a:lnTo>
                  <a:lnTo>
                    <a:pt x="19383" y="23402"/>
                  </a:lnTo>
                  <a:lnTo>
                    <a:pt x="20018" y="25023"/>
                  </a:lnTo>
                  <a:lnTo>
                    <a:pt x="20652" y="26644"/>
                  </a:lnTo>
                  <a:lnTo>
                    <a:pt x="21780" y="29886"/>
                  </a:lnTo>
                  <a:lnTo>
                    <a:pt x="22485" y="31507"/>
                  </a:lnTo>
                  <a:lnTo>
                    <a:pt x="23190" y="33129"/>
                  </a:lnTo>
                  <a:lnTo>
                    <a:pt x="22414" y="32565"/>
                  </a:lnTo>
                  <a:lnTo>
                    <a:pt x="21639" y="31930"/>
                  </a:lnTo>
                  <a:lnTo>
                    <a:pt x="21005" y="31296"/>
                  </a:lnTo>
                  <a:lnTo>
                    <a:pt x="20370" y="30662"/>
                  </a:lnTo>
                  <a:lnTo>
                    <a:pt x="19806" y="29957"/>
                  </a:lnTo>
                  <a:lnTo>
                    <a:pt x="19313" y="29322"/>
                  </a:lnTo>
                  <a:lnTo>
                    <a:pt x="18890" y="28547"/>
                  </a:lnTo>
                  <a:lnTo>
                    <a:pt x="18467" y="27842"/>
                  </a:lnTo>
                  <a:lnTo>
                    <a:pt x="18115" y="26996"/>
                  </a:lnTo>
                  <a:lnTo>
                    <a:pt x="17833" y="26221"/>
                  </a:lnTo>
                  <a:lnTo>
                    <a:pt x="17621" y="25375"/>
                  </a:lnTo>
                  <a:lnTo>
                    <a:pt x="17480" y="24529"/>
                  </a:lnTo>
                  <a:lnTo>
                    <a:pt x="17410" y="23613"/>
                  </a:lnTo>
                  <a:lnTo>
                    <a:pt x="17339" y="22697"/>
                  </a:lnTo>
                  <a:lnTo>
                    <a:pt x="17339" y="21710"/>
                  </a:lnTo>
                  <a:lnTo>
                    <a:pt x="17480" y="20723"/>
                  </a:lnTo>
                  <a:lnTo>
                    <a:pt x="17480" y="21569"/>
                  </a:lnTo>
                  <a:lnTo>
                    <a:pt x="17480" y="22415"/>
                  </a:lnTo>
                  <a:lnTo>
                    <a:pt x="17551" y="23190"/>
                  </a:lnTo>
                  <a:lnTo>
                    <a:pt x="17692" y="24036"/>
                  </a:lnTo>
                  <a:lnTo>
                    <a:pt x="18115" y="25587"/>
                  </a:lnTo>
                  <a:lnTo>
                    <a:pt x="18608" y="27137"/>
                  </a:lnTo>
                  <a:lnTo>
                    <a:pt x="19172" y="28618"/>
                  </a:lnTo>
                  <a:lnTo>
                    <a:pt x="19524" y="29393"/>
                  </a:lnTo>
                  <a:lnTo>
                    <a:pt x="19736" y="29675"/>
                  </a:lnTo>
                  <a:lnTo>
                    <a:pt x="19877" y="29745"/>
                  </a:lnTo>
                  <a:lnTo>
                    <a:pt x="20159" y="29816"/>
                  </a:lnTo>
                  <a:lnTo>
                    <a:pt x="20511" y="29886"/>
                  </a:lnTo>
                  <a:lnTo>
                    <a:pt x="20652" y="29886"/>
                  </a:lnTo>
                  <a:lnTo>
                    <a:pt x="20723" y="29745"/>
                  </a:lnTo>
                  <a:lnTo>
                    <a:pt x="20793" y="29604"/>
                  </a:lnTo>
                  <a:lnTo>
                    <a:pt x="20723" y="29393"/>
                  </a:lnTo>
                  <a:lnTo>
                    <a:pt x="19806" y="27137"/>
                  </a:lnTo>
                  <a:lnTo>
                    <a:pt x="19031" y="24882"/>
                  </a:lnTo>
                  <a:lnTo>
                    <a:pt x="18397" y="22626"/>
                  </a:lnTo>
                  <a:lnTo>
                    <a:pt x="17762" y="20300"/>
                  </a:lnTo>
                  <a:close/>
                  <a:moveTo>
                    <a:pt x="10503" y="36723"/>
                  </a:moveTo>
                  <a:lnTo>
                    <a:pt x="10080" y="37569"/>
                  </a:lnTo>
                  <a:lnTo>
                    <a:pt x="9516" y="38697"/>
                  </a:lnTo>
                  <a:lnTo>
                    <a:pt x="9304" y="39261"/>
                  </a:lnTo>
                  <a:lnTo>
                    <a:pt x="9163" y="39825"/>
                  </a:lnTo>
                  <a:lnTo>
                    <a:pt x="9093" y="40036"/>
                  </a:lnTo>
                  <a:lnTo>
                    <a:pt x="9163" y="40248"/>
                  </a:lnTo>
                  <a:lnTo>
                    <a:pt x="9234" y="40388"/>
                  </a:lnTo>
                  <a:lnTo>
                    <a:pt x="9304" y="40529"/>
                  </a:lnTo>
                  <a:lnTo>
                    <a:pt x="9516" y="40600"/>
                  </a:lnTo>
                  <a:lnTo>
                    <a:pt x="9657" y="40529"/>
                  </a:lnTo>
                  <a:lnTo>
                    <a:pt x="9868" y="40459"/>
                  </a:lnTo>
                  <a:lnTo>
                    <a:pt x="10009" y="40248"/>
                  </a:lnTo>
                  <a:lnTo>
                    <a:pt x="10362" y="39754"/>
                  </a:lnTo>
                  <a:lnTo>
                    <a:pt x="10714" y="39120"/>
                  </a:lnTo>
                  <a:lnTo>
                    <a:pt x="11278" y="37851"/>
                  </a:lnTo>
                  <a:lnTo>
                    <a:pt x="11630" y="37005"/>
                  </a:lnTo>
                  <a:lnTo>
                    <a:pt x="12053" y="37569"/>
                  </a:lnTo>
                  <a:lnTo>
                    <a:pt x="12406" y="38274"/>
                  </a:lnTo>
                  <a:lnTo>
                    <a:pt x="12547" y="38626"/>
                  </a:lnTo>
                  <a:lnTo>
                    <a:pt x="12617" y="38979"/>
                  </a:lnTo>
                  <a:lnTo>
                    <a:pt x="12617" y="39331"/>
                  </a:lnTo>
                  <a:lnTo>
                    <a:pt x="12617" y="39684"/>
                  </a:lnTo>
                  <a:lnTo>
                    <a:pt x="12476" y="40248"/>
                  </a:lnTo>
                  <a:lnTo>
                    <a:pt x="12265" y="40741"/>
                  </a:lnTo>
                  <a:lnTo>
                    <a:pt x="11983" y="41305"/>
                  </a:lnTo>
                  <a:lnTo>
                    <a:pt x="11630" y="41869"/>
                  </a:lnTo>
                  <a:lnTo>
                    <a:pt x="11207" y="42433"/>
                  </a:lnTo>
                  <a:lnTo>
                    <a:pt x="10714" y="42996"/>
                  </a:lnTo>
                  <a:lnTo>
                    <a:pt x="9657" y="44054"/>
                  </a:lnTo>
                  <a:lnTo>
                    <a:pt x="8458" y="45040"/>
                  </a:lnTo>
                  <a:lnTo>
                    <a:pt x="7824" y="45463"/>
                  </a:lnTo>
                  <a:lnTo>
                    <a:pt x="7260" y="45816"/>
                  </a:lnTo>
                  <a:lnTo>
                    <a:pt x="6626" y="46098"/>
                  </a:lnTo>
                  <a:lnTo>
                    <a:pt x="6062" y="46380"/>
                  </a:lnTo>
                  <a:lnTo>
                    <a:pt x="5498" y="46521"/>
                  </a:lnTo>
                  <a:lnTo>
                    <a:pt x="5005" y="46591"/>
                  </a:lnTo>
                  <a:lnTo>
                    <a:pt x="5287" y="45181"/>
                  </a:lnTo>
                  <a:lnTo>
                    <a:pt x="5639" y="43772"/>
                  </a:lnTo>
                  <a:lnTo>
                    <a:pt x="6062" y="42292"/>
                  </a:lnTo>
                  <a:lnTo>
                    <a:pt x="6626" y="40952"/>
                  </a:lnTo>
                  <a:lnTo>
                    <a:pt x="6978" y="40248"/>
                  </a:lnTo>
                  <a:lnTo>
                    <a:pt x="7331" y="39613"/>
                  </a:lnTo>
                  <a:lnTo>
                    <a:pt x="7754" y="39049"/>
                  </a:lnTo>
                  <a:lnTo>
                    <a:pt x="8177" y="38485"/>
                  </a:lnTo>
                  <a:lnTo>
                    <a:pt x="8670" y="37992"/>
                  </a:lnTo>
                  <a:lnTo>
                    <a:pt x="9234" y="37499"/>
                  </a:lnTo>
                  <a:lnTo>
                    <a:pt x="9868" y="37076"/>
                  </a:lnTo>
                  <a:lnTo>
                    <a:pt x="10503" y="36723"/>
                  </a:lnTo>
                  <a:close/>
                  <a:moveTo>
                    <a:pt x="19947" y="1"/>
                  </a:moveTo>
                  <a:lnTo>
                    <a:pt x="19877" y="706"/>
                  </a:lnTo>
                  <a:lnTo>
                    <a:pt x="19806" y="1552"/>
                  </a:lnTo>
                  <a:lnTo>
                    <a:pt x="19665" y="3455"/>
                  </a:lnTo>
                  <a:lnTo>
                    <a:pt x="19595" y="4441"/>
                  </a:lnTo>
                  <a:lnTo>
                    <a:pt x="19454" y="5358"/>
                  </a:lnTo>
                  <a:lnTo>
                    <a:pt x="19242" y="6133"/>
                  </a:lnTo>
                  <a:lnTo>
                    <a:pt x="19102" y="6485"/>
                  </a:lnTo>
                  <a:lnTo>
                    <a:pt x="18961" y="6767"/>
                  </a:lnTo>
                  <a:lnTo>
                    <a:pt x="18679" y="7120"/>
                  </a:lnTo>
                  <a:lnTo>
                    <a:pt x="18397" y="7331"/>
                  </a:lnTo>
                  <a:lnTo>
                    <a:pt x="18115" y="7472"/>
                  </a:lnTo>
                  <a:lnTo>
                    <a:pt x="17833" y="7543"/>
                  </a:lnTo>
                  <a:lnTo>
                    <a:pt x="16071" y="7543"/>
                  </a:lnTo>
                  <a:lnTo>
                    <a:pt x="15225" y="7613"/>
                  </a:lnTo>
                  <a:lnTo>
                    <a:pt x="14379" y="7754"/>
                  </a:lnTo>
                  <a:lnTo>
                    <a:pt x="12687" y="8177"/>
                  </a:lnTo>
                  <a:lnTo>
                    <a:pt x="10362" y="8882"/>
                  </a:lnTo>
                  <a:lnTo>
                    <a:pt x="8881" y="9305"/>
                  </a:lnTo>
                  <a:lnTo>
                    <a:pt x="7472" y="9869"/>
                  </a:lnTo>
                  <a:lnTo>
                    <a:pt x="6062" y="10503"/>
                  </a:lnTo>
                  <a:lnTo>
                    <a:pt x="5357" y="10856"/>
                  </a:lnTo>
                  <a:lnTo>
                    <a:pt x="4793" y="11208"/>
                  </a:lnTo>
                  <a:lnTo>
                    <a:pt x="4229" y="11631"/>
                  </a:lnTo>
                  <a:lnTo>
                    <a:pt x="3736" y="12054"/>
                  </a:lnTo>
                  <a:lnTo>
                    <a:pt x="3313" y="12477"/>
                  </a:lnTo>
                  <a:lnTo>
                    <a:pt x="3031" y="12900"/>
                  </a:lnTo>
                  <a:lnTo>
                    <a:pt x="2820" y="12970"/>
                  </a:lnTo>
                  <a:lnTo>
                    <a:pt x="2749" y="13182"/>
                  </a:lnTo>
                  <a:lnTo>
                    <a:pt x="2820" y="13675"/>
                  </a:lnTo>
                  <a:lnTo>
                    <a:pt x="3031" y="13604"/>
                  </a:lnTo>
                  <a:lnTo>
                    <a:pt x="5921" y="13604"/>
                  </a:lnTo>
                  <a:lnTo>
                    <a:pt x="9586" y="13675"/>
                  </a:lnTo>
                  <a:lnTo>
                    <a:pt x="10714" y="13604"/>
                  </a:lnTo>
                  <a:lnTo>
                    <a:pt x="11912" y="13463"/>
                  </a:lnTo>
                  <a:lnTo>
                    <a:pt x="13110" y="13252"/>
                  </a:lnTo>
                  <a:lnTo>
                    <a:pt x="14238" y="12970"/>
                  </a:lnTo>
                  <a:lnTo>
                    <a:pt x="15366" y="12618"/>
                  </a:lnTo>
                  <a:lnTo>
                    <a:pt x="16494" y="12124"/>
                  </a:lnTo>
                  <a:lnTo>
                    <a:pt x="17480" y="11490"/>
                  </a:lnTo>
                  <a:lnTo>
                    <a:pt x="17974" y="11137"/>
                  </a:lnTo>
                  <a:lnTo>
                    <a:pt x="18397" y="10785"/>
                  </a:lnTo>
                  <a:lnTo>
                    <a:pt x="17974" y="14098"/>
                  </a:lnTo>
                  <a:lnTo>
                    <a:pt x="17621" y="16212"/>
                  </a:lnTo>
                  <a:lnTo>
                    <a:pt x="17269" y="18327"/>
                  </a:lnTo>
                  <a:lnTo>
                    <a:pt x="16776" y="20441"/>
                  </a:lnTo>
                  <a:lnTo>
                    <a:pt x="16494" y="21428"/>
                  </a:lnTo>
                  <a:lnTo>
                    <a:pt x="16212" y="22274"/>
                  </a:lnTo>
                  <a:lnTo>
                    <a:pt x="15859" y="23120"/>
                  </a:lnTo>
                  <a:lnTo>
                    <a:pt x="15436" y="23825"/>
                  </a:lnTo>
                  <a:lnTo>
                    <a:pt x="15013" y="24389"/>
                  </a:lnTo>
                  <a:lnTo>
                    <a:pt x="14591" y="24811"/>
                  </a:lnTo>
                  <a:lnTo>
                    <a:pt x="14309" y="24952"/>
                  </a:lnTo>
                  <a:lnTo>
                    <a:pt x="14027" y="25093"/>
                  </a:lnTo>
                  <a:lnTo>
                    <a:pt x="13322" y="25234"/>
                  </a:lnTo>
                  <a:lnTo>
                    <a:pt x="12617" y="25305"/>
                  </a:lnTo>
                  <a:lnTo>
                    <a:pt x="10150" y="25305"/>
                  </a:lnTo>
                  <a:lnTo>
                    <a:pt x="9375" y="25375"/>
                  </a:lnTo>
                  <a:lnTo>
                    <a:pt x="8670" y="25516"/>
                  </a:lnTo>
                  <a:lnTo>
                    <a:pt x="7824" y="25798"/>
                  </a:lnTo>
                  <a:lnTo>
                    <a:pt x="6978" y="26151"/>
                  </a:lnTo>
                  <a:lnTo>
                    <a:pt x="6203" y="26503"/>
                  </a:lnTo>
                  <a:lnTo>
                    <a:pt x="5428" y="26926"/>
                  </a:lnTo>
                  <a:lnTo>
                    <a:pt x="4652" y="27349"/>
                  </a:lnTo>
                  <a:lnTo>
                    <a:pt x="3948" y="27842"/>
                  </a:lnTo>
                  <a:lnTo>
                    <a:pt x="2538" y="28970"/>
                  </a:lnTo>
                  <a:lnTo>
                    <a:pt x="1481" y="29816"/>
                  </a:lnTo>
                  <a:lnTo>
                    <a:pt x="705" y="30521"/>
                  </a:lnTo>
                  <a:lnTo>
                    <a:pt x="212" y="31085"/>
                  </a:lnTo>
                  <a:lnTo>
                    <a:pt x="71" y="31366"/>
                  </a:lnTo>
                  <a:lnTo>
                    <a:pt x="0" y="31507"/>
                  </a:lnTo>
                  <a:lnTo>
                    <a:pt x="0" y="31648"/>
                  </a:lnTo>
                  <a:lnTo>
                    <a:pt x="141" y="31789"/>
                  </a:lnTo>
                  <a:lnTo>
                    <a:pt x="353" y="31930"/>
                  </a:lnTo>
                  <a:lnTo>
                    <a:pt x="635" y="32001"/>
                  </a:lnTo>
                  <a:lnTo>
                    <a:pt x="1622" y="32071"/>
                  </a:lnTo>
                  <a:lnTo>
                    <a:pt x="2961" y="32001"/>
                  </a:lnTo>
                  <a:lnTo>
                    <a:pt x="3807" y="31930"/>
                  </a:lnTo>
                  <a:lnTo>
                    <a:pt x="4652" y="31860"/>
                  </a:lnTo>
                  <a:lnTo>
                    <a:pt x="5498" y="31648"/>
                  </a:lnTo>
                  <a:lnTo>
                    <a:pt x="6273" y="31437"/>
                  </a:lnTo>
                  <a:lnTo>
                    <a:pt x="7049" y="31226"/>
                  </a:lnTo>
                  <a:lnTo>
                    <a:pt x="7824" y="30873"/>
                  </a:lnTo>
                  <a:lnTo>
                    <a:pt x="9304" y="30168"/>
                  </a:lnTo>
                  <a:lnTo>
                    <a:pt x="10784" y="29322"/>
                  </a:lnTo>
                  <a:lnTo>
                    <a:pt x="12124" y="28336"/>
                  </a:lnTo>
                  <a:lnTo>
                    <a:pt x="13392" y="27278"/>
                  </a:lnTo>
                  <a:lnTo>
                    <a:pt x="14661" y="26151"/>
                  </a:lnTo>
                  <a:lnTo>
                    <a:pt x="13956" y="28265"/>
                  </a:lnTo>
                  <a:lnTo>
                    <a:pt x="13322" y="30450"/>
                  </a:lnTo>
                  <a:lnTo>
                    <a:pt x="12899" y="31507"/>
                  </a:lnTo>
                  <a:lnTo>
                    <a:pt x="12476" y="32565"/>
                  </a:lnTo>
                  <a:lnTo>
                    <a:pt x="12053" y="33551"/>
                  </a:lnTo>
                  <a:lnTo>
                    <a:pt x="11489" y="34468"/>
                  </a:lnTo>
                  <a:lnTo>
                    <a:pt x="11137" y="35032"/>
                  </a:lnTo>
                  <a:lnTo>
                    <a:pt x="10714" y="35455"/>
                  </a:lnTo>
                  <a:lnTo>
                    <a:pt x="10221" y="35877"/>
                  </a:lnTo>
                  <a:lnTo>
                    <a:pt x="9727" y="36159"/>
                  </a:lnTo>
                  <a:lnTo>
                    <a:pt x="8740" y="36864"/>
                  </a:lnTo>
                  <a:lnTo>
                    <a:pt x="8247" y="37287"/>
                  </a:lnTo>
                  <a:lnTo>
                    <a:pt x="7683" y="37781"/>
                  </a:lnTo>
                  <a:lnTo>
                    <a:pt x="7331" y="38133"/>
                  </a:lnTo>
                  <a:lnTo>
                    <a:pt x="6978" y="38697"/>
                  </a:lnTo>
                  <a:lnTo>
                    <a:pt x="6133" y="40107"/>
                  </a:lnTo>
                  <a:lnTo>
                    <a:pt x="5216" y="41798"/>
                  </a:lnTo>
                  <a:lnTo>
                    <a:pt x="4864" y="42644"/>
                  </a:lnTo>
                  <a:lnTo>
                    <a:pt x="4511" y="43490"/>
                  </a:lnTo>
                  <a:lnTo>
                    <a:pt x="4300" y="44336"/>
                  </a:lnTo>
                  <a:lnTo>
                    <a:pt x="4159" y="45111"/>
                  </a:lnTo>
                  <a:lnTo>
                    <a:pt x="4159" y="45816"/>
                  </a:lnTo>
                  <a:lnTo>
                    <a:pt x="4159" y="46098"/>
                  </a:lnTo>
                  <a:lnTo>
                    <a:pt x="4229" y="46380"/>
                  </a:lnTo>
                  <a:lnTo>
                    <a:pt x="4370" y="46591"/>
                  </a:lnTo>
                  <a:lnTo>
                    <a:pt x="4511" y="46803"/>
                  </a:lnTo>
                  <a:lnTo>
                    <a:pt x="4723" y="46944"/>
                  </a:lnTo>
                  <a:lnTo>
                    <a:pt x="4934" y="47084"/>
                  </a:lnTo>
                  <a:lnTo>
                    <a:pt x="5216" y="47155"/>
                  </a:lnTo>
                  <a:lnTo>
                    <a:pt x="5992" y="47155"/>
                  </a:lnTo>
                  <a:lnTo>
                    <a:pt x="6414" y="47014"/>
                  </a:lnTo>
                  <a:lnTo>
                    <a:pt x="7049" y="46803"/>
                  </a:lnTo>
                  <a:lnTo>
                    <a:pt x="7683" y="46521"/>
                  </a:lnTo>
                  <a:lnTo>
                    <a:pt x="8388" y="46168"/>
                  </a:lnTo>
                  <a:lnTo>
                    <a:pt x="9093" y="45745"/>
                  </a:lnTo>
                  <a:lnTo>
                    <a:pt x="9798" y="45252"/>
                  </a:lnTo>
                  <a:lnTo>
                    <a:pt x="10432" y="44688"/>
                  </a:lnTo>
                  <a:lnTo>
                    <a:pt x="11066" y="44124"/>
                  </a:lnTo>
                  <a:lnTo>
                    <a:pt x="11630" y="43490"/>
                  </a:lnTo>
                  <a:lnTo>
                    <a:pt x="12194" y="42855"/>
                  </a:lnTo>
                  <a:lnTo>
                    <a:pt x="12687" y="42151"/>
                  </a:lnTo>
                  <a:lnTo>
                    <a:pt x="13040" y="41446"/>
                  </a:lnTo>
                  <a:lnTo>
                    <a:pt x="13392" y="40741"/>
                  </a:lnTo>
                  <a:lnTo>
                    <a:pt x="13604" y="40036"/>
                  </a:lnTo>
                  <a:lnTo>
                    <a:pt x="13674" y="39261"/>
                  </a:lnTo>
                  <a:lnTo>
                    <a:pt x="13674" y="38556"/>
                  </a:lnTo>
                  <a:lnTo>
                    <a:pt x="13533" y="37851"/>
                  </a:lnTo>
                  <a:lnTo>
                    <a:pt x="13392" y="37640"/>
                  </a:lnTo>
                  <a:lnTo>
                    <a:pt x="13181" y="37358"/>
                  </a:lnTo>
                  <a:lnTo>
                    <a:pt x="12758" y="36794"/>
                  </a:lnTo>
                  <a:lnTo>
                    <a:pt x="12335" y="36300"/>
                  </a:lnTo>
                  <a:lnTo>
                    <a:pt x="12194" y="36018"/>
                  </a:lnTo>
                  <a:lnTo>
                    <a:pt x="12124" y="35807"/>
                  </a:lnTo>
                  <a:lnTo>
                    <a:pt x="12194" y="35455"/>
                  </a:lnTo>
                  <a:lnTo>
                    <a:pt x="12335" y="34961"/>
                  </a:lnTo>
                  <a:lnTo>
                    <a:pt x="12828" y="33763"/>
                  </a:lnTo>
                  <a:lnTo>
                    <a:pt x="13815" y="31719"/>
                  </a:lnTo>
                  <a:lnTo>
                    <a:pt x="14591" y="29675"/>
                  </a:lnTo>
                  <a:lnTo>
                    <a:pt x="15295" y="27560"/>
                  </a:lnTo>
                  <a:lnTo>
                    <a:pt x="16000" y="25516"/>
                  </a:lnTo>
                  <a:lnTo>
                    <a:pt x="16635" y="23402"/>
                  </a:lnTo>
                  <a:lnTo>
                    <a:pt x="16635" y="24177"/>
                  </a:lnTo>
                  <a:lnTo>
                    <a:pt x="16705" y="24952"/>
                  </a:lnTo>
                  <a:lnTo>
                    <a:pt x="16846" y="25728"/>
                  </a:lnTo>
                  <a:lnTo>
                    <a:pt x="16987" y="26503"/>
                  </a:lnTo>
                  <a:lnTo>
                    <a:pt x="17198" y="27208"/>
                  </a:lnTo>
                  <a:lnTo>
                    <a:pt x="17480" y="27983"/>
                  </a:lnTo>
                  <a:lnTo>
                    <a:pt x="17762" y="28688"/>
                  </a:lnTo>
                  <a:lnTo>
                    <a:pt x="18115" y="29393"/>
                  </a:lnTo>
                  <a:lnTo>
                    <a:pt x="18538" y="30027"/>
                  </a:lnTo>
                  <a:lnTo>
                    <a:pt x="18961" y="30662"/>
                  </a:lnTo>
                  <a:lnTo>
                    <a:pt x="19454" y="31296"/>
                  </a:lnTo>
                  <a:lnTo>
                    <a:pt x="20018" y="31860"/>
                  </a:lnTo>
                  <a:lnTo>
                    <a:pt x="20582" y="32353"/>
                  </a:lnTo>
                  <a:lnTo>
                    <a:pt x="21216" y="32847"/>
                  </a:lnTo>
                  <a:lnTo>
                    <a:pt x="21850" y="33270"/>
                  </a:lnTo>
                  <a:lnTo>
                    <a:pt x="22555" y="33622"/>
                  </a:lnTo>
                  <a:lnTo>
                    <a:pt x="23049" y="33904"/>
                  </a:lnTo>
                  <a:lnTo>
                    <a:pt x="23612" y="34045"/>
                  </a:lnTo>
                  <a:lnTo>
                    <a:pt x="23894" y="34115"/>
                  </a:lnTo>
                  <a:lnTo>
                    <a:pt x="24106" y="34115"/>
                  </a:lnTo>
                  <a:lnTo>
                    <a:pt x="24317" y="34045"/>
                  </a:lnTo>
                  <a:lnTo>
                    <a:pt x="24458" y="33833"/>
                  </a:lnTo>
                  <a:lnTo>
                    <a:pt x="24458" y="33692"/>
                  </a:lnTo>
                  <a:lnTo>
                    <a:pt x="24458" y="33411"/>
                  </a:lnTo>
                  <a:lnTo>
                    <a:pt x="24247" y="32635"/>
                  </a:lnTo>
                  <a:lnTo>
                    <a:pt x="23965" y="31719"/>
                  </a:lnTo>
                  <a:lnTo>
                    <a:pt x="23542" y="30591"/>
                  </a:lnTo>
                  <a:lnTo>
                    <a:pt x="22767" y="28547"/>
                  </a:lnTo>
                  <a:lnTo>
                    <a:pt x="22203" y="27137"/>
                  </a:lnTo>
                  <a:lnTo>
                    <a:pt x="21780" y="25798"/>
                  </a:lnTo>
                  <a:lnTo>
                    <a:pt x="21216" y="24389"/>
                  </a:lnTo>
                  <a:lnTo>
                    <a:pt x="20652" y="23120"/>
                  </a:lnTo>
                  <a:lnTo>
                    <a:pt x="19877" y="21851"/>
                  </a:lnTo>
                  <a:lnTo>
                    <a:pt x="19454" y="21146"/>
                  </a:lnTo>
                  <a:lnTo>
                    <a:pt x="19102" y="20653"/>
                  </a:lnTo>
                  <a:lnTo>
                    <a:pt x="18467" y="19878"/>
                  </a:lnTo>
                  <a:lnTo>
                    <a:pt x="18256" y="19455"/>
                  </a:lnTo>
                  <a:lnTo>
                    <a:pt x="18115" y="19032"/>
                  </a:lnTo>
                  <a:lnTo>
                    <a:pt x="18044" y="18468"/>
                  </a:lnTo>
                  <a:lnTo>
                    <a:pt x="18044" y="17763"/>
                  </a:lnTo>
                  <a:lnTo>
                    <a:pt x="18185" y="16283"/>
                  </a:lnTo>
                  <a:lnTo>
                    <a:pt x="18397" y="14732"/>
                  </a:lnTo>
                  <a:lnTo>
                    <a:pt x="19031" y="11701"/>
                  </a:lnTo>
                  <a:lnTo>
                    <a:pt x="19595" y="8671"/>
                  </a:lnTo>
                  <a:lnTo>
                    <a:pt x="19877" y="7120"/>
                  </a:lnTo>
                  <a:lnTo>
                    <a:pt x="20018" y="5640"/>
                  </a:lnTo>
                  <a:lnTo>
                    <a:pt x="20370" y="6767"/>
                  </a:lnTo>
                  <a:lnTo>
                    <a:pt x="20793" y="7825"/>
                  </a:lnTo>
                  <a:lnTo>
                    <a:pt x="21286" y="8741"/>
                  </a:lnTo>
                  <a:lnTo>
                    <a:pt x="21921" y="9587"/>
                  </a:lnTo>
                  <a:lnTo>
                    <a:pt x="22555" y="10433"/>
                  </a:lnTo>
                  <a:lnTo>
                    <a:pt x="23331" y="11278"/>
                  </a:lnTo>
                  <a:lnTo>
                    <a:pt x="24811" y="12900"/>
                  </a:lnTo>
                  <a:lnTo>
                    <a:pt x="25868" y="14239"/>
                  </a:lnTo>
                  <a:lnTo>
                    <a:pt x="26432" y="14944"/>
                  </a:lnTo>
                  <a:lnTo>
                    <a:pt x="27066" y="15507"/>
                  </a:lnTo>
                  <a:lnTo>
                    <a:pt x="27348" y="15789"/>
                  </a:lnTo>
                  <a:lnTo>
                    <a:pt x="27701" y="15930"/>
                  </a:lnTo>
                  <a:lnTo>
                    <a:pt x="27982" y="16001"/>
                  </a:lnTo>
                  <a:lnTo>
                    <a:pt x="28194" y="15930"/>
                  </a:lnTo>
                  <a:lnTo>
                    <a:pt x="28476" y="15860"/>
                  </a:lnTo>
                  <a:lnTo>
                    <a:pt x="28687" y="15578"/>
                  </a:lnTo>
                  <a:lnTo>
                    <a:pt x="28899" y="15226"/>
                  </a:lnTo>
                  <a:lnTo>
                    <a:pt x="29110" y="14662"/>
                  </a:lnTo>
                  <a:lnTo>
                    <a:pt x="29181" y="14168"/>
                  </a:lnTo>
                  <a:lnTo>
                    <a:pt x="29251" y="13675"/>
                  </a:lnTo>
                  <a:lnTo>
                    <a:pt x="29251" y="13111"/>
                  </a:lnTo>
                  <a:lnTo>
                    <a:pt x="29181" y="12477"/>
                  </a:lnTo>
                  <a:lnTo>
                    <a:pt x="28969" y="11278"/>
                  </a:lnTo>
                  <a:lnTo>
                    <a:pt x="28617" y="10080"/>
                  </a:lnTo>
                  <a:lnTo>
                    <a:pt x="28123" y="8811"/>
                  </a:lnTo>
                  <a:lnTo>
                    <a:pt x="27630" y="7684"/>
                  </a:lnTo>
                  <a:lnTo>
                    <a:pt x="27066" y="6626"/>
                  </a:lnTo>
                  <a:lnTo>
                    <a:pt x="26573" y="5781"/>
                  </a:lnTo>
                  <a:lnTo>
                    <a:pt x="26150" y="5217"/>
                  </a:lnTo>
                  <a:lnTo>
                    <a:pt x="25516" y="4512"/>
                  </a:lnTo>
                  <a:lnTo>
                    <a:pt x="24670" y="3807"/>
                  </a:lnTo>
                  <a:lnTo>
                    <a:pt x="23753" y="3102"/>
                  </a:lnTo>
                  <a:lnTo>
                    <a:pt x="22767" y="2538"/>
                  </a:lnTo>
                  <a:lnTo>
                    <a:pt x="22273" y="2256"/>
                  </a:lnTo>
                  <a:lnTo>
                    <a:pt x="21780" y="2115"/>
                  </a:lnTo>
                  <a:lnTo>
                    <a:pt x="21357" y="2045"/>
                  </a:lnTo>
                  <a:lnTo>
                    <a:pt x="20934" y="2045"/>
                  </a:lnTo>
                  <a:lnTo>
                    <a:pt x="20511" y="2186"/>
                  </a:lnTo>
                  <a:lnTo>
                    <a:pt x="20229" y="2397"/>
                  </a:lnTo>
                  <a:lnTo>
                    <a:pt x="20088" y="1129"/>
                  </a:lnTo>
                  <a:lnTo>
                    <a:pt x="19947" y="1"/>
                  </a:lnTo>
                  <a:close/>
                </a:path>
              </a:pathLst>
            </a:custGeom>
            <a:solidFill>
              <a:srgbClr val="93B7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12" name="Google Shape;212;p5"/>
            <p:cNvGrpSpPr/>
            <p:nvPr/>
          </p:nvGrpSpPr>
          <p:grpSpPr>
            <a:xfrm>
              <a:off x="818425" y="1334150"/>
              <a:ext cx="925100" cy="1370950"/>
              <a:chOff x="3112200" y="1334150"/>
              <a:chExt cx="925100" cy="1370950"/>
            </a:xfrm>
          </p:grpSpPr>
          <p:sp>
            <p:nvSpPr>
              <p:cNvPr id="213" name="Google Shape;213;p5"/>
              <p:cNvSpPr/>
              <p:nvPr/>
            </p:nvSpPr>
            <p:spPr>
              <a:xfrm>
                <a:off x="3173850" y="1334150"/>
                <a:ext cx="819400" cy="1279300"/>
              </a:xfrm>
              <a:custGeom>
                <a:avLst/>
                <a:gdLst/>
                <a:ahLst/>
                <a:cxnLst/>
                <a:rect l="l" t="t" r="r" b="b"/>
                <a:pathLst>
                  <a:path w="32776" h="51172" extrusionOk="0">
                    <a:moveTo>
                      <a:pt x="15155" y="0"/>
                    </a:moveTo>
                    <a:lnTo>
                      <a:pt x="15026" y="431"/>
                    </a:lnTo>
                    <a:lnTo>
                      <a:pt x="15084" y="353"/>
                    </a:lnTo>
                    <a:lnTo>
                      <a:pt x="15155" y="0"/>
                    </a:lnTo>
                    <a:close/>
                    <a:moveTo>
                      <a:pt x="15026" y="431"/>
                    </a:moveTo>
                    <a:lnTo>
                      <a:pt x="14873" y="635"/>
                    </a:lnTo>
                    <a:lnTo>
                      <a:pt x="14380" y="1339"/>
                    </a:lnTo>
                    <a:lnTo>
                      <a:pt x="13957" y="2044"/>
                    </a:lnTo>
                    <a:lnTo>
                      <a:pt x="13745" y="2397"/>
                    </a:lnTo>
                    <a:lnTo>
                      <a:pt x="13604" y="2820"/>
                    </a:lnTo>
                    <a:lnTo>
                      <a:pt x="13252" y="3947"/>
                    </a:lnTo>
                    <a:lnTo>
                      <a:pt x="13040" y="5146"/>
                    </a:lnTo>
                    <a:lnTo>
                      <a:pt x="12970" y="6273"/>
                    </a:lnTo>
                    <a:lnTo>
                      <a:pt x="12899" y="7472"/>
                    </a:lnTo>
                    <a:lnTo>
                      <a:pt x="12970" y="8670"/>
                    </a:lnTo>
                    <a:lnTo>
                      <a:pt x="13181" y="9798"/>
                    </a:lnTo>
                    <a:lnTo>
                      <a:pt x="13463" y="10996"/>
                    </a:lnTo>
                    <a:lnTo>
                      <a:pt x="13816" y="12124"/>
                    </a:lnTo>
                    <a:lnTo>
                      <a:pt x="14098" y="13251"/>
                    </a:lnTo>
                    <a:lnTo>
                      <a:pt x="14380" y="14379"/>
                    </a:lnTo>
                    <a:lnTo>
                      <a:pt x="14591" y="15436"/>
                    </a:lnTo>
                    <a:lnTo>
                      <a:pt x="14662" y="16564"/>
                    </a:lnTo>
                    <a:lnTo>
                      <a:pt x="14662" y="17128"/>
                    </a:lnTo>
                    <a:lnTo>
                      <a:pt x="14591" y="17692"/>
                    </a:lnTo>
                    <a:lnTo>
                      <a:pt x="14380" y="18115"/>
                    </a:lnTo>
                    <a:lnTo>
                      <a:pt x="14168" y="18538"/>
                    </a:lnTo>
                    <a:lnTo>
                      <a:pt x="13886" y="18820"/>
                    </a:lnTo>
                    <a:lnTo>
                      <a:pt x="13604" y="19172"/>
                    </a:lnTo>
                    <a:lnTo>
                      <a:pt x="13252" y="19383"/>
                    </a:lnTo>
                    <a:lnTo>
                      <a:pt x="12829" y="19595"/>
                    </a:lnTo>
                    <a:lnTo>
                      <a:pt x="11983" y="19947"/>
                    </a:lnTo>
                    <a:lnTo>
                      <a:pt x="10996" y="20229"/>
                    </a:lnTo>
                    <a:lnTo>
                      <a:pt x="9023" y="20652"/>
                    </a:lnTo>
                    <a:lnTo>
                      <a:pt x="7190" y="21146"/>
                    </a:lnTo>
                    <a:lnTo>
                      <a:pt x="4018" y="22132"/>
                    </a:lnTo>
                    <a:lnTo>
                      <a:pt x="2468" y="22696"/>
                    </a:lnTo>
                    <a:lnTo>
                      <a:pt x="1129" y="23260"/>
                    </a:lnTo>
                    <a:lnTo>
                      <a:pt x="635" y="23472"/>
                    </a:lnTo>
                    <a:lnTo>
                      <a:pt x="212" y="23754"/>
                    </a:lnTo>
                    <a:lnTo>
                      <a:pt x="1" y="23965"/>
                    </a:lnTo>
                    <a:lnTo>
                      <a:pt x="1" y="24035"/>
                    </a:lnTo>
                    <a:lnTo>
                      <a:pt x="1" y="24106"/>
                    </a:lnTo>
                    <a:lnTo>
                      <a:pt x="494" y="23965"/>
                    </a:lnTo>
                    <a:lnTo>
                      <a:pt x="1763" y="23613"/>
                    </a:lnTo>
                    <a:lnTo>
                      <a:pt x="5851" y="22555"/>
                    </a:lnTo>
                    <a:lnTo>
                      <a:pt x="10080" y="21568"/>
                    </a:lnTo>
                    <a:lnTo>
                      <a:pt x="12477" y="21075"/>
                    </a:lnTo>
                    <a:lnTo>
                      <a:pt x="11490" y="23331"/>
                    </a:lnTo>
                    <a:lnTo>
                      <a:pt x="10785" y="25163"/>
                    </a:lnTo>
                    <a:lnTo>
                      <a:pt x="10010" y="27207"/>
                    </a:lnTo>
                    <a:lnTo>
                      <a:pt x="9305" y="29251"/>
                    </a:lnTo>
                    <a:lnTo>
                      <a:pt x="8811" y="31013"/>
                    </a:lnTo>
                    <a:lnTo>
                      <a:pt x="8670" y="31718"/>
                    </a:lnTo>
                    <a:lnTo>
                      <a:pt x="8670" y="32353"/>
                    </a:lnTo>
                    <a:lnTo>
                      <a:pt x="8670" y="32705"/>
                    </a:lnTo>
                    <a:lnTo>
                      <a:pt x="8741" y="32846"/>
                    </a:lnTo>
                    <a:lnTo>
                      <a:pt x="8882" y="32916"/>
                    </a:lnTo>
                    <a:lnTo>
                      <a:pt x="8952" y="32916"/>
                    </a:lnTo>
                    <a:lnTo>
                      <a:pt x="9093" y="32705"/>
                    </a:lnTo>
                    <a:lnTo>
                      <a:pt x="9446" y="32071"/>
                    </a:lnTo>
                    <a:lnTo>
                      <a:pt x="10362" y="29815"/>
                    </a:lnTo>
                    <a:lnTo>
                      <a:pt x="11701" y="26220"/>
                    </a:lnTo>
                    <a:lnTo>
                      <a:pt x="11983" y="27207"/>
                    </a:lnTo>
                    <a:lnTo>
                      <a:pt x="12265" y="28265"/>
                    </a:lnTo>
                    <a:lnTo>
                      <a:pt x="12617" y="29322"/>
                    </a:lnTo>
                    <a:lnTo>
                      <a:pt x="12758" y="30379"/>
                    </a:lnTo>
                    <a:lnTo>
                      <a:pt x="13181" y="32071"/>
                    </a:lnTo>
                    <a:lnTo>
                      <a:pt x="12970" y="32141"/>
                    </a:lnTo>
                    <a:lnTo>
                      <a:pt x="12829" y="32282"/>
                    </a:lnTo>
                    <a:lnTo>
                      <a:pt x="12758" y="32494"/>
                    </a:lnTo>
                    <a:lnTo>
                      <a:pt x="12688" y="32705"/>
                    </a:lnTo>
                    <a:lnTo>
                      <a:pt x="12899" y="33339"/>
                    </a:lnTo>
                    <a:lnTo>
                      <a:pt x="13040" y="33621"/>
                    </a:lnTo>
                    <a:lnTo>
                      <a:pt x="13181" y="33762"/>
                    </a:lnTo>
                    <a:lnTo>
                      <a:pt x="13322" y="33903"/>
                    </a:lnTo>
                    <a:lnTo>
                      <a:pt x="13604" y="33903"/>
                    </a:lnTo>
                    <a:lnTo>
                      <a:pt x="13675" y="33833"/>
                    </a:lnTo>
                    <a:lnTo>
                      <a:pt x="13957" y="33621"/>
                    </a:lnTo>
                    <a:lnTo>
                      <a:pt x="14168" y="33269"/>
                    </a:lnTo>
                    <a:lnTo>
                      <a:pt x="14380" y="32705"/>
                    </a:lnTo>
                    <a:lnTo>
                      <a:pt x="14450" y="32141"/>
                    </a:lnTo>
                    <a:lnTo>
                      <a:pt x="14450" y="31718"/>
                    </a:lnTo>
                    <a:lnTo>
                      <a:pt x="14380" y="31225"/>
                    </a:lnTo>
                    <a:lnTo>
                      <a:pt x="14309" y="30802"/>
                    </a:lnTo>
                    <a:lnTo>
                      <a:pt x="14168" y="30379"/>
                    </a:lnTo>
                    <a:lnTo>
                      <a:pt x="13745" y="29533"/>
                    </a:lnTo>
                    <a:lnTo>
                      <a:pt x="13322" y="28687"/>
                    </a:lnTo>
                    <a:lnTo>
                      <a:pt x="12829" y="27842"/>
                    </a:lnTo>
                    <a:lnTo>
                      <a:pt x="12477" y="27066"/>
                    </a:lnTo>
                    <a:lnTo>
                      <a:pt x="12124" y="26220"/>
                    </a:lnTo>
                    <a:lnTo>
                      <a:pt x="12054" y="25868"/>
                    </a:lnTo>
                    <a:lnTo>
                      <a:pt x="11983" y="25445"/>
                    </a:lnTo>
                    <a:lnTo>
                      <a:pt x="11983" y="25093"/>
                    </a:lnTo>
                    <a:lnTo>
                      <a:pt x="12054" y="24740"/>
                    </a:lnTo>
                    <a:lnTo>
                      <a:pt x="12336" y="23824"/>
                    </a:lnTo>
                    <a:lnTo>
                      <a:pt x="12829" y="22908"/>
                    </a:lnTo>
                    <a:lnTo>
                      <a:pt x="13322" y="21921"/>
                    </a:lnTo>
                    <a:lnTo>
                      <a:pt x="13886" y="20934"/>
                    </a:lnTo>
                    <a:lnTo>
                      <a:pt x="14521" y="20088"/>
                    </a:lnTo>
                    <a:lnTo>
                      <a:pt x="15507" y="18749"/>
                    </a:lnTo>
                    <a:lnTo>
                      <a:pt x="16706" y="21709"/>
                    </a:lnTo>
                    <a:lnTo>
                      <a:pt x="17974" y="24670"/>
                    </a:lnTo>
                    <a:lnTo>
                      <a:pt x="20653" y="30520"/>
                    </a:lnTo>
                    <a:lnTo>
                      <a:pt x="21428" y="32212"/>
                    </a:lnTo>
                    <a:lnTo>
                      <a:pt x="21639" y="32846"/>
                    </a:lnTo>
                    <a:lnTo>
                      <a:pt x="21710" y="33410"/>
                    </a:lnTo>
                    <a:lnTo>
                      <a:pt x="21710" y="33974"/>
                    </a:lnTo>
                    <a:lnTo>
                      <a:pt x="21569" y="34538"/>
                    </a:lnTo>
                    <a:lnTo>
                      <a:pt x="21216" y="35242"/>
                    </a:lnTo>
                    <a:lnTo>
                      <a:pt x="20794" y="36088"/>
                    </a:lnTo>
                    <a:lnTo>
                      <a:pt x="20300" y="37146"/>
                    </a:lnTo>
                    <a:lnTo>
                      <a:pt x="19877" y="38203"/>
                    </a:lnTo>
                    <a:lnTo>
                      <a:pt x="19666" y="38626"/>
                    </a:lnTo>
                    <a:lnTo>
                      <a:pt x="19384" y="39119"/>
                    </a:lnTo>
                    <a:lnTo>
                      <a:pt x="19032" y="39472"/>
                    </a:lnTo>
                    <a:lnTo>
                      <a:pt x="18609" y="39824"/>
                    </a:lnTo>
                    <a:lnTo>
                      <a:pt x="18186" y="40035"/>
                    </a:lnTo>
                    <a:lnTo>
                      <a:pt x="17692" y="40317"/>
                    </a:lnTo>
                    <a:lnTo>
                      <a:pt x="16565" y="40811"/>
                    </a:lnTo>
                    <a:lnTo>
                      <a:pt x="14521" y="41586"/>
                    </a:lnTo>
                    <a:lnTo>
                      <a:pt x="14239" y="41586"/>
                    </a:lnTo>
                    <a:lnTo>
                      <a:pt x="13957" y="41516"/>
                    </a:lnTo>
                    <a:lnTo>
                      <a:pt x="13322" y="41445"/>
                    </a:lnTo>
                    <a:lnTo>
                      <a:pt x="13040" y="41516"/>
                    </a:lnTo>
                    <a:lnTo>
                      <a:pt x="12829" y="41657"/>
                    </a:lnTo>
                    <a:lnTo>
                      <a:pt x="12758" y="41798"/>
                    </a:lnTo>
                    <a:lnTo>
                      <a:pt x="12688" y="41938"/>
                    </a:lnTo>
                    <a:lnTo>
                      <a:pt x="12688" y="42432"/>
                    </a:lnTo>
                    <a:lnTo>
                      <a:pt x="12758" y="42784"/>
                    </a:lnTo>
                    <a:lnTo>
                      <a:pt x="12899" y="42996"/>
                    </a:lnTo>
                    <a:lnTo>
                      <a:pt x="13181" y="43066"/>
                    </a:lnTo>
                    <a:lnTo>
                      <a:pt x="13604" y="43137"/>
                    </a:lnTo>
                    <a:lnTo>
                      <a:pt x="14027" y="43066"/>
                    </a:lnTo>
                    <a:lnTo>
                      <a:pt x="14450" y="42925"/>
                    </a:lnTo>
                    <a:lnTo>
                      <a:pt x="15507" y="42502"/>
                    </a:lnTo>
                    <a:lnTo>
                      <a:pt x="16635" y="42009"/>
                    </a:lnTo>
                    <a:lnTo>
                      <a:pt x="17622" y="41516"/>
                    </a:lnTo>
                    <a:lnTo>
                      <a:pt x="18468" y="41093"/>
                    </a:lnTo>
                    <a:lnTo>
                      <a:pt x="19032" y="40881"/>
                    </a:lnTo>
                    <a:lnTo>
                      <a:pt x="18820" y="41868"/>
                    </a:lnTo>
                    <a:lnTo>
                      <a:pt x="18750" y="43066"/>
                    </a:lnTo>
                    <a:lnTo>
                      <a:pt x="18609" y="44194"/>
                    </a:lnTo>
                    <a:lnTo>
                      <a:pt x="18538" y="44687"/>
                    </a:lnTo>
                    <a:lnTo>
                      <a:pt x="18327" y="45181"/>
                    </a:lnTo>
                    <a:lnTo>
                      <a:pt x="18186" y="45463"/>
                    </a:lnTo>
                    <a:lnTo>
                      <a:pt x="18045" y="45745"/>
                    </a:lnTo>
                    <a:lnTo>
                      <a:pt x="17551" y="46238"/>
                    </a:lnTo>
                    <a:lnTo>
                      <a:pt x="17410" y="46449"/>
                    </a:lnTo>
                    <a:lnTo>
                      <a:pt x="17199" y="46802"/>
                    </a:lnTo>
                    <a:lnTo>
                      <a:pt x="17128" y="47084"/>
                    </a:lnTo>
                    <a:lnTo>
                      <a:pt x="17058" y="47436"/>
                    </a:lnTo>
                    <a:lnTo>
                      <a:pt x="17058" y="47859"/>
                    </a:lnTo>
                    <a:lnTo>
                      <a:pt x="17128" y="48212"/>
                    </a:lnTo>
                    <a:lnTo>
                      <a:pt x="17269" y="48494"/>
                    </a:lnTo>
                    <a:lnTo>
                      <a:pt x="17410" y="48705"/>
                    </a:lnTo>
                    <a:lnTo>
                      <a:pt x="17551" y="48846"/>
                    </a:lnTo>
                    <a:lnTo>
                      <a:pt x="17763" y="48987"/>
                    </a:lnTo>
                    <a:lnTo>
                      <a:pt x="18256" y="48987"/>
                    </a:lnTo>
                    <a:lnTo>
                      <a:pt x="18750" y="48846"/>
                    </a:lnTo>
                    <a:lnTo>
                      <a:pt x="19243" y="48494"/>
                    </a:lnTo>
                    <a:lnTo>
                      <a:pt x="19666" y="48071"/>
                    </a:lnTo>
                    <a:lnTo>
                      <a:pt x="20018" y="47507"/>
                    </a:lnTo>
                    <a:lnTo>
                      <a:pt x="20018" y="47366"/>
                    </a:lnTo>
                    <a:lnTo>
                      <a:pt x="20018" y="47154"/>
                    </a:lnTo>
                    <a:lnTo>
                      <a:pt x="19948" y="46943"/>
                    </a:lnTo>
                    <a:lnTo>
                      <a:pt x="19877" y="46661"/>
                    </a:lnTo>
                    <a:lnTo>
                      <a:pt x="19807" y="46379"/>
                    </a:lnTo>
                    <a:lnTo>
                      <a:pt x="19807" y="45745"/>
                    </a:lnTo>
                    <a:lnTo>
                      <a:pt x="19736" y="44969"/>
                    </a:lnTo>
                    <a:lnTo>
                      <a:pt x="19666" y="44123"/>
                    </a:lnTo>
                    <a:lnTo>
                      <a:pt x="19736" y="43348"/>
                    </a:lnTo>
                    <a:lnTo>
                      <a:pt x="19877" y="42150"/>
                    </a:lnTo>
                    <a:lnTo>
                      <a:pt x="20159" y="41022"/>
                    </a:lnTo>
                    <a:lnTo>
                      <a:pt x="20794" y="38767"/>
                    </a:lnTo>
                    <a:lnTo>
                      <a:pt x="21498" y="36511"/>
                    </a:lnTo>
                    <a:lnTo>
                      <a:pt x="22344" y="34326"/>
                    </a:lnTo>
                    <a:lnTo>
                      <a:pt x="23190" y="36441"/>
                    </a:lnTo>
                    <a:lnTo>
                      <a:pt x="24036" y="38555"/>
                    </a:lnTo>
                    <a:lnTo>
                      <a:pt x="24811" y="40740"/>
                    </a:lnTo>
                    <a:lnTo>
                      <a:pt x="25446" y="42925"/>
                    </a:lnTo>
                    <a:lnTo>
                      <a:pt x="25516" y="43630"/>
                    </a:lnTo>
                    <a:lnTo>
                      <a:pt x="25657" y="44687"/>
                    </a:lnTo>
                    <a:lnTo>
                      <a:pt x="25868" y="47366"/>
                    </a:lnTo>
                    <a:lnTo>
                      <a:pt x="26080" y="48775"/>
                    </a:lnTo>
                    <a:lnTo>
                      <a:pt x="26221" y="49903"/>
                    </a:lnTo>
                    <a:lnTo>
                      <a:pt x="26432" y="50819"/>
                    </a:lnTo>
                    <a:lnTo>
                      <a:pt x="26573" y="51031"/>
                    </a:lnTo>
                    <a:lnTo>
                      <a:pt x="26714" y="51172"/>
                    </a:lnTo>
                    <a:lnTo>
                      <a:pt x="27208" y="51172"/>
                    </a:lnTo>
                    <a:lnTo>
                      <a:pt x="27349" y="51031"/>
                    </a:lnTo>
                    <a:lnTo>
                      <a:pt x="27490" y="50890"/>
                    </a:lnTo>
                    <a:lnTo>
                      <a:pt x="27630" y="50608"/>
                    </a:lnTo>
                    <a:lnTo>
                      <a:pt x="27701" y="50326"/>
                    </a:lnTo>
                    <a:lnTo>
                      <a:pt x="27771" y="49480"/>
                    </a:lnTo>
                    <a:lnTo>
                      <a:pt x="27771" y="48494"/>
                    </a:lnTo>
                    <a:lnTo>
                      <a:pt x="27630" y="47366"/>
                    </a:lnTo>
                    <a:lnTo>
                      <a:pt x="27490" y="46168"/>
                    </a:lnTo>
                    <a:lnTo>
                      <a:pt x="27208" y="44828"/>
                    </a:lnTo>
                    <a:lnTo>
                      <a:pt x="26644" y="42150"/>
                    </a:lnTo>
                    <a:lnTo>
                      <a:pt x="25939" y="39753"/>
                    </a:lnTo>
                    <a:lnTo>
                      <a:pt x="25375" y="37850"/>
                    </a:lnTo>
                    <a:lnTo>
                      <a:pt x="25023" y="36793"/>
                    </a:lnTo>
                    <a:lnTo>
                      <a:pt x="25023" y="36793"/>
                    </a:lnTo>
                    <a:lnTo>
                      <a:pt x="25586" y="37075"/>
                    </a:lnTo>
                    <a:lnTo>
                      <a:pt x="26080" y="37216"/>
                    </a:lnTo>
                    <a:lnTo>
                      <a:pt x="27208" y="37568"/>
                    </a:lnTo>
                    <a:lnTo>
                      <a:pt x="27701" y="37780"/>
                    </a:lnTo>
                    <a:lnTo>
                      <a:pt x="28265" y="37991"/>
                    </a:lnTo>
                    <a:lnTo>
                      <a:pt x="28758" y="38273"/>
                    </a:lnTo>
                    <a:lnTo>
                      <a:pt x="29252" y="38626"/>
                    </a:lnTo>
                    <a:lnTo>
                      <a:pt x="29675" y="39049"/>
                    </a:lnTo>
                    <a:lnTo>
                      <a:pt x="30168" y="39683"/>
                    </a:lnTo>
                    <a:lnTo>
                      <a:pt x="30732" y="40247"/>
                    </a:lnTo>
                    <a:lnTo>
                      <a:pt x="30943" y="40388"/>
                    </a:lnTo>
                    <a:lnTo>
                      <a:pt x="31225" y="40458"/>
                    </a:lnTo>
                    <a:lnTo>
                      <a:pt x="31719" y="40458"/>
                    </a:lnTo>
                    <a:lnTo>
                      <a:pt x="31930" y="40388"/>
                    </a:lnTo>
                    <a:lnTo>
                      <a:pt x="32071" y="40317"/>
                    </a:lnTo>
                    <a:lnTo>
                      <a:pt x="32282" y="40176"/>
                    </a:lnTo>
                    <a:lnTo>
                      <a:pt x="32423" y="40035"/>
                    </a:lnTo>
                    <a:lnTo>
                      <a:pt x="32564" y="39824"/>
                    </a:lnTo>
                    <a:lnTo>
                      <a:pt x="32635" y="39542"/>
                    </a:lnTo>
                    <a:lnTo>
                      <a:pt x="32776" y="38908"/>
                    </a:lnTo>
                    <a:lnTo>
                      <a:pt x="32705" y="38696"/>
                    </a:lnTo>
                    <a:lnTo>
                      <a:pt x="32705" y="38555"/>
                    </a:lnTo>
                    <a:lnTo>
                      <a:pt x="32635" y="38414"/>
                    </a:lnTo>
                    <a:lnTo>
                      <a:pt x="32494" y="38344"/>
                    </a:lnTo>
                    <a:lnTo>
                      <a:pt x="32212" y="38273"/>
                    </a:lnTo>
                    <a:lnTo>
                      <a:pt x="31860" y="38273"/>
                    </a:lnTo>
                    <a:lnTo>
                      <a:pt x="31437" y="38344"/>
                    </a:lnTo>
                    <a:lnTo>
                      <a:pt x="31084" y="38414"/>
                    </a:lnTo>
                    <a:lnTo>
                      <a:pt x="30802" y="38414"/>
                    </a:lnTo>
                    <a:lnTo>
                      <a:pt x="30450" y="38273"/>
                    </a:lnTo>
                    <a:lnTo>
                      <a:pt x="30097" y="38062"/>
                    </a:lnTo>
                    <a:lnTo>
                      <a:pt x="29252" y="37568"/>
                    </a:lnTo>
                    <a:lnTo>
                      <a:pt x="28406" y="37075"/>
                    </a:lnTo>
                    <a:lnTo>
                      <a:pt x="27912" y="36864"/>
                    </a:lnTo>
                    <a:lnTo>
                      <a:pt x="27490" y="36723"/>
                    </a:lnTo>
                    <a:lnTo>
                      <a:pt x="26855" y="36582"/>
                    </a:lnTo>
                    <a:lnTo>
                      <a:pt x="26080" y="36511"/>
                    </a:lnTo>
                    <a:lnTo>
                      <a:pt x="25305" y="36370"/>
                    </a:lnTo>
                    <a:lnTo>
                      <a:pt x="25023" y="36300"/>
                    </a:lnTo>
                    <a:lnTo>
                      <a:pt x="24811" y="36229"/>
                    </a:lnTo>
                    <a:lnTo>
                      <a:pt x="24600" y="36018"/>
                    </a:lnTo>
                    <a:lnTo>
                      <a:pt x="24459" y="35736"/>
                    </a:lnTo>
                    <a:lnTo>
                      <a:pt x="24177" y="35031"/>
                    </a:lnTo>
                    <a:lnTo>
                      <a:pt x="23683" y="33621"/>
                    </a:lnTo>
                    <a:lnTo>
                      <a:pt x="18186" y="21568"/>
                    </a:lnTo>
                    <a:lnTo>
                      <a:pt x="19032" y="21639"/>
                    </a:lnTo>
                    <a:lnTo>
                      <a:pt x="19877" y="21709"/>
                    </a:lnTo>
                    <a:lnTo>
                      <a:pt x="20653" y="21921"/>
                    </a:lnTo>
                    <a:lnTo>
                      <a:pt x="21428" y="22132"/>
                    </a:lnTo>
                    <a:lnTo>
                      <a:pt x="22203" y="22414"/>
                    </a:lnTo>
                    <a:lnTo>
                      <a:pt x="22838" y="22837"/>
                    </a:lnTo>
                    <a:lnTo>
                      <a:pt x="23401" y="23260"/>
                    </a:lnTo>
                    <a:lnTo>
                      <a:pt x="23824" y="23824"/>
                    </a:lnTo>
                    <a:lnTo>
                      <a:pt x="24529" y="25022"/>
                    </a:lnTo>
                    <a:lnTo>
                      <a:pt x="25446" y="26925"/>
                    </a:lnTo>
                    <a:lnTo>
                      <a:pt x="26291" y="28758"/>
                    </a:lnTo>
                    <a:lnTo>
                      <a:pt x="26573" y="29392"/>
                    </a:lnTo>
                    <a:lnTo>
                      <a:pt x="26644" y="29815"/>
                    </a:lnTo>
                    <a:lnTo>
                      <a:pt x="26644" y="29040"/>
                    </a:lnTo>
                    <a:lnTo>
                      <a:pt x="26503" y="28265"/>
                    </a:lnTo>
                    <a:lnTo>
                      <a:pt x="26291" y="27489"/>
                    </a:lnTo>
                    <a:lnTo>
                      <a:pt x="26080" y="26714"/>
                    </a:lnTo>
                    <a:lnTo>
                      <a:pt x="25586" y="25093"/>
                    </a:lnTo>
                    <a:lnTo>
                      <a:pt x="25023" y="23683"/>
                    </a:lnTo>
                    <a:lnTo>
                      <a:pt x="26291" y="24317"/>
                    </a:lnTo>
                    <a:lnTo>
                      <a:pt x="28547" y="25445"/>
                    </a:lnTo>
                    <a:lnTo>
                      <a:pt x="29815" y="26009"/>
                    </a:lnTo>
                    <a:lnTo>
                      <a:pt x="30873" y="26432"/>
                    </a:lnTo>
                    <a:lnTo>
                      <a:pt x="31578" y="26714"/>
                    </a:lnTo>
                    <a:lnTo>
                      <a:pt x="31860" y="26714"/>
                    </a:lnTo>
                    <a:lnTo>
                      <a:pt x="31930" y="26643"/>
                    </a:lnTo>
                    <a:lnTo>
                      <a:pt x="31930" y="26502"/>
                    </a:lnTo>
                    <a:lnTo>
                      <a:pt x="31930" y="26361"/>
                    </a:lnTo>
                    <a:lnTo>
                      <a:pt x="31648" y="26079"/>
                    </a:lnTo>
                    <a:lnTo>
                      <a:pt x="31155" y="25657"/>
                    </a:lnTo>
                    <a:lnTo>
                      <a:pt x="30520" y="25234"/>
                    </a:lnTo>
                    <a:lnTo>
                      <a:pt x="28829" y="24317"/>
                    </a:lnTo>
                    <a:lnTo>
                      <a:pt x="26785" y="23331"/>
                    </a:lnTo>
                    <a:lnTo>
                      <a:pt x="24741" y="22485"/>
                    </a:lnTo>
                    <a:lnTo>
                      <a:pt x="22767" y="21709"/>
                    </a:lnTo>
                    <a:lnTo>
                      <a:pt x="21216" y="21146"/>
                    </a:lnTo>
                    <a:lnTo>
                      <a:pt x="20371" y="20864"/>
                    </a:lnTo>
                    <a:lnTo>
                      <a:pt x="19525" y="20793"/>
                    </a:lnTo>
                    <a:lnTo>
                      <a:pt x="18820" y="20723"/>
                    </a:lnTo>
                    <a:lnTo>
                      <a:pt x="18468" y="20652"/>
                    </a:lnTo>
                    <a:lnTo>
                      <a:pt x="18186" y="20511"/>
                    </a:lnTo>
                    <a:lnTo>
                      <a:pt x="17833" y="20370"/>
                    </a:lnTo>
                    <a:lnTo>
                      <a:pt x="17551" y="20159"/>
                    </a:lnTo>
                    <a:lnTo>
                      <a:pt x="17340" y="19877"/>
                    </a:lnTo>
                    <a:lnTo>
                      <a:pt x="17199" y="19595"/>
                    </a:lnTo>
                    <a:lnTo>
                      <a:pt x="16917" y="18820"/>
                    </a:lnTo>
                    <a:lnTo>
                      <a:pt x="16424" y="17410"/>
                    </a:lnTo>
                    <a:lnTo>
                      <a:pt x="15789" y="15718"/>
                    </a:lnTo>
                    <a:lnTo>
                      <a:pt x="15155" y="13956"/>
                    </a:lnTo>
                    <a:lnTo>
                      <a:pt x="14662" y="12194"/>
                    </a:lnTo>
                    <a:lnTo>
                      <a:pt x="14309" y="10432"/>
                    </a:lnTo>
                    <a:lnTo>
                      <a:pt x="16283" y="10855"/>
                    </a:lnTo>
                    <a:lnTo>
                      <a:pt x="19807" y="11701"/>
                    </a:lnTo>
                    <a:lnTo>
                      <a:pt x="23120" y="12546"/>
                    </a:lnTo>
                    <a:lnTo>
                      <a:pt x="24177" y="12828"/>
                    </a:lnTo>
                    <a:lnTo>
                      <a:pt x="24529" y="12969"/>
                    </a:lnTo>
                    <a:lnTo>
                      <a:pt x="24600" y="12899"/>
                    </a:lnTo>
                    <a:lnTo>
                      <a:pt x="24529" y="12758"/>
                    </a:lnTo>
                    <a:lnTo>
                      <a:pt x="24318" y="12546"/>
                    </a:lnTo>
                    <a:lnTo>
                      <a:pt x="23965" y="12265"/>
                    </a:lnTo>
                    <a:lnTo>
                      <a:pt x="23401" y="12053"/>
                    </a:lnTo>
                    <a:lnTo>
                      <a:pt x="22062" y="11560"/>
                    </a:lnTo>
                    <a:lnTo>
                      <a:pt x="20441" y="11066"/>
                    </a:lnTo>
                    <a:lnTo>
                      <a:pt x="17269" y="10221"/>
                    </a:lnTo>
                    <a:lnTo>
                      <a:pt x="16142" y="9868"/>
                    </a:lnTo>
                    <a:lnTo>
                      <a:pt x="15507" y="9727"/>
                    </a:lnTo>
                    <a:lnTo>
                      <a:pt x="15296" y="9727"/>
                    </a:lnTo>
                    <a:lnTo>
                      <a:pt x="15084" y="9657"/>
                    </a:lnTo>
                    <a:lnTo>
                      <a:pt x="14873" y="9516"/>
                    </a:lnTo>
                    <a:lnTo>
                      <a:pt x="14732" y="9304"/>
                    </a:lnTo>
                    <a:lnTo>
                      <a:pt x="14450" y="8740"/>
                    </a:lnTo>
                    <a:lnTo>
                      <a:pt x="14239" y="8035"/>
                    </a:lnTo>
                    <a:lnTo>
                      <a:pt x="14098" y="7331"/>
                    </a:lnTo>
                    <a:lnTo>
                      <a:pt x="13957" y="6626"/>
                    </a:lnTo>
                    <a:lnTo>
                      <a:pt x="13886" y="5639"/>
                    </a:lnTo>
                    <a:lnTo>
                      <a:pt x="13957" y="4864"/>
                    </a:lnTo>
                    <a:lnTo>
                      <a:pt x="14027" y="4159"/>
                    </a:lnTo>
                    <a:lnTo>
                      <a:pt x="14380" y="2749"/>
                    </a:lnTo>
                    <a:lnTo>
                      <a:pt x="14732" y="1410"/>
                    </a:lnTo>
                    <a:lnTo>
                      <a:pt x="15026" y="431"/>
                    </a:lnTo>
                    <a:close/>
                  </a:path>
                </a:pathLst>
              </a:custGeom>
              <a:solidFill>
                <a:srgbClr val="93B7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 name="Google Shape;214;p5"/>
              <p:cNvSpPr/>
              <p:nvPr/>
            </p:nvSpPr>
            <p:spPr>
              <a:xfrm>
                <a:off x="3757125" y="2555275"/>
                <a:ext cx="58150" cy="59950"/>
              </a:xfrm>
              <a:custGeom>
                <a:avLst/>
                <a:gdLst/>
                <a:ahLst/>
                <a:cxnLst/>
                <a:rect l="l" t="t" r="r" b="b"/>
                <a:pathLst>
                  <a:path w="2326" h="2398" extrusionOk="0">
                    <a:moveTo>
                      <a:pt x="846" y="1"/>
                    </a:moveTo>
                    <a:lnTo>
                      <a:pt x="564" y="71"/>
                    </a:lnTo>
                    <a:lnTo>
                      <a:pt x="423" y="212"/>
                    </a:lnTo>
                    <a:lnTo>
                      <a:pt x="211" y="424"/>
                    </a:lnTo>
                    <a:lnTo>
                      <a:pt x="141" y="565"/>
                    </a:lnTo>
                    <a:lnTo>
                      <a:pt x="0" y="776"/>
                    </a:lnTo>
                    <a:lnTo>
                      <a:pt x="0" y="1199"/>
                    </a:lnTo>
                    <a:lnTo>
                      <a:pt x="70" y="1693"/>
                    </a:lnTo>
                    <a:lnTo>
                      <a:pt x="141" y="1834"/>
                    </a:lnTo>
                    <a:lnTo>
                      <a:pt x="282" y="2045"/>
                    </a:lnTo>
                    <a:lnTo>
                      <a:pt x="423" y="2186"/>
                    </a:lnTo>
                    <a:lnTo>
                      <a:pt x="634" y="2327"/>
                    </a:lnTo>
                    <a:lnTo>
                      <a:pt x="916" y="2397"/>
                    </a:lnTo>
                    <a:lnTo>
                      <a:pt x="1198" y="2397"/>
                    </a:lnTo>
                    <a:lnTo>
                      <a:pt x="1410" y="2327"/>
                    </a:lnTo>
                    <a:lnTo>
                      <a:pt x="1692" y="2256"/>
                    </a:lnTo>
                    <a:lnTo>
                      <a:pt x="1903" y="2115"/>
                    </a:lnTo>
                    <a:lnTo>
                      <a:pt x="2044" y="1974"/>
                    </a:lnTo>
                    <a:lnTo>
                      <a:pt x="2185" y="1834"/>
                    </a:lnTo>
                    <a:lnTo>
                      <a:pt x="2255" y="1622"/>
                    </a:lnTo>
                    <a:lnTo>
                      <a:pt x="2326" y="1129"/>
                    </a:lnTo>
                    <a:lnTo>
                      <a:pt x="2185" y="706"/>
                    </a:lnTo>
                    <a:lnTo>
                      <a:pt x="2115" y="494"/>
                    </a:lnTo>
                    <a:lnTo>
                      <a:pt x="1974" y="353"/>
                    </a:lnTo>
                    <a:lnTo>
                      <a:pt x="1833" y="212"/>
                    </a:lnTo>
                    <a:lnTo>
                      <a:pt x="1621" y="71"/>
                    </a:lnTo>
                    <a:lnTo>
                      <a:pt x="1339" y="1"/>
                    </a:lnTo>
                    <a:close/>
                  </a:path>
                </a:pathLst>
              </a:custGeom>
              <a:solidFill>
                <a:srgbClr val="93B7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 name="Google Shape;215;p5"/>
              <p:cNvSpPr/>
              <p:nvPr/>
            </p:nvSpPr>
            <p:spPr>
              <a:xfrm>
                <a:off x="3764150" y="2631050"/>
                <a:ext cx="75800" cy="74050"/>
              </a:xfrm>
              <a:custGeom>
                <a:avLst/>
                <a:gdLst/>
                <a:ahLst/>
                <a:cxnLst/>
                <a:rect l="l" t="t" r="r" b="b"/>
                <a:pathLst>
                  <a:path w="3032" h="2962" extrusionOk="0">
                    <a:moveTo>
                      <a:pt x="1199" y="1"/>
                    </a:moveTo>
                    <a:lnTo>
                      <a:pt x="917" y="71"/>
                    </a:lnTo>
                    <a:lnTo>
                      <a:pt x="635" y="212"/>
                    </a:lnTo>
                    <a:lnTo>
                      <a:pt x="424" y="424"/>
                    </a:lnTo>
                    <a:lnTo>
                      <a:pt x="212" y="706"/>
                    </a:lnTo>
                    <a:lnTo>
                      <a:pt x="71" y="988"/>
                    </a:lnTo>
                    <a:lnTo>
                      <a:pt x="1" y="1269"/>
                    </a:lnTo>
                    <a:lnTo>
                      <a:pt x="1" y="1551"/>
                    </a:lnTo>
                    <a:lnTo>
                      <a:pt x="71" y="1763"/>
                    </a:lnTo>
                    <a:lnTo>
                      <a:pt x="142" y="2045"/>
                    </a:lnTo>
                    <a:lnTo>
                      <a:pt x="353" y="2327"/>
                    </a:lnTo>
                    <a:lnTo>
                      <a:pt x="494" y="2538"/>
                    </a:lnTo>
                    <a:lnTo>
                      <a:pt x="706" y="2679"/>
                    </a:lnTo>
                    <a:lnTo>
                      <a:pt x="988" y="2820"/>
                    </a:lnTo>
                    <a:lnTo>
                      <a:pt x="1270" y="2961"/>
                    </a:lnTo>
                    <a:lnTo>
                      <a:pt x="1834" y="2961"/>
                    </a:lnTo>
                    <a:lnTo>
                      <a:pt x="2115" y="2891"/>
                    </a:lnTo>
                    <a:lnTo>
                      <a:pt x="2327" y="2750"/>
                    </a:lnTo>
                    <a:lnTo>
                      <a:pt x="2609" y="2538"/>
                    </a:lnTo>
                    <a:lnTo>
                      <a:pt x="2820" y="2256"/>
                    </a:lnTo>
                    <a:lnTo>
                      <a:pt x="2961" y="1974"/>
                    </a:lnTo>
                    <a:lnTo>
                      <a:pt x="3032" y="1763"/>
                    </a:lnTo>
                    <a:lnTo>
                      <a:pt x="3032" y="1481"/>
                    </a:lnTo>
                    <a:lnTo>
                      <a:pt x="2961" y="1199"/>
                    </a:lnTo>
                    <a:lnTo>
                      <a:pt x="2820" y="917"/>
                    </a:lnTo>
                    <a:lnTo>
                      <a:pt x="2679" y="635"/>
                    </a:lnTo>
                    <a:lnTo>
                      <a:pt x="2468" y="424"/>
                    </a:lnTo>
                    <a:lnTo>
                      <a:pt x="2256" y="283"/>
                    </a:lnTo>
                    <a:lnTo>
                      <a:pt x="2045" y="142"/>
                    </a:lnTo>
                    <a:lnTo>
                      <a:pt x="1763" y="1"/>
                    </a:lnTo>
                    <a:close/>
                  </a:path>
                </a:pathLst>
              </a:custGeom>
              <a:solidFill>
                <a:srgbClr val="93B7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 name="Google Shape;216;p5"/>
              <p:cNvSpPr/>
              <p:nvPr/>
            </p:nvSpPr>
            <p:spPr>
              <a:xfrm>
                <a:off x="3852275" y="2620475"/>
                <a:ext cx="65200" cy="68750"/>
              </a:xfrm>
              <a:custGeom>
                <a:avLst/>
                <a:gdLst/>
                <a:ahLst/>
                <a:cxnLst/>
                <a:rect l="l" t="t" r="r" b="b"/>
                <a:pathLst>
                  <a:path w="2608" h="2750" extrusionOk="0">
                    <a:moveTo>
                      <a:pt x="1128" y="1"/>
                    </a:moveTo>
                    <a:lnTo>
                      <a:pt x="705" y="142"/>
                    </a:lnTo>
                    <a:lnTo>
                      <a:pt x="493" y="283"/>
                    </a:lnTo>
                    <a:lnTo>
                      <a:pt x="353" y="424"/>
                    </a:lnTo>
                    <a:lnTo>
                      <a:pt x="212" y="635"/>
                    </a:lnTo>
                    <a:lnTo>
                      <a:pt x="71" y="847"/>
                    </a:lnTo>
                    <a:lnTo>
                      <a:pt x="0" y="1129"/>
                    </a:lnTo>
                    <a:lnTo>
                      <a:pt x="71" y="1411"/>
                    </a:lnTo>
                    <a:lnTo>
                      <a:pt x="71" y="1763"/>
                    </a:lnTo>
                    <a:lnTo>
                      <a:pt x="212" y="2045"/>
                    </a:lnTo>
                    <a:lnTo>
                      <a:pt x="353" y="2256"/>
                    </a:lnTo>
                    <a:lnTo>
                      <a:pt x="564" y="2468"/>
                    </a:lnTo>
                    <a:lnTo>
                      <a:pt x="775" y="2609"/>
                    </a:lnTo>
                    <a:lnTo>
                      <a:pt x="987" y="2679"/>
                    </a:lnTo>
                    <a:lnTo>
                      <a:pt x="1269" y="2750"/>
                    </a:lnTo>
                    <a:lnTo>
                      <a:pt x="1692" y="2750"/>
                    </a:lnTo>
                    <a:lnTo>
                      <a:pt x="1974" y="2609"/>
                    </a:lnTo>
                    <a:lnTo>
                      <a:pt x="2115" y="2538"/>
                    </a:lnTo>
                    <a:lnTo>
                      <a:pt x="2326" y="2327"/>
                    </a:lnTo>
                    <a:lnTo>
                      <a:pt x="2467" y="2115"/>
                    </a:lnTo>
                    <a:lnTo>
                      <a:pt x="2538" y="1904"/>
                    </a:lnTo>
                    <a:lnTo>
                      <a:pt x="2608" y="1552"/>
                    </a:lnTo>
                    <a:lnTo>
                      <a:pt x="2608" y="1199"/>
                    </a:lnTo>
                    <a:lnTo>
                      <a:pt x="2538" y="917"/>
                    </a:lnTo>
                    <a:lnTo>
                      <a:pt x="2397" y="635"/>
                    </a:lnTo>
                    <a:lnTo>
                      <a:pt x="2256" y="424"/>
                    </a:lnTo>
                    <a:lnTo>
                      <a:pt x="2044" y="283"/>
                    </a:lnTo>
                    <a:lnTo>
                      <a:pt x="1833" y="142"/>
                    </a:lnTo>
                    <a:lnTo>
                      <a:pt x="1621" y="71"/>
                    </a:lnTo>
                    <a:lnTo>
                      <a:pt x="1128" y="1"/>
                    </a:lnTo>
                    <a:close/>
                  </a:path>
                </a:pathLst>
              </a:custGeom>
              <a:solidFill>
                <a:srgbClr val="93B7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 name="Google Shape;217;p5"/>
              <p:cNvSpPr/>
              <p:nvPr/>
            </p:nvSpPr>
            <p:spPr>
              <a:xfrm>
                <a:off x="3883975" y="2544725"/>
                <a:ext cx="67000" cy="68725"/>
              </a:xfrm>
              <a:custGeom>
                <a:avLst/>
                <a:gdLst/>
                <a:ahLst/>
                <a:cxnLst/>
                <a:rect l="l" t="t" r="r" b="b"/>
                <a:pathLst>
                  <a:path w="2680" h="2749" extrusionOk="0">
                    <a:moveTo>
                      <a:pt x="1270" y="0"/>
                    </a:moveTo>
                    <a:lnTo>
                      <a:pt x="917" y="71"/>
                    </a:lnTo>
                    <a:lnTo>
                      <a:pt x="706" y="211"/>
                    </a:lnTo>
                    <a:lnTo>
                      <a:pt x="424" y="352"/>
                    </a:lnTo>
                    <a:lnTo>
                      <a:pt x="283" y="564"/>
                    </a:lnTo>
                    <a:lnTo>
                      <a:pt x="142" y="846"/>
                    </a:lnTo>
                    <a:lnTo>
                      <a:pt x="71" y="1057"/>
                    </a:lnTo>
                    <a:lnTo>
                      <a:pt x="1" y="1339"/>
                    </a:lnTo>
                    <a:lnTo>
                      <a:pt x="1" y="1621"/>
                    </a:lnTo>
                    <a:lnTo>
                      <a:pt x="71" y="1833"/>
                    </a:lnTo>
                    <a:lnTo>
                      <a:pt x="142" y="2115"/>
                    </a:lnTo>
                    <a:lnTo>
                      <a:pt x="283" y="2326"/>
                    </a:lnTo>
                    <a:lnTo>
                      <a:pt x="494" y="2467"/>
                    </a:lnTo>
                    <a:lnTo>
                      <a:pt x="706" y="2608"/>
                    </a:lnTo>
                    <a:lnTo>
                      <a:pt x="917" y="2749"/>
                    </a:lnTo>
                    <a:lnTo>
                      <a:pt x="1551" y="2749"/>
                    </a:lnTo>
                    <a:lnTo>
                      <a:pt x="1833" y="2608"/>
                    </a:lnTo>
                    <a:lnTo>
                      <a:pt x="2115" y="2537"/>
                    </a:lnTo>
                    <a:lnTo>
                      <a:pt x="2327" y="2326"/>
                    </a:lnTo>
                    <a:lnTo>
                      <a:pt x="2468" y="2185"/>
                    </a:lnTo>
                    <a:lnTo>
                      <a:pt x="2538" y="1974"/>
                    </a:lnTo>
                    <a:lnTo>
                      <a:pt x="2609" y="1762"/>
                    </a:lnTo>
                    <a:lnTo>
                      <a:pt x="2679" y="1269"/>
                    </a:lnTo>
                    <a:lnTo>
                      <a:pt x="2538" y="846"/>
                    </a:lnTo>
                    <a:lnTo>
                      <a:pt x="2256" y="423"/>
                    </a:lnTo>
                    <a:lnTo>
                      <a:pt x="2045" y="282"/>
                    </a:lnTo>
                    <a:lnTo>
                      <a:pt x="1833" y="141"/>
                    </a:lnTo>
                    <a:lnTo>
                      <a:pt x="1551" y="0"/>
                    </a:lnTo>
                    <a:close/>
                  </a:path>
                </a:pathLst>
              </a:custGeom>
              <a:solidFill>
                <a:srgbClr val="93B7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 name="Google Shape;218;p5"/>
              <p:cNvSpPr/>
              <p:nvPr/>
            </p:nvSpPr>
            <p:spPr>
              <a:xfrm>
                <a:off x="3876925" y="2454850"/>
                <a:ext cx="56425" cy="61700"/>
              </a:xfrm>
              <a:custGeom>
                <a:avLst/>
                <a:gdLst/>
                <a:ahLst/>
                <a:cxnLst/>
                <a:rect l="l" t="t" r="r" b="b"/>
                <a:pathLst>
                  <a:path w="2257" h="2468" extrusionOk="0">
                    <a:moveTo>
                      <a:pt x="1481" y="0"/>
                    </a:moveTo>
                    <a:lnTo>
                      <a:pt x="1199" y="71"/>
                    </a:lnTo>
                    <a:lnTo>
                      <a:pt x="988" y="141"/>
                    </a:lnTo>
                    <a:lnTo>
                      <a:pt x="706" y="212"/>
                    </a:lnTo>
                    <a:lnTo>
                      <a:pt x="494" y="423"/>
                    </a:lnTo>
                    <a:lnTo>
                      <a:pt x="353" y="635"/>
                    </a:lnTo>
                    <a:lnTo>
                      <a:pt x="142" y="917"/>
                    </a:lnTo>
                    <a:lnTo>
                      <a:pt x="71" y="1128"/>
                    </a:lnTo>
                    <a:lnTo>
                      <a:pt x="1" y="1410"/>
                    </a:lnTo>
                    <a:lnTo>
                      <a:pt x="1" y="1692"/>
                    </a:lnTo>
                    <a:lnTo>
                      <a:pt x="71" y="1903"/>
                    </a:lnTo>
                    <a:lnTo>
                      <a:pt x="283" y="2115"/>
                    </a:lnTo>
                    <a:lnTo>
                      <a:pt x="494" y="2326"/>
                    </a:lnTo>
                    <a:lnTo>
                      <a:pt x="847" y="2397"/>
                    </a:lnTo>
                    <a:lnTo>
                      <a:pt x="1270" y="2467"/>
                    </a:lnTo>
                    <a:lnTo>
                      <a:pt x="1552" y="2326"/>
                    </a:lnTo>
                    <a:lnTo>
                      <a:pt x="1833" y="2185"/>
                    </a:lnTo>
                    <a:lnTo>
                      <a:pt x="2045" y="1903"/>
                    </a:lnTo>
                    <a:lnTo>
                      <a:pt x="2186" y="1621"/>
                    </a:lnTo>
                    <a:lnTo>
                      <a:pt x="2256" y="1269"/>
                    </a:lnTo>
                    <a:lnTo>
                      <a:pt x="2256" y="917"/>
                    </a:lnTo>
                    <a:lnTo>
                      <a:pt x="2186" y="564"/>
                    </a:lnTo>
                    <a:lnTo>
                      <a:pt x="1974" y="282"/>
                    </a:lnTo>
                    <a:lnTo>
                      <a:pt x="1692" y="141"/>
                    </a:lnTo>
                    <a:lnTo>
                      <a:pt x="1481" y="0"/>
                    </a:lnTo>
                    <a:close/>
                  </a:path>
                </a:pathLst>
              </a:custGeom>
              <a:solidFill>
                <a:srgbClr val="93B7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 name="Google Shape;219;p5"/>
              <p:cNvSpPr/>
              <p:nvPr/>
            </p:nvSpPr>
            <p:spPr>
              <a:xfrm>
                <a:off x="3674300" y="2435450"/>
                <a:ext cx="45825" cy="47625"/>
              </a:xfrm>
              <a:custGeom>
                <a:avLst/>
                <a:gdLst/>
                <a:ahLst/>
                <a:cxnLst/>
                <a:rect l="l" t="t" r="r" b="b"/>
                <a:pathLst>
                  <a:path w="1833" h="1905" extrusionOk="0">
                    <a:moveTo>
                      <a:pt x="1058" y="1"/>
                    </a:moveTo>
                    <a:lnTo>
                      <a:pt x="635" y="71"/>
                    </a:lnTo>
                    <a:lnTo>
                      <a:pt x="423" y="142"/>
                    </a:lnTo>
                    <a:lnTo>
                      <a:pt x="282" y="212"/>
                    </a:lnTo>
                    <a:lnTo>
                      <a:pt x="141" y="353"/>
                    </a:lnTo>
                    <a:lnTo>
                      <a:pt x="71" y="494"/>
                    </a:lnTo>
                    <a:lnTo>
                      <a:pt x="0" y="847"/>
                    </a:lnTo>
                    <a:lnTo>
                      <a:pt x="71" y="1199"/>
                    </a:lnTo>
                    <a:lnTo>
                      <a:pt x="212" y="1552"/>
                    </a:lnTo>
                    <a:lnTo>
                      <a:pt x="494" y="1763"/>
                    </a:lnTo>
                    <a:lnTo>
                      <a:pt x="776" y="1904"/>
                    </a:lnTo>
                    <a:lnTo>
                      <a:pt x="987" y="1904"/>
                    </a:lnTo>
                    <a:lnTo>
                      <a:pt x="1198" y="1834"/>
                    </a:lnTo>
                    <a:lnTo>
                      <a:pt x="1551" y="1622"/>
                    </a:lnTo>
                    <a:lnTo>
                      <a:pt x="1762" y="1340"/>
                    </a:lnTo>
                    <a:lnTo>
                      <a:pt x="1833" y="988"/>
                    </a:lnTo>
                    <a:lnTo>
                      <a:pt x="1762" y="635"/>
                    </a:lnTo>
                    <a:lnTo>
                      <a:pt x="1621" y="353"/>
                    </a:lnTo>
                    <a:lnTo>
                      <a:pt x="1410" y="142"/>
                    </a:lnTo>
                    <a:lnTo>
                      <a:pt x="1058" y="1"/>
                    </a:lnTo>
                    <a:close/>
                  </a:path>
                </a:pathLst>
              </a:custGeom>
              <a:solidFill>
                <a:srgbClr val="93B7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 name="Google Shape;220;p5"/>
              <p:cNvSpPr/>
              <p:nvPr/>
            </p:nvSpPr>
            <p:spPr>
              <a:xfrm>
                <a:off x="3834650" y="2060125"/>
                <a:ext cx="72275" cy="61700"/>
              </a:xfrm>
              <a:custGeom>
                <a:avLst/>
                <a:gdLst/>
                <a:ahLst/>
                <a:cxnLst/>
                <a:rect l="l" t="t" r="r" b="b"/>
                <a:pathLst>
                  <a:path w="2891" h="2468" extrusionOk="0">
                    <a:moveTo>
                      <a:pt x="846" y="1"/>
                    </a:moveTo>
                    <a:lnTo>
                      <a:pt x="564" y="71"/>
                    </a:lnTo>
                    <a:lnTo>
                      <a:pt x="282" y="353"/>
                    </a:lnTo>
                    <a:lnTo>
                      <a:pt x="141" y="776"/>
                    </a:lnTo>
                    <a:lnTo>
                      <a:pt x="0" y="1340"/>
                    </a:lnTo>
                    <a:lnTo>
                      <a:pt x="71" y="1692"/>
                    </a:lnTo>
                    <a:lnTo>
                      <a:pt x="141" y="1974"/>
                    </a:lnTo>
                    <a:lnTo>
                      <a:pt x="353" y="2186"/>
                    </a:lnTo>
                    <a:lnTo>
                      <a:pt x="564" y="2327"/>
                    </a:lnTo>
                    <a:lnTo>
                      <a:pt x="846" y="2397"/>
                    </a:lnTo>
                    <a:lnTo>
                      <a:pt x="1058" y="2468"/>
                    </a:lnTo>
                    <a:lnTo>
                      <a:pt x="1339" y="2468"/>
                    </a:lnTo>
                    <a:lnTo>
                      <a:pt x="1551" y="2397"/>
                    </a:lnTo>
                    <a:lnTo>
                      <a:pt x="2115" y="2468"/>
                    </a:lnTo>
                    <a:lnTo>
                      <a:pt x="2538" y="2397"/>
                    </a:lnTo>
                    <a:lnTo>
                      <a:pt x="2749" y="2256"/>
                    </a:lnTo>
                    <a:lnTo>
                      <a:pt x="2890" y="1974"/>
                    </a:lnTo>
                    <a:lnTo>
                      <a:pt x="2820" y="1692"/>
                    </a:lnTo>
                    <a:lnTo>
                      <a:pt x="2749" y="1340"/>
                    </a:lnTo>
                    <a:lnTo>
                      <a:pt x="2538" y="988"/>
                    </a:lnTo>
                    <a:lnTo>
                      <a:pt x="2256" y="706"/>
                    </a:lnTo>
                    <a:lnTo>
                      <a:pt x="1903" y="424"/>
                    </a:lnTo>
                    <a:lnTo>
                      <a:pt x="1551" y="212"/>
                    </a:lnTo>
                    <a:lnTo>
                      <a:pt x="1198" y="71"/>
                    </a:lnTo>
                    <a:lnTo>
                      <a:pt x="846" y="1"/>
                    </a:lnTo>
                    <a:close/>
                  </a:path>
                </a:pathLst>
              </a:custGeom>
              <a:solidFill>
                <a:srgbClr val="93B7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 name="Google Shape;221;p5"/>
              <p:cNvSpPr/>
              <p:nvPr/>
            </p:nvSpPr>
            <p:spPr>
              <a:xfrm>
                <a:off x="3973850" y="1963225"/>
                <a:ext cx="63450" cy="66975"/>
              </a:xfrm>
              <a:custGeom>
                <a:avLst/>
                <a:gdLst/>
                <a:ahLst/>
                <a:cxnLst/>
                <a:rect l="l" t="t" r="r" b="b"/>
                <a:pathLst>
                  <a:path w="2538" h="2679" extrusionOk="0">
                    <a:moveTo>
                      <a:pt x="1340" y="0"/>
                    </a:moveTo>
                    <a:lnTo>
                      <a:pt x="1128" y="71"/>
                    </a:lnTo>
                    <a:lnTo>
                      <a:pt x="846" y="141"/>
                    </a:lnTo>
                    <a:lnTo>
                      <a:pt x="635" y="353"/>
                    </a:lnTo>
                    <a:lnTo>
                      <a:pt x="423" y="564"/>
                    </a:lnTo>
                    <a:lnTo>
                      <a:pt x="212" y="776"/>
                    </a:lnTo>
                    <a:lnTo>
                      <a:pt x="71" y="1057"/>
                    </a:lnTo>
                    <a:lnTo>
                      <a:pt x="0" y="1339"/>
                    </a:lnTo>
                    <a:lnTo>
                      <a:pt x="0" y="1621"/>
                    </a:lnTo>
                    <a:lnTo>
                      <a:pt x="0" y="1903"/>
                    </a:lnTo>
                    <a:lnTo>
                      <a:pt x="141" y="2115"/>
                    </a:lnTo>
                    <a:lnTo>
                      <a:pt x="282" y="2326"/>
                    </a:lnTo>
                    <a:lnTo>
                      <a:pt x="564" y="2538"/>
                    </a:lnTo>
                    <a:lnTo>
                      <a:pt x="776" y="2608"/>
                    </a:lnTo>
                    <a:lnTo>
                      <a:pt x="987" y="2679"/>
                    </a:lnTo>
                    <a:lnTo>
                      <a:pt x="1410" y="2608"/>
                    </a:lnTo>
                    <a:lnTo>
                      <a:pt x="1763" y="2397"/>
                    </a:lnTo>
                    <a:lnTo>
                      <a:pt x="2115" y="2115"/>
                    </a:lnTo>
                    <a:lnTo>
                      <a:pt x="2326" y="1833"/>
                    </a:lnTo>
                    <a:lnTo>
                      <a:pt x="2467" y="1410"/>
                    </a:lnTo>
                    <a:lnTo>
                      <a:pt x="2538" y="987"/>
                    </a:lnTo>
                    <a:lnTo>
                      <a:pt x="2467" y="776"/>
                    </a:lnTo>
                    <a:lnTo>
                      <a:pt x="2397" y="635"/>
                    </a:lnTo>
                    <a:lnTo>
                      <a:pt x="2185" y="282"/>
                    </a:lnTo>
                    <a:lnTo>
                      <a:pt x="1904" y="141"/>
                    </a:lnTo>
                    <a:lnTo>
                      <a:pt x="1622" y="0"/>
                    </a:lnTo>
                    <a:close/>
                  </a:path>
                </a:pathLst>
              </a:custGeom>
              <a:solidFill>
                <a:srgbClr val="93B7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 name="Google Shape;222;p5"/>
              <p:cNvSpPr/>
              <p:nvPr/>
            </p:nvSpPr>
            <p:spPr>
              <a:xfrm>
                <a:off x="3942125" y="1933250"/>
                <a:ext cx="51125" cy="42325"/>
              </a:xfrm>
              <a:custGeom>
                <a:avLst/>
                <a:gdLst/>
                <a:ahLst/>
                <a:cxnLst/>
                <a:rect l="l" t="t" r="r" b="b"/>
                <a:pathLst>
                  <a:path w="2045" h="1693" extrusionOk="0">
                    <a:moveTo>
                      <a:pt x="847" y="1"/>
                    </a:moveTo>
                    <a:lnTo>
                      <a:pt x="635" y="71"/>
                    </a:lnTo>
                    <a:lnTo>
                      <a:pt x="353" y="212"/>
                    </a:lnTo>
                    <a:lnTo>
                      <a:pt x="142" y="283"/>
                    </a:lnTo>
                    <a:lnTo>
                      <a:pt x="1" y="494"/>
                    </a:lnTo>
                    <a:lnTo>
                      <a:pt x="1" y="706"/>
                    </a:lnTo>
                    <a:lnTo>
                      <a:pt x="1" y="917"/>
                    </a:lnTo>
                    <a:lnTo>
                      <a:pt x="142" y="1199"/>
                    </a:lnTo>
                    <a:lnTo>
                      <a:pt x="424" y="1481"/>
                    </a:lnTo>
                    <a:lnTo>
                      <a:pt x="565" y="1622"/>
                    </a:lnTo>
                    <a:lnTo>
                      <a:pt x="776" y="1693"/>
                    </a:lnTo>
                    <a:lnTo>
                      <a:pt x="1199" y="1693"/>
                    </a:lnTo>
                    <a:lnTo>
                      <a:pt x="1551" y="1481"/>
                    </a:lnTo>
                    <a:lnTo>
                      <a:pt x="1833" y="1199"/>
                    </a:lnTo>
                    <a:lnTo>
                      <a:pt x="1974" y="917"/>
                    </a:lnTo>
                    <a:lnTo>
                      <a:pt x="2045" y="635"/>
                    </a:lnTo>
                    <a:lnTo>
                      <a:pt x="1974" y="424"/>
                    </a:lnTo>
                    <a:lnTo>
                      <a:pt x="1833" y="212"/>
                    </a:lnTo>
                    <a:lnTo>
                      <a:pt x="1622" y="142"/>
                    </a:lnTo>
                    <a:lnTo>
                      <a:pt x="1410" y="71"/>
                    </a:lnTo>
                    <a:lnTo>
                      <a:pt x="1129" y="1"/>
                    </a:lnTo>
                    <a:close/>
                  </a:path>
                </a:pathLst>
              </a:custGeom>
              <a:solidFill>
                <a:srgbClr val="93B7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 name="Google Shape;223;p5"/>
              <p:cNvSpPr/>
              <p:nvPr/>
            </p:nvSpPr>
            <p:spPr>
              <a:xfrm>
                <a:off x="3353600" y="2167625"/>
                <a:ext cx="51125" cy="51125"/>
              </a:xfrm>
              <a:custGeom>
                <a:avLst/>
                <a:gdLst/>
                <a:ahLst/>
                <a:cxnLst/>
                <a:rect l="l" t="t" r="r" b="b"/>
                <a:pathLst>
                  <a:path w="2045" h="2045" extrusionOk="0">
                    <a:moveTo>
                      <a:pt x="846" y="0"/>
                    </a:moveTo>
                    <a:lnTo>
                      <a:pt x="635" y="71"/>
                    </a:lnTo>
                    <a:lnTo>
                      <a:pt x="494" y="141"/>
                    </a:lnTo>
                    <a:lnTo>
                      <a:pt x="282" y="353"/>
                    </a:lnTo>
                    <a:lnTo>
                      <a:pt x="141" y="494"/>
                    </a:lnTo>
                    <a:lnTo>
                      <a:pt x="71" y="705"/>
                    </a:lnTo>
                    <a:lnTo>
                      <a:pt x="0" y="917"/>
                    </a:lnTo>
                    <a:lnTo>
                      <a:pt x="0" y="1058"/>
                    </a:lnTo>
                    <a:lnTo>
                      <a:pt x="141" y="1410"/>
                    </a:lnTo>
                    <a:lnTo>
                      <a:pt x="353" y="1762"/>
                    </a:lnTo>
                    <a:lnTo>
                      <a:pt x="705" y="1974"/>
                    </a:lnTo>
                    <a:lnTo>
                      <a:pt x="1058" y="2044"/>
                    </a:lnTo>
                    <a:lnTo>
                      <a:pt x="1269" y="2044"/>
                    </a:lnTo>
                    <a:lnTo>
                      <a:pt x="1410" y="1974"/>
                    </a:lnTo>
                    <a:lnTo>
                      <a:pt x="1621" y="1833"/>
                    </a:lnTo>
                    <a:lnTo>
                      <a:pt x="1762" y="1692"/>
                    </a:lnTo>
                    <a:lnTo>
                      <a:pt x="1903" y="1551"/>
                    </a:lnTo>
                    <a:lnTo>
                      <a:pt x="2044" y="1340"/>
                    </a:lnTo>
                    <a:lnTo>
                      <a:pt x="2044" y="1128"/>
                    </a:lnTo>
                    <a:lnTo>
                      <a:pt x="2044" y="987"/>
                    </a:lnTo>
                    <a:lnTo>
                      <a:pt x="1974" y="635"/>
                    </a:lnTo>
                    <a:lnTo>
                      <a:pt x="1692" y="282"/>
                    </a:lnTo>
                    <a:lnTo>
                      <a:pt x="1410" y="71"/>
                    </a:lnTo>
                    <a:lnTo>
                      <a:pt x="1058" y="0"/>
                    </a:lnTo>
                    <a:close/>
                  </a:path>
                </a:pathLst>
              </a:custGeom>
              <a:solidFill>
                <a:srgbClr val="93B7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 name="Google Shape;224;p5"/>
              <p:cNvSpPr/>
              <p:nvPr/>
            </p:nvSpPr>
            <p:spPr>
              <a:xfrm>
                <a:off x="3411750" y="2151775"/>
                <a:ext cx="31725" cy="24675"/>
              </a:xfrm>
              <a:custGeom>
                <a:avLst/>
                <a:gdLst/>
                <a:ahLst/>
                <a:cxnLst/>
                <a:rect l="l" t="t" r="r" b="b"/>
                <a:pathLst>
                  <a:path w="1269" h="987" extrusionOk="0">
                    <a:moveTo>
                      <a:pt x="705" y="0"/>
                    </a:moveTo>
                    <a:lnTo>
                      <a:pt x="423" y="71"/>
                    </a:lnTo>
                    <a:lnTo>
                      <a:pt x="141" y="282"/>
                    </a:lnTo>
                    <a:lnTo>
                      <a:pt x="71" y="352"/>
                    </a:lnTo>
                    <a:lnTo>
                      <a:pt x="0" y="493"/>
                    </a:lnTo>
                    <a:lnTo>
                      <a:pt x="71" y="564"/>
                    </a:lnTo>
                    <a:lnTo>
                      <a:pt x="141" y="705"/>
                    </a:lnTo>
                    <a:lnTo>
                      <a:pt x="282" y="846"/>
                    </a:lnTo>
                    <a:lnTo>
                      <a:pt x="564" y="916"/>
                    </a:lnTo>
                    <a:lnTo>
                      <a:pt x="776" y="987"/>
                    </a:lnTo>
                    <a:lnTo>
                      <a:pt x="987" y="987"/>
                    </a:lnTo>
                    <a:lnTo>
                      <a:pt x="1057" y="916"/>
                    </a:lnTo>
                    <a:lnTo>
                      <a:pt x="1128" y="775"/>
                    </a:lnTo>
                    <a:lnTo>
                      <a:pt x="1128" y="493"/>
                    </a:lnTo>
                    <a:lnTo>
                      <a:pt x="1198" y="282"/>
                    </a:lnTo>
                    <a:lnTo>
                      <a:pt x="1269" y="141"/>
                    </a:lnTo>
                    <a:lnTo>
                      <a:pt x="1198" y="71"/>
                    </a:lnTo>
                    <a:lnTo>
                      <a:pt x="1128" y="0"/>
                    </a:lnTo>
                    <a:close/>
                  </a:path>
                </a:pathLst>
              </a:custGeom>
              <a:solidFill>
                <a:srgbClr val="93B7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 name="Google Shape;225;p5"/>
              <p:cNvSpPr/>
              <p:nvPr/>
            </p:nvSpPr>
            <p:spPr>
              <a:xfrm>
                <a:off x="3112200" y="1920925"/>
                <a:ext cx="54625" cy="54650"/>
              </a:xfrm>
              <a:custGeom>
                <a:avLst/>
                <a:gdLst/>
                <a:ahLst/>
                <a:cxnLst/>
                <a:rect l="l" t="t" r="r" b="b"/>
                <a:pathLst>
                  <a:path w="2185" h="2186" extrusionOk="0">
                    <a:moveTo>
                      <a:pt x="987" y="1"/>
                    </a:moveTo>
                    <a:lnTo>
                      <a:pt x="634" y="71"/>
                    </a:lnTo>
                    <a:lnTo>
                      <a:pt x="352" y="283"/>
                    </a:lnTo>
                    <a:lnTo>
                      <a:pt x="141" y="564"/>
                    </a:lnTo>
                    <a:lnTo>
                      <a:pt x="0" y="846"/>
                    </a:lnTo>
                    <a:lnTo>
                      <a:pt x="0" y="1199"/>
                    </a:lnTo>
                    <a:lnTo>
                      <a:pt x="70" y="1551"/>
                    </a:lnTo>
                    <a:lnTo>
                      <a:pt x="352" y="1833"/>
                    </a:lnTo>
                    <a:lnTo>
                      <a:pt x="634" y="2045"/>
                    </a:lnTo>
                    <a:lnTo>
                      <a:pt x="846" y="2115"/>
                    </a:lnTo>
                    <a:lnTo>
                      <a:pt x="1128" y="2186"/>
                    </a:lnTo>
                    <a:lnTo>
                      <a:pt x="1339" y="2115"/>
                    </a:lnTo>
                    <a:lnTo>
                      <a:pt x="1551" y="2045"/>
                    </a:lnTo>
                    <a:lnTo>
                      <a:pt x="1762" y="1904"/>
                    </a:lnTo>
                    <a:lnTo>
                      <a:pt x="1903" y="1763"/>
                    </a:lnTo>
                    <a:lnTo>
                      <a:pt x="2044" y="1551"/>
                    </a:lnTo>
                    <a:lnTo>
                      <a:pt x="2115" y="1340"/>
                    </a:lnTo>
                    <a:lnTo>
                      <a:pt x="2185" y="1128"/>
                    </a:lnTo>
                    <a:lnTo>
                      <a:pt x="2185" y="846"/>
                    </a:lnTo>
                    <a:lnTo>
                      <a:pt x="2185" y="635"/>
                    </a:lnTo>
                    <a:lnTo>
                      <a:pt x="2044" y="423"/>
                    </a:lnTo>
                    <a:lnTo>
                      <a:pt x="1903" y="283"/>
                    </a:lnTo>
                    <a:lnTo>
                      <a:pt x="1692" y="71"/>
                    </a:lnTo>
                    <a:lnTo>
                      <a:pt x="1410" y="1"/>
                    </a:lnTo>
                    <a:close/>
                  </a:path>
                </a:pathLst>
              </a:custGeom>
              <a:solidFill>
                <a:srgbClr val="93B7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 name="Google Shape;226;p5"/>
              <p:cNvSpPr/>
              <p:nvPr/>
            </p:nvSpPr>
            <p:spPr>
              <a:xfrm>
                <a:off x="3150950" y="1836350"/>
                <a:ext cx="75800" cy="70500"/>
              </a:xfrm>
              <a:custGeom>
                <a:avLst/>
                <a:gdLst/>
                <a:ahLst/>
                <a:cxnLst/>
                <a:rect l="l" t="t" r="r" b="b"/>
                <a:pathLst>
                  <a:path w="3032" h="2820" extrusionOk="0">
                    <a:moveTo>
                      <a:pt x="1692" y="0"/>
                    </a:moveTo>
                    <a:lnTo>
                      <a:pt x="1410" y="71"/>
                    </a:lnTo>
                    <a:lnTo>
                      <a:pt x="1128" y="141"/>
                    </a:lnTo>
                    <a:lnTo>
                      <a:pt x="705" y="353"/>
                    </a:lnTo>
                    <a:lnTo>
                      <a:pt x="283" y="705"/>
                    </a:lnTo>
                    <a:lnTo>
                      <a:pt x="142" y="917"/>
                    </a:lnTo>
                    <a:lnTo>
                      <a:pt x="71" y="1199"/>
                    </a:lnTo>
                    <a:lnTo>
                      <a:pt x="1" y="1410"/>
                    </a:lnTo>
                    <a:lnTo>
                      <a:pt x="1" y="1692"/>
                    </a:lnTo>
                    <a:lnTo>
                      <a:pt x="71" y="1974"/>
                    </a:lnTo>
                    <a:lnTo>
                      <a:pt x="212" y="2256"/>
                    </a:lnTo>
                    <a:lnTo>
                      <a:pt x="424" y="2467"/>
                    </a:lnTo>
                    <a:lnTo>
                      <a:pt x="705" y="2679"/>
                    </a:lnTo>
                    <a:lnTo>
                      <a:pt x="987" y="2749"/>
                    </a:lnTo>
                    <a:lnTo>
                      <a:pt x="1269" y="2820"/>
                    </a:lnTo>
                    <a:lnTo>
                      <a:pt x="1551" y="2749"/>
                    </a:lnTo>
                    <a:lnTo>
                      <a:pt x="1833" y="2679"/>
                    </a:lnTo>
                    <a:lnTo>
                      <a:pt x="2115" y="2608"/>
                    </a:lnTo>
                    <a:lnTo>
                      <a:pt x="2397" y="2397"/>
                    </a:lnTo>
                    <a:lnTo>
                      <a:pt x="2609" y="2256"/>
                    </a:lnTo>
                    <a:lnTo>
                      <a:pt x="2820" y="2044"/>
                    </a:lnTo>
                    <a:lnTo>
                      <a:pt x="2961" y="1762"/>
                    </a:lnTo>
                    <a:lnTo>
                      <a:pt x="3031" y="1551"/>
                    </a:lnTo>
                    <a:lnTo>
                      <a:pt x="3031" y="1269"/>
                    </a:lnTo>
                    <a:lnTo>
                      <a:pt x="2961" y="987"/>
                    </a:lnTo>
                    <a:lnTo>
                      <a:pt x="2820" y="705"/>
                    </a:lnTo>
                    <a:lnTo>
                      <a:pt x="2609" y="423"/>
                    </a:lnTo>
                    <a:lnTo>
                      <a:pt x="2397" y="282"/>
                    </a:lnTo>
                    <a:lnTo>
                      <a:pt x="2186" y="141"/>
                    </a:lnTo>
                    <a:lnTo>
                      <a:pt x="1904" y="71"/>
                    </a:lnTo>
                    <a:lnTo>
                      <a:pt x="1692" y="0"/>
                    </a:lnTo>
                    <a:close/>
                  </a:path>
                </a:pathLst>
              </a:custGeom>
              <a:solidFill>
                <a:srgbClr val="93B7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 name="Google Shape;227;p5"/>
              <p:cNvSpPr/>
              <p:nvPr/>
            </p:nvSpPr>
            <p:spPr>
              <a:xfrm>
                <a:off x="3182675" y="1952650"/>
                <a:ext cx="40550" cy="38775"/>
              </a:xfrm>
              <a:custGeom>
                <a:avLst/>
                <a:gdLst/>
                <a:ahLst/>
                <a:cxnLst/>
                <a:rect l="l" t="t" r="r" b="b"/>
                <a:pathLst>
                  <a:path w="1622" h="1551" extrusionOk="0">
                    <a:moveTo>
                      <a:pt x="423" y="0"/>
                    </a:moveTo>
                    <a:lnTo>
                      <a:pt x="141" y="212"/>
                    </a:lnTo>
                    <a:lnTo>
                      <a:pt x="71" y="353"/>
                    </a:lnTo>
                    <a:lnTo>
                      <a:pt x="0" y="494"/>
                    </a:lnTo>
                    <a:lnTo>
                      <a:pt x="0" y="705"/>
                    </a:lnTo>
                    <a:lnTo>
                      <a:pt x="0" y="917"/>
                    </a:lnTo>
                    <a:lnTo>
                      <a:pt x="141" y="1199"/>
                    </a:lnTo>
                    <a:lnTo>
                      <a:pt x="282" y="1410"/>
                    </a:lnTo>
                    <a:lnTo>
                      <a:pt x="564" y="1480"/>
                    </a:lnTo>
                    <a:lnTo>
                      <a:pt x="776" y="1551"/>
                    </a:lnTo>
                    <a:lnTo>
                      <a:pt x="1058" y="1551"/>
                    </a:lnTo>
                    <a:lnTo>
                      <a:pt x="1269" y="1410"/>
                    </a:lnTo>
                    <a:lnTo>
                      <a:pt x="1410" y="1269"/>
                    </a:lnTo>
                    <a:lnTo>
                      <a:pt x="1551" y="987"/>
                    </a:lnTo>
                    <a:lnTo>
                      <a:pt x="1621" y="776"/>
                    </a:lnTo>
                    <a:lnTo>
                      <a:pt x="1551" y="564"/>
                    </a:lnTo>
                    <a:lnTo>
                      <a:pt x="1551" y="353"/>
                    </a:lnTo>
                    <a:lnTo>
                      <a:pt x="1410" y="212"/>
                    </a:lnTo>
                    <a:lnTo>
                      <a:pt x="1128" y="0"/>
                    </a:lnTo>
                    <a:close/>
                  </a:path>
                </a:pathLst>
              </a:custGeom>
              <a:solidFill>
                <a:srgbClr val="93B7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 name="Google Shape;228;p5"/>
              <p:cNvSpPr/>
              <p:nvPr/>
            </p:nvSpPr>
            <p:spPr>
              <a:xfrm>
                <a:off x="3709525" y="1667175"/>
                <a:ext cx="58175" cy="59950"/>
              </a:xfrm>
              <a:custGeom>
                <a:avLst/>
                <a:gdLst/>
                <a:ahLst/>
                <a:cxnLst/>
                <a:rect l="l" t="t" r="r" b="b"/>
                <a:pathLst>
                  <a:path w="2327" h="2398" extrusionOk="0">
                    <a:moveTo>
                      <a:pt x="1199" y="1"/>
                    </a:moveTo>
                    <a:lnTo>
                      <a:pt x="847" y="71"/>
                    </a:lnTo>
                    <a:lnTo>
                      <a:pt x="565" y="142"/>
                    </a:lnTo>
                    <a:lnTo>
                      <a:pt x="353" y="283"/>
                    </a:lnTo>
                    <a:lnTo>
                      <a:pt x="212" y="494"/>
                    </a:lnTo>
                    <a:lnTo>
                      <a:pt x="71" y="776"/>
                    </a:lnTo>
                    <a:lnTo>
                      <a:pt x="71" y="988"/>
                    </a:lnTo>
                    <a:lnTo>
                      <a:pt x="1" y="1270"/>
                    </a:lnTo>
                    <a:lnTo>
                      <a:pt x="71" y="1481"/>
                    </a:lnTo>
                    <a:lnTo>
                      <a:pt x="142" y="1763"/>
                    </a:lnTo>
                    <a:lnTo>
                      <a:pt x="283" y="1974"/>
                    </a:lnTo>
                    <a:lnTo>
                      <a:pt x="424" y="2186"/>
                    </a:lnTo>
                    <a:lnTo>
                      <a:pt x="635" y="2327"/>
                    </a:lnTo>
                    <a:lnTo>
                      <a:pt x="847" y="2397"/>
                    </a:lnTo>
                    <a:lnTo>
                      <a:pt x="1129" y="2397"/>
                    </a:lnTo>
                    <a:lnTo>
                      <a:pt x="1481" y="2327"/>
                    </a:lnTo>
                    <a:lnTo>
                      <a:pt x="1763" y="2186"/>
                    </a:lnTo>
                    <a:lnTo>
                      <a:pt x="2045" y="1904"/>
                    </a:lnTo>
                    <a:lnTo>
                      <a:pt x="2256" y="1551"/>
                    </a:lnTo>
                    <a:lnTo>
                      <a:pt x="2327" y="1199"/>
                    </a:lnTo>
                    <a:lnTo>
                      <a:pt x="2327" y="776"/>
                    </a:lnTo>
                    <a:lnTo>
                      <a:pt x="2256" y="494"/>
                    </a:lnTo>
                    <a:lnTo>
                      <a:pt x="1974" y="212"/>
                    </a:lnTo>
                    <a:lnTo>
                      <a:pt x="1763" y="142"/>
                    </a:lnTo>
                    <a:lnTo>
                      <a:pt x="1552" y="71"/>
                    </a:lnTo>
                    <a:lnTo>
                      <a:pt x="1199" y="1"/>
                    </a:lnTo>
                    <a:close/>
                  </a:path>
                </a:pathLst>
              </a:custGeom>
              <a:solidFill>
                <a:srgbClr val="93B7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 name="Google Shape;229;p5"/>
              <p:cNvSpPr/>
              <p:nvPr/>
            </p:nvSpPr>
            <p:spPr>
              <a:xfrm>
                <a:off x="3767675" y="1591400"/>
                <a:ext cx="52900" cy="52900"/>
              </a:xfrm>
              <a:custGeom>
                <a:avLst/>
                <a:gdLst/>
                <a:ahLst/>
                <a:cxnLst/>
                <a:rect l="l" t="t" r="r" b="b"/>
                <a:pathLst>
                  <a:path w="2116" h="2116" extrusionOk="0">
                    <a:moveTo>
                      <a:pt x="1270" y="1"/>
                    </a:moveTo>
                    <a:lnTo>
                      <a:pt x="988" y="71"/>
                    </a:lnTo>
                    <a:lnTo>
                      <a:pt x="706" y="142"/>
                    </a:lnTo>
                    <a:lnTo>
                      <a:pt x="353" y="353"/>
                    </a:lnTo>
                    <a:lnTo>
                      <a:pt x="142" y="635"/>
                    </a:lnTo>
                    <a:lnTo>
                      <a:pt x="1" y="988"/>
                    </a:lnTo>
                    <a:lnTo>
                      <a:pt x="1" y="1270"/>
                    </a:lnTo>
                    <a:lnTo>
                      <a:pt x="71" y="1622"/>
                    </a:lnTo>
                    <a:lnTo>
                      <a:pt x="283" y="1904"/>
                    </a:lnTo>
                    <a:lnTo>
                      <a:pt x="565" y="2045"/>
                    </a:lnTo>
                    <a:lnTo>
                      <a:pt x="988" y="2116"/>
                    </a:lnTo>
                    <a:lnTo>
                      <a:pt x="1270" y="2116"/>
                    </a:lnTo>
                    <a:lnTo>
                      <a:pt x="1552" y="2045"/>
                    </a:lnTo>
                    <a:lnTo>
                      <a:pt x="1763" y="1904"/>
                    </a:lnTo>
                    <a:lnTo>
                      <a:pt x="1904" y="1763"/>
                    </a:lnTo>
                    <a:lnTo>
                      <a:pt x="2045" y="1552"/>
                    </a:lnTo>
                    <a:lnTo>
                      <a:pt x="2115" y="1340"/>
                    </a:lnTo>
                    <a:lnTo>
                      <a:pt x="2115" y="917"/>
                    </a:lnTo>
                    <a:lnTo>
                      <a:pt x="2045" y="706"/>
                    </a:lnTo>
                    <a:lnTo>
                      <a:pt x="1974" y="494"/>
                    </a:lnTo>
                    <a:lnTo>
                      <a:pt x="1833" y="283"/>
                    </a:lnTo>
                    <a:lnTo>
                      <a:pt x="1693" y="142"/>
                    </a:lnTo>
                    <a:lnTo>
                      <a:pt x="1481" y="71"/>
                    </a:lnTo>
                    <a:lnTo>
                      <a:pt x="1270" y="1"/>
                    </a:lnTo>
                    <a:close/>
                  </a:path>
                </a:pathLst>
              </a:custGeom>
              <a:solidFill>
                <a:srgbClr val="93B7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 name="Google Shape;230;p5"/>
              <p:cNvSpPr/>
              <p:nvPr/>
            </p:nvSpPr>
            <p:spPr>
              <a:xfrm>
                <a:off x="3813500" y="1635475"/>
                <a:ext cx="35275" cy="40550"/>
              </a:xfrm>
              <a:custGeom>
                <a:avLst/>
                <a:gdLst/>
                <a:ahLst/>
                <a:cxnLst/>
                <a:rect l="l" t="t" r="r" b="b"/>
                <a:pathLst>
                  <a:path w="1411" h="1622" extrusionOk="0">
                    <a:moveTo>
                      <a:pt x="564" y="0"/>
                    </a:moveTo>
                    <a:lnTo>
                      <a:pt x="423" y="71"/>
                    </a:lnTo>
                    <a:lnTo>
                      <a:pt x="212" y="353"/>
                    </a:lnTo>
                    <a:lnTo>
                      <a:pt x="71" y="775"/>
                    </a:lnTo>
                    <a:lnTo>
                      <a:pt x="0" y="1198"/>
                    </a:lnTo>
                    <a:lnTo>
                      <a:pt x="71" y="1339"/>
                    </a:lnTo>
                    <a:lnTo>
                      <a:pt x="141" y="1480"/>
                    </a:lnTo>
                    <a:lnTo>
                      <a:pt x="282" y="1551"/>
                    </a:lnTo>
                    <a:lnTo>
                      <a:pt x="494" y="1621"/>
                    </a:lnTo>
                    <a:lnTo>
                      <a:pt x="705" y="1551"/>
                    </a:lnTo>
                    <a:lnTo>
                      <a:pt x="1058" y="1410"/>
                    </a:lnTo>
                    <a:lnTo>
                      <a:pt x="1269" y="1269"/>
                    </a:lnTo>
                    <a:lnTo>
                      <a:pt x="1340" y="1128"/>
                    </a:lnTo>
                    <a:lnTo>
                      <a:pt x="1410" y="916"/>
                    </a:lnTo>
                    <a:lnTo>
                      <a:pt x="1410" y="775"/>
                    </a:lnTo>
                    <a:lnTo>
                      <a:pt x="1199" y="493"/>
                    </a:lnTo>
                    <a:lnTo>
                      <a:pt x="987" y="212"/>
                    </a:lnTo>
                    <a:lnTo>
                      <a:pt x="846" y="71"/>
                    </a:lnTo>
                    <a:lnTo>
                      <a:pt x="705" y="0"/>
                    </a:lnTo>
                    <a:close/>
                  </a:path>
                </a:pathLst>
              </a:custGeom>
              <a:solidFill>
                <a:srgbClr val="93B7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 name="Google Shape;231;p5"/>
              <p:cNvSpPr/>
              <p:nvPr/>
            </p:nvSpPr>
            <p:spPr>
              <a:xfrm>
                <a:off x="3774725" y="1668950"/>
                <a:ext cx="51125" cy="45825"/>
              </a:xfrm>
              <a:custGeom>
                <a:avLst/>
                <a:gdLst/>
                <a:ahLst/>
                <a:cxnLst/>
                <a:rect l="l" t="t" r="r" b="b"/>
                <a:pathLst>
                  <a:path w="2045" h="1833" extrusionOk="0">
                    <a:moveTo>
                      <a:pt x="776" y="0"/>
                    </a:moveTo>
                    <a:lnTo>
                      <a:pt x="424" y="141"/>
                    </a:lnTo>
                    <a:lnTo>
                      <a:pt x="283" y="212"/>
                    </a:lnTo>
                    <a:lnTo>
                      <a:pt x="142" y="353"/>
                    </a:lnTo>
                    <a:lnTo>
                      <a:pt x="71" y="564"/>
                    </a:lnTo>
                    <a:lnTo>
                      <a:pt x="1" y="705"/>
                    </a:lnTo>
                    <a:lnTo>
                      <a:pt x="1" y="987"/>
                    </a:lnTo>
                    <a:lnTo>
                      <a:pt x="71" y="1199"/>
                    </a:lnTo>
                    <a:lnTo>
                      <a:pt x="283" y="1480"/>
                    </a:lnTo>
                    <a:lnTo>
                      <a:pt x="565" y="1692"/>
                    </a:lnTo>
                    <a:lnTo>
                      <a:pt x="917" y="1833"/>
                    </a:lnTo>
                    <a:lnTo>
                      <a:pt x="1551" y="1833"/>
                    </a:lnTo>
                    <a:lnTo>
                      <a:pt x="1833" y="1621"/>
                    </a:lnTo>
                    <a:lnTo>
                      <a:pt x="1904" y="1480"/>
                    </a:lnTo>
                    <a:lnTo>
                      <a:pt x="1974" y="1340"/>
                    </a:lnTo>
                    <a:lnTo>
                      <a:pt x="2045" y="917"/>
                    </a:lnTo>
                    <a:lnTo>
                      <a:pt x="1974" y="635"/>
                    </a:lnTo>
                    <a:lnTo>
                      <a:pt x="1904" y="423"/>
                    </a:lnTo>
                    <a:lnTo>
                      <a:pt x="1763" y="282"/>
                    </a:lnTo>
                    <a:lnTo>
                      <a:pt x="1551" y="141"/>
                    </a:lnTo>
                    <a:lnTo>
                      <a:pt x="1199" y="0"/>
                    </a:lnTo>
                    <a:close/>
                  </a:path>
                </a:pathLst>
              </a:custGeom>
              <a:solidFill>
                <a:srgbClr val="93B7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32" name="Google Shape;232;p5"/>
            <p:cNvSpPr/>
            <p:nvPr/>
          </p:nvSpPr>
          <p:spPr>
            <a:xfrm>
              <a:off x="1177875" y="2516525"/>
              <a:ext cx="652000" cy="1566525"/>
            </a:xfrm>
            <a:custGeom>
              <a:avLst/>
              <a:gdLst/>
              <a:ahLst/>
              <a:cxnLst/>
              <a:rect l="l" t="t" r="r" b="b"/>
              <a:pathLst>
                <a:path w="26080" h="62661" extrusionOk="0">
                  <a:moveTo>
                    <a:pt x="19525" y="13956"/>
                  </a:moveTo>
                  <a:lnTo>
                    <a:pt x="19807" y="14027"/>
                  </a:lnTo>
                  <a:lnTo>
                    <a:pt x="20088" y="14168"/>
                  </a:lnTo>
                  <a:lnTo>
                    <a:pt x="19595" y="14168"/>
                  </a:lnTo>
                  <a:lnTo>
                    <a:pt x="19243" y="14097"/>
                  </a:lnTo>
                  <a:lnTo>
                    <a:pt x="19313" y="14027"/>
                  </a:lnTo>
                  <a:lnTo>
                    <a:pt x="19313" y="13956"/>
                  </a:lnTo>
                  <a:close/>
                  <a:moveTo>
                    <a:pt x="16353" y="15366"/>
                  </a:moveTo>
                  <a:lnTo>
                    <a:pt x="16635" y="15507"/>
                  </a:lnTo>
                  <a:lnTo>
                    <a:pt x="16776" y="15648"/>
                  </a:lnTo>
                  <a:lnTo>
                    <a:pt x="16917" y="15930"/>
                  </a:lnTo>
                  <a:lnTo>
                    <a:pt x="16917" y="16353"/>
                  </a:lnTo>
                  <a:lnTo>
                    <a:pt x="16846" y="16423"/>
                  </a:lnTo>
                  <a:lnTo>
                    <a:pt x="16776" y="16564"/>
                  </a:lnTo>
                  <a:lnTo>
                    <a:pt x="16494" y="16705"/>
                  </a:lnTo>
                  <a:lnTo>
                    <a:pt x="16141" y="16776"/>
                  </a:lnTo>
                  <a:lnTo>
                    <a:pt x="15648" y="16846"/>
                  </a:lnTo>
                  <a:lnTo>
                    <a:pt x="14802" y="16917"/>
                  </a:lnTo>
                  <a:lnTo>
                    <a:pt x="14309" y="16846"/>
                  </a:lnTo>
                  <a:lnTo>
                    <a:pt x="13956" y="16776"/>
                  </a:lnTo>
                  <a:lnTo>
                    <a:pt x="13815" y="16635"/>
                  </a:lnTo>
                  <a:lnTo>
                    <a:pt x="13745" y="16494"/>
                  </a:lnTo>
                  <a:lnTo>
                    <a:pt x="13815" y="16282"/>
                  </a:lnTo>
                  <a:lnTo>
                    <a:pt x="14027" y="16141"/>
                  </a:lnTo>
                  <a:lnTo>
                    <a:pt x="14238" y="15930"/>
                  </a:lnTo>
                  <a:lnTo>
                    <a:pt x="14943" y="15577"/>
                  </a:lnTo>
                  <a:lnTo>
                    <a:pt x="15296" y="15436"/>
                  </a:lnTo>
                  <a:lnTo>
                    <a:pt x="15648" y="15366"/>
                  </a:lnTo>
                  <a:close/>
                  <a:moveTo>
                    <a:pt x="18397" y="17269"/>
                  </a:moveTo>
                  <a:lnTo>
                    <a:pt x="18820" y="17480"/>
                  </a:lnTo>
                  <a:lnTo>
                    <a:pt x="18890" y="17692"/>
                  </a:lnTo>
                  <a:lnTo>
                    <a:pt x="18890" y="17833"/>
                  </a:lnTo>
                  <a:lnTo>
                    <a:pt x="18820" y="17974"/>
                  </a:lnTo>
                  <a:lnTo>
                    <a:pt x="18749" y="18115"/>
                  </a:lnTo>
                  <a:lnTo>
                    <a:pt x="18326" y="18890"/>
                  </a:lnTo>
                  <a:lnTo>
                    <a:pt x="18044" y="19383"/>
                  </a:lnTo>
                  <a:lnTo>
                    <a:pt x="17763" y="19665"/>
                  </a:lnTo>
                  <a:lnTo>
                    <a:pt x="17551" y="19736"/>
                  </a:lnTo>
                  <a:lnTo>
                    <a:pt x="17340" y="19736"/>
                  </a:lnTo>
                  <a:lnTo>
                    <a:pt x="17199" y="19595"/>
                  </a:lnTo>
                  <a:lnTo>
                    <a:pt x="17128" y="19313"/>
                  </a:lnTo>
                  <a:lnTo>
                    <a:pt x="17058" y="18961"/>
                  </a:lnTo>
                  <a:lnTo>
                    <a:pt x="17128" y="18608"/>
                  </a:lnTo>
                  <a:lnTo>
                    <a:pt x="17199" y="18256"/>
                  </a:lnTo>
                  <a:lnTo>
                    <a:pt x="17340" y="17903"/>
                  </a:lnTo>
                  <a:lnTo>
                    <a:pt x="17481" y="17621"/>
                  </a:lnTo>
                  <a:lnTo>
                    <a:pt x="17763" y="17410"/>
                  </a:lnTo>
                  <a:lnTo>
                    <a:pt x="18044" y="17269"/>
                  </a:lnTo>
                  <a:close/>
                  <a:moveTo>
                    <a:pt x="13886" y="20441"/>
                  </a:moveTo>
                  <a:lnTo>
                    <a:pt x="13674" y="21005"/>
                  </a:lnTo>
                  <a:lnTo>
                    <a:pt x="13604" y="21568"/>
                  </a:lnTo>
                  <a:lnTo>
                    <a:pt x="13534" y="21850"/>
                  </a:lnTo>
                  <a:lnTo>
                    <a:pt x="13252" y="22344"/>
                  </a:lnTo>
                  <a:lnTo>
                    <a:pt x="13111" y="22555"/>
                  </a:lnTo>
                  <a:lnTo>
                    <a:pt x="12970" y="22696"/>
                  </a:lnTo>
                  <a:lnTo>
                    <a:pt x="12758" y="22767"/>
                  </a:lnTo>
                  <a:lnTo>
                    <a:pt x="12617" y="22696"/>
                  </a:lnTo>
                  <a:lnTo>
                    <a:pt x="12406" y="22485"/>
                  </a:lnTo>
                  <a:lnTo>
                    <a:pt x="12335" y="22344"/>
                  </a:lnTo>
                  <a:lnTo>
                    <a:pt x="12265" y="22132"/>
                  </a:lnTo>
                  <a:lnTo>
                    <a:pt x="12265" y="21921"/>
                  </a:lnTo>
                  <a:lnTo>
                    <a:pt x="12406" y="21639"/>
                  </a:lnTo>
                  <a:lnTo>
                    <a:pt x="12617" y="21287"/>
                  </a:lnTo>
                  <a:lnTo>
                    <a:pt x="12970" y="21005"/>
                  </a:lnTo>
                  <a:lnTo>
                    <a:pt x="13322" y="20723"/>
                  </a:lnTo>
                  <a:lnTo>
                    <a:pt x="13886" y="20441"/>
                  </a:lnTo>
                  <a:close/>
                  <a:moveTo>
                    <a:pt x="6979" y="22767"/>
                  </a:moveTo>
                  <a:lnTo>
                    <a:pt x="7401" y="22837"/>
                  </a:lnTo>
                  <a:lnTo>
                    <a:pt x="7824" y="23049"/>
                  </a:lnTo>
                  <a:lnTo>
                    <a:pt x="8247" y="23190"/>
                  </a:lnTo>
                  <a:lnTo>
                    <a:pt x="8811" y="23472"/>
                  </a:lnTo>
                  <a:lnTo>
                    <a:pt x="8600" y="23683"/>
                  </a:lnTo>
                  <a:lnTo>
                    <a:pt x="8247" y="23894"/>
                  </a:lnTo>
                  <a:lnTo>
                    <a:pt x="7754" y="24035"/>
                  </a:lnTo>
                  <a:lnTo>
                    <a:pt x="7260" y="24176"/>
                  </a:lnTo>
                  <a:lnTo>
                    <a:pt x="6767" y="24176"/>
                  </a:lnTo>
                  <a:lnTo>
                    <a:pt x="6415" y="24106"/>
                  </a:lnTo>
                  <a:lnTo>
                    <a:pt x="6274" y="23965"/>
                  </a:lnTo>
                  <a:lnTo>
                    <a:pt x="6203" y="23824"/>
                  </a:lnTo>
                  <a:lnTo>
                    <a:pt x="6133" y="23683"/>
                  </a:lnTo>
                  <a:lnTo>
                    <a:pt x="6133" y="23472"/>
                  </a:lnTo>
                  <a:lnTo>
                    <a:pt x="6203" y="23190"/>
                  </a:lnTo>
                  <a:lnTo>
                    <a:pt x="6274" y="23049"/>
                  </a:lnTo>
                  <a:lnTo>
                    <a:pt x="6415" y="22908"/>
                  </a:lnTo>
                  <a:lnTo>
                    <a:pt x="6556" y="22837"/>
                  </a:lnTo>
                  <a:lnTo>
                    <a:pt x="6979" y="22767"/>
                  </a:lnTo>
                  <a:close/>
                  <a:moveTo>
                    <a:pt x="9868" y="23965"/>
                  </a:moveTo>
                  <a:lnTo>
                    <a:pt x="9868" y="24247"/>
                  </a:lnTo>
                  <a:lnTo>
                    <a:pt x="9868" y="24458"/>
                  </a:lnTo>
                  <a:lnTo>
                    <a:pt x="9727" y="24317"/>
                  </a:lnTo>
                  <a:lnTo>
                    <a:pt x="9727" y="24247"/>
                  </a:lnTo>
                  <a:lnTo>
                    <a:pt x="9727" y="24106"/>
                  </a:lnTo>
                  <a:lnTo>
                    <a:pt x="9868" y="23965"/>
                  </a:lnTo>
                  <a:close/>
                  <a:moveTo>
                    <a:pt x="9868" y="24599"/>
                  </a:moveTo>
                  <a:lnTo>
                    <a:pt x="9939" y="26079"/>
                  </a:lnTo>
                  <a:lnTo>
                    <a:pt x="9868" y="26502"/>
                  </a:lnTo>
                  <a:lnTo>
                    <a:pt x="9798" y="26925"/>
                  </a:lnTo>
                  <a:lnTo>
                    <a:pt x="9657" y="27348"/>
                  </a:lnTo>
                  <a:lnTo>
                    <a:pt x="9445" y="27701"/>
                  </a:lnTo>
                  <a:lnTo>
                    <a:pt x="9234" y="27912"/>
                  </a:lnTo>
                  <a:lnTo>
                    <a:pt x="9023" y="27912"/>
                  </a:lnTo>
                  <a:lnTo>
                    <a:pt x="8952" y="27771"/>
                  </a:lnTo>
                  <a:lnTo>
                    <a:pt x="8882" y="27630"/>
                  </a:lnTo>
                  <a:lnTo>
                    <a:pt x="8670" y="27066"/>
                  </a:lnTo>
                  <a:lnTo>
                    <a:pt x="8670" y="26502"/>
                  </a:lnTo>
                  <a:lnTo>
                    <a:pt x="8741" y="26150"/>
                  </a:lnTo>
                  <a:lnTo>
                    <a:pt x="8952" y="25798"/>
                  </a:lnTo>
                  <a:lnTo>
                    <a:pt x="9164" y="25586"/>
                  </a:lnTo>
                  <a:lnTo>
                    <a:pt x="9657" y="25163"/>
                  </a:lnTo>
                  <a:lnTo>
                    <a:pt x="9798" y="24952"/>
                  </a:lnTo>
                  <a:lnTo>
                    <a:pt x="9868" y="24599"/>
                  </a:lnTo>
                  <a:close/>
                  <a:moveTo>
                    <a:pt x="19313" y="28335"/>
                  </a:moveTo>
                  <a:lnTo>
                    <a:pt x="19243" y="28687"/>
                  </a:lnTo>
                  <a:lnTo>
                    <a:pt x="19243" y="29040"/>
                  </a:lnTo>
                  <a:lnTo>
                    <a:pt x="19313" y="29181"/>
                  </a:lnTo>
                  <a:lnTo>
                    <a:pt x="19454" y="29322"/>
                  </a:lnTo>
                  <a:lnTo>
                    <a:pt x="19595" y="29392"/>
                  </a:lnTo>
                  <a:lnTo>
                    <a:pt x="19807" y="29392"/>
                  </a:lnTo>
                  <a:lnTo>
                    <a:pt x="19313" y="30238"/>
                  </a:lnTo>
                  <a:lnTo>
                    <a:pt x="19031" y="30661"/>
                  </a:lnTo>
                  <a:lnTo>
                    <a:pt x="18679" y="31084"/>
                  </a:lnTo>
                  <a:lnTo>
                    <a:pt x="18538" y="31013"/>
                  </a:lnTo>
                  <a:lnTo>
                    <a:pt x="18397" y="30872"/>
                  </a:lnTo>
                  <a:lnTo>
                    <a:pt x="18326" y="30731"/>
                  </a:lnTo>
                  <a:lnTo>
                    <a:pt x="18256" y="30590"/>
                  </a:lnTo>
                  <a:lnTo>
                    <a:pt x="18326" y="30168"/>
                  </a:lnTo>
                  <a:lnTo>
                    <a:pt x="18467" y="29745"/>
                  </a:lnTo>
                  <a:lnTo>
                    <a:pt x="18679" y="29251"/>
                  </a:lnTo>
                  <a:lnTo>
                    <a:pt x="18961" y="28899"/>
                  </a:lnTo>
                  <a:lnTo>
                    <a:pt x="19313" y="28335"/>
                  </a:lnTo>
                  <a:close/>
                  <a:moveTo>
                    <a:pt x="21569" y="28758"/>
                  </a:moveTo>
                  <a:lnTo>
                    <a:pt x="22062" y="28969"/>
                  </a:lnTo>
                  <a:lnTo>
                    <a:pt x="22555" y="29181"/>
                  </a:lnTo>
                  <a:lnTo>
                    <a:pt x="23049" y="29533"/>
                  </a:lnTo>
                  <a:lnTo>
                    <a:pt x="23472" y="29886"/>
                  </a:lnTo>
                  <a:lnTo>
                    <a:pt x="23754" y="30238"/>
                  </a:lnTo>
                  <a:lnTo>
                    <a:pt x="23824" y="30450"/>
                  </a:lnTo>
                  <a:lnTo>
                    <a:pt x="23824" y="30661"/>
                  </a:lnTo>
                  <a:lnTo>
                    <a:pt x="23754" y="30872"/>
                  </a:lnTo>
                  <a:lnTo>
                    <a:pt x="23613" y="31013"/>
                  </a:lnTo>
                  <a:lnTo>
                    <a:pt x="23401" y="31225"/>
                  </a:lnTo>
                  <a:lnTo>
                    <a:pt x="23190" y="31366"/>
                  </a:lnTo>
                  <a:lnTo>
                    <a:pt x="22908" y="31436"/>
                  </a:lnTo>
                  <a:lnTo>
                    <a:pt x="22696" y="31366"/>
                  </a:lnTo>
                  <a:lnTo>
                    <a:pt x="22485" y="31295"/>
                  </a:lnTo>
                  <a:lnTo>
                    <a:pt x="22203" y="31154"/>
                  </a:lnTo>
                  <a:lnTo>
                    <a:pt x="21780" y="30802"/>
                  </a:lnTo>
                  <a:lnTo>
                    <a:pt x="21428" y="30309"/>
                  </a:lnTo>
                  <a:lnTo>
                    <a:pt x="21216" y="29745"/>
                  </a:lnTo>
                  <a:lnTo>
                    <a:pt x="21146" y="29251"/>
                  </a:lnTo>
                  <a:lnTo>
                    <a:pt x="21146" y="28969"/>
                  </a:lnTo>
                  <a:lnTo>
                    <a:pt x="21216" y="28758"/>
                  </a:lnTo>
                  <a:close/>
                  <a:moveTo>
                    <a:pt x="20934" y="33410"/>
                  </a:moveTo>
                  <a:lnTo>
                    <a:pt x="21075" y="33692"/>
                  </a:lnTo>
                  <a:lnTo>
                    <a:pt x="21133" y="33749"/>
                  </a:lnTo>
                  <a:lnTo>
                    <a:pt x="21005" y="34326"/>
                  </a:lnTo>
                  <a:lnTo>
                    <a:pt x="20511" y="34467"/>
                  </a:lnTo>
                  <a:lnTo>
                    <a:pt x="20018" y="34538"/>
                  </a:lnTo>
                  <a:lnTo>
                    <a:pt x="20018" y="34538"/>
                  </a:lnTo>
                  <a:lnTo>
                    <a:pt x="20159" y="34185"/>
                  </a:lnTo>
                  <a:lnTo>
                    <a:pt x="20441" y="33903"/>
                  </a:lnTo>
                  <a:lnTo>
                    <a:pt x="20934" y="33410"/>
                  </a:lnTo>
                  <a:close/>
                  <a:moveTo>
                    <a:pt x="22767" y="34115"/>
                  </a:moveTo>
                  <a:lnTo>
                    <a:pt x="23260" y="34185"/>
                  </a:lnTo>
                  <a:lnTo>
                    <a:pt x="23754" y="34256"/>
                  </a:lnTo>
                  <a:lnTo>
                    <a:pt x="24247" y="34467"/>
                  </a:lnTo>
                  <a:lnTo>
                    <a:pt x="24670" y="34749"/>
                  </a:lnTo>
                  <a:lnTo>
                    <a:pt x="24811" y="34890"/>
                  </a:lnTo>
                  <a:lnTo>
                    <a:pt x="24881" y="35031"/>
                  </a:lnTo>
                  <a:lnTo>
                    <a:pt x="24881" y="35172"/>
                  </a:lnTo>
                  <a:lnTo>
                    <a:pt x="24811" y="35313"/>
                  </a:lnTo>
                  <a:lnTo>
                    <a:pt x="24599" y="35454"/>
                  </a:lnTo>
                  <a:lnTo>
                    <a:pt x="24247" y="35524"/>
                  </a:lnTo>
                  <a:lnTo>
                    <a:pt x="23824" y="35454"/>
                  </a:lnTo>
                  <a:lnTo>
                    <a:pt x="23613" y="35383"/>
                  </a:lnTo>
                  <a:lnTo>
                    <a:pt x="23401" y="35242"/>
                  </a:lnTo>
                  <a:lnTo>
                    <a:pt x="23190" y="35031"/>
                  </a:lnTo>
                  <a:lnTo>
                    <a:pt x="23049" y="34820"/>
                  </a:lnTo>
                  <a:lnTo>
                    <a:pt x="22837" y="34467"/>
                  </a:lnTo>
                  <a:lnTo>
                    <a:pt x="22767" y="34115"/>
                  </a:lnTo>
                  <a:close/>
                  <a:moveTo>
                    <a:pt x="7260" y="35877"/>
                  </a:moveTo>
                  <a:lnTo>
                    <a:pt x="6626" y="36723"/>
                  </a:lnTo>
                  <a:lnTo>
                    <a:pt x="5851" y="37498"/>
                  </a:lnTo>
                  <a:lnTo>
                    <a:pt x="5146" y="37991"/>
                  </a:lnTo>
                  <a:lnTo>
                    <a:pt x="4441" y="38485"/>
                  </a:lnTo>
                  <a:lnTo>
                    <a:pt x="4723" y="38273"/>
                  </a:lnTo>
                  <a:lnTo>
                    <a:pt x="4935" y="37991"/>
                  </a:lnTo>
                  <a:lnTo>
                    <a:pt x="5569" y="37216"/>
                  </a:lnTo>
                  <a:lnTo>
                    <a:pt x="5921" y="36793"/>
                  </a:lnTo>
                  <a:lnTo>
                    <a:pt x="6344" y="36370"/>
                  </a:lnTo>
                  <a:lnTo>
                    <a:pt x="6767" y="36088"/>
                  </a:lnTo>
                  <a:lnTo>
                    <a:pt x="7260" y="35877"/>
                  </a:lnTo>
                  <a:close/>
                  <a:moveTo>
                    <a:pt x="21639" y="37568"/>
                  </a:moveTo>
                  <a:lnTo>
                    <a:pt x="21569" y="37921"/>
                  </a:lnTo>
                  <a:lnTo>
                    <a:pt x="21357" y="38344"/>
                  </a:lnTo>
                  <a:lnTo>
                    <a:pt x="20934" y="38978"/>
                  </a:lnTo>
                  <a:lnTo>
                    <a:pt x="20723" y="39331"/>
                  </a:lnTo>
                  <a:lnTo>
                    <a:pt x="20511" y="39612"/>
                  </a:lnTo>
                  <a:lnTo>
                    <a:pt x="20229" y="39824"/>
                  </a:lnTo>
                  <a:lnTo>
                    <a:pt x="19948" y="40035"/>
                  </a:lnTo>
                  <a:lnTo>
                    <a:pt x="19807" y="40035"/>
                  </a:lnTo>
                  <a:lnTo>
                    <a:pt x="19736" y="39894"/>
                  </a:lnTo>
                  <a:lnTo>
                    <a:pt x="19736" y="39824"/>
                  </a:lnTo>
                  <a:lnTo>
                    <a:pt x="19807" y="39612"/>
                  </a:lnTo>
                  <a:lnTo>
                    <a:pt x="20088" y="39260"/>
                  </a:lnTo>
                  <a:lnTo>
                    <a:pt x="20441" y="38767"/>
                  </a:lnTo>
                  <a:lnTo>
                    <a:pt x="21287" y="37921"/>
                  </a:lnTo>
                  <a:lnTo>
                    <a:pt x="21639" y="37568"/>
                  </a:lnTo>
                  <a:close/>
                  <a:moveTo>
                    <a:pt x="7754" y="38203"/>
                  </a:moveTo>
                  <a:lnTo>
                    <a:pt x="7824" y="38767"/>
                  </a:lnTo>
                  <a:lnTo>
                    <a:pt x="7824" y="39331"/>
                  </a:lnTo>
                  <a:lnTo>
                    <a:pt x="7824" y="39894"/>
                  </a:lnTo>
                  <a:lnTo>
                    <a:pt x="7683" y="40388"/>
                  </a:lnTo>
                  <a:lnTo>
                    <a:pt x="7613" y="40811"/>
                  </a:lnTo>
                  <a:lnTo>
                    <a:pt x="7331" y="41163"/>
                  </a:lnTo>
                  <a:lnTo>
                    <a:pt x="7260" y="41234"/>
                  </a:lnTo>
                  <a:lnTo>
                    <a:pt x="7190" y="41163"/>
                  </a:lnTo>
                  <a:lnTo>
                    <a:pt x="7120" y="40952"/>
                  </a:lnTo>
                  <a:lnTo>
                    <a:pt x="7120" y="40529"/>
                  </a:lnTo>
                  <a:lnTo>
                    <a:pt x="7260" y="39965"/>
                  </a:lnTo>
                  <a:lnTo>
                    <a:pt x="7542" y="38837"/>
                  </a:lnTo>
                  <a:lnTo>
                    <a:pt x="7754" y="38203"/>
                  </a:lnTo>
                  <a:close/>
                  <a:moveTo>
                    <a:pt x="22908" y="38203"/>
                  </a:moveTo>
                  <a:lnTo>
                    <a:pt x="23472" y="38555"/>
                  </a:lnTo>
                  <a:lnTo>
                    <a:pt x="23824" y="38908"/>
                  </a:lnTo>
                  <a:lnTo>
                    <a:pt x="24036" y="39260"/>
                  </a:lnTo>
                  <a:lnTo>
                    <a:pt x="24106" y="39612"/>
                  </a:lnTo>
                  <a:lnTo>
                    <a:pt x="24106" y="40035"/>
                  </a:lnTo>
                  <a:lnTo>
                    <a:pt x="23965" y="40317"/>
                  </a:lnTo>
                  <a:lnTo>
                    <a:pt x="23754" y="40670"/>
                  </a:lnTo>
                  <a:lnTo>
                    <a:pt x="23542" y="40952"/>
                  </a:lnTo>
                  <a:lnTo>
                    <a:pt x="23331" y="41163"/>
                  </a:lnTo>
                  <a:lnTo>
                    <a:pt x="23049" y="41304"/>
                  </a:lnTo>
                  <a:lnTo>
                    <a:pt x="22767" y="41375"/>
                  </a:lnTo>
                  <a:lnTo>
                    <a:pt x="22555" y="41375"/>
                  </a:lnTo>
                  <a:lnTo>
                    <a:pt x="22414" y="41234"/>
                  </a:lnTo>
                  <a:lnTo>
                    <a:pt x="22344" y="41022"/>
                  </a:lnTo>
                  <a:lnTo>
                    <a:pt x="22344" y="40670"/>
                  </a:lnTo>
                  <a:lnTo>
                    <a:pt x="22414" y="40247"/>
                  </a:lnTo>
                  <a:lnTo>
                    <a:pt x="22696" y="39190"/>
                  </a:lnTo>
                  <a:lnTo>
                    <a:pt x="22908" y="38203"/>
                  </a:lnTo>
                  <a:close/>
                  <a:moveTo>
                    <a:pt x="3102" y="42784"/>
                  </a:moveTo>
                  <a:lnTo>
                    <a:pt x="3172" y="42925"/>
                  </a:lnTo>
                  <a:lnTo>
                    <a:pt x="3172" y="43137"/>
                  </a:lnTo>
                  <a:lnTo>
                    <a:pt x="2961" y="43630"/>
                  </a:lnTo>
                  <a:lnTo>
                    <a:pt x="2538" y="44405"/>
                  </a:lnTo>
                  <a:lnTo>
                    <a:pt x="1904" y="44828"/>
                  </a:lnTo>
                  <a:lnTo>
                    <a:pt x="1481" y="44828"/>
                  </a:lnTo>
                  <a:lnTo>
                    <a:pt x="1481" y="44687"/>
                  </a:lnTo>
                  <a:lnTo>
                    <a:pt x="1622" y="44405"/>
                  </a:lnTo>
                  <a:lnTo>
                    <a:pt x="1904" y="43983"/>
                  </a:lnTo>
                  <a:lnTo>
                    <a:pt x="2256" y="43489"/>
                  </a:lnTo>
                  <a:lnTo>
                    <a:pt x="2679" y="43066"/>
                  </a:lnTo>
                  <a:lnTo>
                    <a:pt x="3102" y="42784"/>
                  </a:lnTo>
                  <a:close/>
                  <a:moveTo>
                    <a:pt x="4441" y="43419"/>
                  </a:moveTo>
                  <a:lnTo>
                    <a:pt x="4935" y="43771"/>
                  </a:lnTo>
                  <a:lnTo>
                    <a:pt x="5075" y="43912"/>
                  </a:lnTo>
                  <a:lnTo>
                    <a:pt x="5146" y="44194"/>
                  </a:lnTo>
                  <a:lnTo>
                    <a:pt x="5146" y="44405"/>
                  </a:lnTo>
                  <a:lnTo>
                    <a:pt x="5146" y="44617"/>
                  </a:lnTo>
                  <a:lnTo>
                    <a:pt x="5005" y="45110"/>
                  </a:lnTo>
                  <a:lnTo>
                    <a:pt x="4794" y="45392"/>
                  </a:lnTo>
                  <a:lnTo>
                    <a:pt x="4653" y="45463"/>
                  </a:lnTo>
                  <a:lnTo>
                    <a:pt x="4512" y="45463"/>
                  </a:lnTo>
                  <a:lnTo>
                    <a:pt x="4441" y="45392"/>
                  </a:lnTo>
                  <a:lnTo>
                    <a:pt x="4300" y="45251"/>
                  </a:lnTo>
                  <a:lnTo>
                    <a:pt x="4300" y="44969"/>
                  </a:lnTo>
                  <a:lnTo>
                    <a:pt x="4300" y="44617"/>
                  </a:lnTo>
                  <a:lnTo>
                    <a:pt x="4300" y="44053"/>
                  </a:lnTo>
                  <a:lnTo>
                    <a:pt x="4441" y="43419"/>
                  </a:lnTo>
                  <a:close/>
                  <a:moveTo>
                    <a:pt x="12688" y="43912"/>
                  </a:moveTo>
                  <a:lnTo>
                    <a:pt x="13322" y="44053"/>
                  </a:lnTo>
                  <a:lnTo>
                    <a:pt x="13956" y="44335"/>
                  </a:lnTo>
                  <a:lnTo>
                    <a:pt x="14450" y="44687"/>
                  </a:lnTo>
                  <a:lnTo>
                    <a:pt x="14661" y="44899"/>
                  </a:lnTo>
                  <a:lnTo>
                    <a:pt x="14873" y="45181"/>
                  </a:lnTo>
                  <a:lnTo>
                    <a:pt x="14943" y="45322"/>
                  </a:lnTo>
                  <a:lnTo>
                    <a:pt x="15014" y="45392"/>
                  </a:lnTo>
                  <a:lnTo>
                    <a:pt x="15014" y="45533"/>
                  </a:lnTo>
                  <a:lnTo>
                    <a:pt x="14873" y="45674"/>
                  </a:lnTo>
                  <a:lnTo>
                    <a:pt x="14661" y="45674"/>
                  </a:lnTo>
                  <a:lnTo>
                    <a:pt x="14379" y="45533"/>
                  </a:lnTo>
                  <a:lnTo>
                    <a:pt x="14027" y="45322"/>
                  </a:lnTo>
                  <a:lnTo>
                    <a:pt x="13674" y="45040"/>
                  </a:lnTo>
                  <a:lnTo>
                    <a:pt x="13040" y="44405"/>
                  </a:lnTo>
                  <a:lnTo>
                    <a:pt x="12688" y="43912"/>
                  </a:lnTo>
                  <a:close/>
                  <a:moveTo>
                    <a:pt x="12617" y="46168"/>
                  </a:moveTo>
                  <a:lnTo>
                    <a:pt x="12688" y="46238"/>
                  </a:lnTo>
                  <a:lnTo>
                    <a:pt x="12688" y="46520"/>
                  </a:lnTo>
                  <a:lnTo>
                    <a:pt x="12688" y="46872"/>
                  </a:lnTo>
                  <a:lnTo>
                    <a:pt x="12547" y="47859"/>
                  </a:lnTo>
                  <a:lnTo>
                    <a:pt x="12406" y="48353"/>
                  </a:lnTo>
                  <a:lnTo>
                    <a:pt x="12265" y="48705"/>
                  </a:lnTo>
                  <a:lnTo>
                    <a:pt x="12053" y="48987"/>
                  </a:lnTo>
                  <a:lnTo>
                    <a:pt x="11912" y="49057"/>
                  </a:lnTo>
                  <a:lnTo>
                    <a:pt x="11771" y="49057"/>
                  </a:lnTo>
                  <a:lnTo>
                    <a:pt x="11701" y="48987"/>
                  </a:lnTo>
                  <a:lnTo>
                    <a:pt x="11701" y="48916"/>
                  </a:lnTo>
                  <a:lnTo>
                    <a:pt x="11701" y="48494"/>
                  </a:lnTo>
                  <a:lnTo>
                    <a:pt x="11771" y="48000"/>
                  </a:lnTo>
                  <a:lnTo>
                    <a:pt x="11983" y="47436"/>
                  </a:lnTo>
                  <a:lnTo>
                    <a:pt x="12194" y="46872"/>
                  </a:lnTo>
                  <a:lnTo>
                    <a:pt x="12406" y="46449"/>
                  </a:lnTo>
                  <a:lnTo>
                    <a:pt x="12547" y="46238"/>
                  </a:lnTo>
                  <a:lnTo>
                    <a:pt x="12617" y="46168"/>
                  </a:lnTo>
                  <a:close/>
                  <a:moveTo>
                    <a:pt x="2186" y="49128"/>
                  </a:moveTo>
                  <a:lnTo>
                    <a:pt x="2256" y="49692"/>
                  </a:lnTo>
                  <a:lnTo>
                    <a:pt x="2186" y="49833"/>
                  </a:lnTo>
                  <a:lnTo>
                    <a:pt x="2115" y="49974"/>
                  </a:lnTo>
                  <a:lnTo>
                    <a:pt x="1904" y="50185"/>
                  </a:lnTo>
                  <a:lnTo>
                    <a:pt x="1622" y="50256"/>
                  </a:lnTo>
                  <a:lnTo>
                    <a:pt x="1340" y="50185"/>
                  </a:lnTo>
                  <a:lnTo>
                    <a:pt x="1128" y="49974"/>
                  </a:lnTo>
                  <a:lnTo>
                    <a:pt x="987" y="49762"/>
                  </a:lnTo>
                  <a:lnTo>
                    <a:pt x="987" y="49621"/>
                  </a:lnTo>
                  <a:lnTo>
                    <a:pt x="1058" y="49480"/>
                  </a:lnTo>
                  <a:lnTo>
                    <a:pt x="1269" y="49128"/>
                  </a:lnTo>
                  <a:lnTo>
                    <a:pt x="1481" y="49269"/>
                  </a:lnTo>
                  <a:lnTo>
                    <a:pt x="1692" y="49410"/>
                  </a:lnTo>
                  <a:lnTo>
                    <a:pt x="1904" y="49339"/>
                  </a:lnTo>
                  <a:lnTo>
                    <a:pt x="2186" y="49128"/>
                  </a:lnTo>
                  <a:close/>
                  <a:moveTo>
                    <a:pt x="14732" y="49551"/>
                  </a:moveTo>
                  <a:lnTo>
                    <a:pt x="16423" y="50185"/>
                  </a:lnTo>
                  <a:lnTo>
                    <a:pt x="16635" y="50185"/>
                  </a:lnTo>
                  <a:lnTo>
                    <a:pt x="16705" y="50256"/>
                  </a:lnTo>
                  <a:lnTo>
                    <a:pt x="16705" y="50397"/>
                  </a:lnTo>
                  <a:lnTo>
                    <a:pt x="16635" y="50538"/>
                  </a:lnTo>
                  <a:lnTo>
                    <a:pt x="16141" y="50538"/>
                  </a:lnTo>
                  <a:lnTo>
                    <a:pt x="15859" y="50467"/>
                  </a:lnTo>
                  <a:lnTo>
                    <a:pt x="15578" y="50256"/>
                  </a:lnTo>
                  <a:lnTo>
                    <a:pt x="15155" y="49903"/>
                  </a:lnTo>
                  <a:lnTo>
                    <a:pt x="14732" y="49551"/>
                  </a:lnTo>
                  <a:close/>
                  <a:moveTo>
                    <a:pt x="11208" y="42925"/>
                  </a:moveTo>
                  <a:lnTo>
                    <a:pt x="12194" y="45040"/>
                  </a:lnTo>
                  <a:lnTo>
                    <a:pt x="12194" y="45392"/>
                  </a:lnTo>
                  <a:lnTo>
                    <a:pt x="12194" y="45674"/>
                  </a:lnTo>
                  <a:lnTo>
                    <a:pt x="12265" y="46027"/>
                  </a:lnTo>
                  <a:lnTo>
                    <a:pt x="12194" y="46379"/>
                  </a:lnTo>
                  <a:lnTo>
                    <a:pt x="12124" y="46661"/>
                  </a:lnTo>
                  <a:lnTo>
                    <a:pt x="11912" y="46943"/>
                  </a:lnTo>
                  <a:lnTo>
                    <a:pt x="11419" y="47507"/>
                  </a:lnTo>
                  <a:lnTo>
                    <a:pt x="11208" y="47789"/>
                  </a:lnTo>
                  <a:lnTo>
                    <a:pt x="10996" y="48071"/>
                  </a:lnTo>
                  <a:lnTo>
                    <a:pt x="10855" y="48423"/>
                  </a:lnTo>
                  <a:lnTo>
                    <a:pt x="10785" y="48775"/>
                  </a:lnTo>
                  <a:lnTo>
                    <a:pt x="10855" y="49128"/>
                  </a:lnTo>
                  <a:lnTo>
                    <a:pt x="10926" y="49410"/>
                  </a:lnTo>
                  <a:lnTo>
                    <a:pt x="10996" y="49621"/>
                  </a:lnTo>
                  <a:lnTo>
                    <a:pt x="11137" y="49833"/>
                  </a:lnTo>
                  <a:lnTo>
                    <a:pt x="11278" y="49974"/>
                  </a:lnTo>
                  <a:lnTo>
                    <a:pt x="11419" y="50115"/>
                  </a:lnTo>
                  <a:lnTo>
                    <a:pt x="11560" y="50185"/>
                  </a:lnTo>
                  <a:lnTo>
                    <a:pt x="11771" y="50256"/>
                  </a:lnTo>
                  <a:lnTo>
                    <a:pt x="12194" y="50185"/>
                  </a:lnTo>
                  <a:lnTo>
                    <a:pt x="12617" y="49974"/>
                  </a:lnTo>
                  <a:lnTo>
                    <a:pt x="13040" y="49621"/>
                  </a:lnTo>
                  <a:lnTo>
                    <a:pt x="13322" y="49057"/>
                  </a:lnTo>
                  <a:lnTo>
                    <a:pt x="13674" y="50326"/>
                  </a:lnTo>
                  <a:lnTo>
                    <a:pt x="13815" y="51031"/>
                  </a:lnTo>
                  <a:lnTo>
                    <a:pt x="13886" y="51524"/>
                  </a:lnTo>
                  <a:lnTo>
                    <a:pt x="13745" y="51947"/>
                  </a:lnTo>
                  <a:lnTo>
                    <a:pt x="13393" y="52864"/>
                  </a:lnTo>
                  <a:lnTo>
                    <a:pt x="13252" y="53286"/>
                  </a:lnTo>
                  <a:lnTo>
                    <a:pt x="13040" y="53568"/>
                  </a:lnTo>
                  <a:lnTo>
                    <a:pt x="12899" y="53639"/>
                  </a:lnTo>
                  <a:lnTo>
                    <a:pt x="12829" y="53709"/>
                  </a:lnTo>
                  <a:lnTo>
                    <a:pt x="12758" y="53639"/>
                  </a:lnTo>
                  <a:lnTo>
                    <a:pt x="12688" y="53498"/>
                  </a:lnTo>
                  <a:lnTo>
                    <a:pt x="12617" y="53286"/>
                  </a:lnTo>
                  <a:lnTo>
                    <a:pt x="12688" y="52934"/>
                  </a:lnTo>
                  <a:lnTo>
                    <a:pt x="12899" y="52159"/>
                  </a:lnTo>
                  <a:lnTo>
                    <a:pt x="13181" y="51454"/>
                  </a:lnTo>
                  <a:lnTo>
                    <a:pt x="13393" y="51101"/>
                  </a:lnTo>
                  <a:lnTo>
                    <a:pt x="13040" y="51383"/>
                  </a:lnTo>
                  <a:lnTo>
                    <a:pt x="12688" y="51665"/>
                  </a:lnTo>
                  <a:lnTo>
                    <a:pt x="12335" y="52018"/>
                  </a:lnTo>
                  <a:lnTo>
                    <a:pt x="12053" y="52441"/>
                  </a:lnTo>
                  <a:lnTo>
                    <a:pt x="11912" y="52229"/>
                  </a:lnTo>
                  <a:lnTo>
                    <a:pt x="11701" y="52088"/>
                  </a:lnTo>
                  <a:lnTo>
                    <a:pt x="11278" y="51736"/>
                  </a:lnTo>
                  <a:lnTo>
                    <a:pt x="10855" y="51454"/>
                  </a:lnTo>
                  <a:lnTo>
                    <a:pt x="10714" y="51242"/>
                  </a:lnTo>
                  <a:lnTo>
                    <a:pt x="10573" y="51101"/>
                  </a:lnTo>
                  <a:lnTo>
                    <a:pt x="10503" y="50820"/>
                  </a:lnTo>
                  <a:lnTo>
                    <a:pt x="10432" y="50397"/>
                  </a:lnTo>
                  <a:lnTo>
                    <a:pt x="10432" y="49480"/>
                  </a:lnTo>
                  <a:lnTo>
                    <a:pt x="10644" y="47859"/>
                  </a:lnTo>
                  <a:lnTo>
                    <a:pt x="10855" y="45392"/>
                  </a:lnTo>
                  <a:lnTo>
                    <a:pt x="10996" y="44194"/>
                  </a:lnTo>
                  <a:lnTo>
                    <a:pt x="11208" y="42925"/>
                  </a:lnTo>
                  <a:close/>
                  <a:moveTo>
                    <a:pt x="10573" y="52441"/>
                  </a:moveTo>
                  <a:lnTo>
                    <a:pt x="11067" y="52934"/>
                  </a:lnTo>
                  <a:lnTo>
                    <a:pt x="11349" y="53498"/>
                  </a:lnTo>
                  <a:lnTo>
                    <a:pt x="11630" y="54062"/>
                  </a:lnTo>
                  <a:lnTo>
                    <a:pt x="11701" y="54696"/>
                  </a:lnTo>
                  <a:lnTo>
                    <a:pt x="10644" y="54273"/>
                  </a:lnTo>
                  <a:lnTo>
                    <a:pt x="10573" y="52441"/>
                  </a:lnTo>
                  <a:close/>
                  <a:moveTo>
                    <a:pt x="8655" y="54760"/>
                  </a:moveTo>
                  <a:lnTo>
                    <a:pt x="8600" y="55260"/>
                  </a:lnTo>
                  <a:lnTo>
                    <a:pt x="8388" y="56106"/>
                  </a:lnTo>
                  <a:lnTo>
                    <a:pt x="8177" y="56811"/>
                  </a:lnTo>
                  <a:lnTo>
                    <a:pt x="7965" y="57375"/>
                  </a:lnTo>
                  <a:lnTo>
                    <a:pt x="7824" y="57586"/>
                  </a:lnTo>
                  <a:lnTo>
                    <a:pt x="7683" y="57727"/>
                  </a:lnTo>
                  <a:lnTo>
                    <a:pt x="7472" y="57797"/>
                  </a:lnTo>
                  <a:lnTo>
                    <a:pt x="7331" y="57868"/>
                  </a:lnTo>
                  <a:lnTo>
                    <a:pt x="7120" y="57868"/>
                  </a:lnTo>
                  <a:lnTo>
                    <a:pt x="6908" y="57727"/>
                  </a:lnTo>
                  <a:lnTo>
                    <a:pt x="6838" y="57656"/>
                  </a:lnTo>
                  <a:lnTo>
                    <a:pt x="6908" y="57516"/>
                  </a:lnTo>
                  <a:lnTo>
                    <a:pt x="7049" y="57163"/>
                  </a:lnTo>
                  <a:lnTo>
                    <a:pt x="7683" y="56035"/>
                  </a:lnTo>
                  <a:lnTo>
                    <a:pt x="8655" y="54760"/>
                  </a:lnTo>
                  <a:close/>
                  <a:moveTo>
                    <a:pt x="10714" y="58361"/>
                  </a:moveTo>
                  <a:lnTo>
                    <a:pt x="10926" y="59066"/>
                  </a:lnTo>
                  <a:lnTo>
                    <a:pt x="10926" y="59771"/>
                  </a:lnTo>
                  <a:lnTo>
                    <a:pt x="10785" y="60476"/>
                  </a:lnTo>
                  <a:lnTo>
                    <a:pt x="10714" y="60828"/>
                  </a:lnTo>
                  <a:lnTo>
                    <a:pt x="10503" y="61181"/>
                  </a:lnTo>
                  <a:lnTo>
                    <a:pt x="10221" y="61533"/>
                  </a:lnTo>
                  <a:lnTo>
                    <a:pt x="10080" y="61604"/>
                  </a:lnTo>
                  <a:lnTo>
                    <a:pt x="10009" y="61674"/>
                  </a:lnTo>
                  <a:lnTo>
                    <a:pt x="9868" y="61674"/>
                  </a:lnTo>
                  <a:lnTo>
                    <a:pt x="9798" y="61604"/>
                  </a:lnTo>
                  <a:lnTo>
                    <a:pt x="9586" y="61392"/>
                  </a:lnTo>
                  <a:lnTo>
                    <a:pt x="9445" y="61040"/>
                  </a:lnTo>
                  <a:lnTo>
                    <a:pt x="9304" y="60687"/>
                  </a:lnTo>
                  <a:lnTo>
                    <a:pt x="9234" y="60053"/>
                  </a:lnTo>
                  <a:lnTo>
                    <a:pt x="9304" y="59419"/>
                  </a:lnTo>
                  <a:lnTo>
                    <a:pt x="9375" y="59066"/>
                  </a:lnTo>
                  <a:lnTo>
                    <a:pt x="9516" y="58855"/>
                  </a:lnTo>
                  <a:lnTo>
                    <a:pt x="9727" y="58784"/>
                  </a:lnTo>
                  <a:lnTo>
                    <a:pt x="10221" y="58714"/>
                  </a:lnTo>
                  <a:lnTo>
                    <a:pt x="10432" y="58643"/>
                  </a:lnTo>
                  <a:lnTo>
                    <a:pt x="10714" y="58361"/>
                  </a:lnTo>
                  <a:close/>
                  <a:moveTo>
                    <a:pt x="24458" y="0"/>
                  </a:moveTo>
                  <a:lnTo>
                    <a:pt x="24599" y="3736"/>
                  </a:lnTo>
                  <a:lnTo>
                    <a:pt x="24670" y="6485"/>
                  </a:lnTo>
                  <a:lnTo>
                    <a:pt x="24599" y="7965"/>
                  </a:lnTo>
                  <a:lnTo>
                    <a:pt x="24247" y="9727"/>
                  </a:lnTo>
                  <a:lnTo>
                    <a:pt x="24036" y="10573"/>
                  </a:lnTo>
                  <a:lnTo>
                    <a:pt x="23754" y="11278"/>
                  </a:lnTo>
                  <a:lnTo>
                    <a:pt x="23401" y="11983"/>
                  </a:lnTo>
                  <a:lnTo>
                    <a:pt x="22978" y="12617"/>
                  </a:lnTo>
                  <a:lnTo>
                    <a:pt x="22414" y="13251"/>
                  </a:lnTo>
                  <a:lnTo>
                    <a:pt x="21780" y="13886"/>
                  </a:lnTo>
                  <a:lnTo>
                    <a:pt x="21639" y="13674"/>
                  </a:lnTo>
                  <a:lnTo>
                    <a:pt x="21498" y="13463"/>
                  </a:lnTo>
                  <a:lnTo>
                    <a:pt x="21005" y="13110"/>
                  </a:lnTo>
                  <a:lnTo>
                    <a:pt x="20441" y="12899"/>
                  </a:lnTo>
                  <a:lnTo>
                    <a:pt x="19807" y="12758"/>
                  </a:lnTo>
                  <a:lnTo>
                    <a:pt x="19243" y="12758"/>
                  </a:lnTo>
                  <a:lnTo>
                    <a:pt x="18961" y="12828"/>
                  </a:lnTo>
                  <a:lnTo>
                    <a:pt x="18749" y="12969"/>
                  </a:lnTo>
                  <a:lnTo>
                    <a:pt x="18538" y="13110"/>
                  </a:lnTo>
                  <a:lnTo>
                    <a:pt x="18397" y="13322"/>
                  </a:lnTo>
                  <a:lnTo>
                    <a:pt x="18326" y="13533"/>
                  </a:lnTo>
                  <a:lnTo>
                    <a:pt x="18256" y="13886"/>
                  </a:lnTo>
                  <a:lnTo>
                    <a:pt x="18256" y="14027"/>
                  </a:lnTo>
                  <a:lnTo>
                    <a:pt x="18326" y="14238"/>
                  </a:lnTo>
                  <a:lnTo>
                    <a:pt x="18608" y="14450"/>
                  </a:lnTo>
                  <a:lnTo>
                    <a:pt x="18890" y="14661"/>
                  </a:lnTo>
                  <a:lnTo>
                    <a:pt x="19313" y="14802"/>
                  </a:lnTo>
                  <a:lnTo>
                    <a:pt x="20088" y="14802"/>
                  </a:lnTo>
                  <a:lnTo>
                    <a:pt x="20441" y="14732"/>
                  </a:lnTo>
                  <a:lnTo>
                    <a:pt x="20723" y="14520"/>
                  </a:lnTo>
                  <a:lnTo>
                    <a:pt x="20652" y="14661"/>
                  </a:lnTo>
                  <a:lnTo>
                    <a:pt x="20441" y="14872"/>
                  </a:lnTo>
                  <a:lnTo>
                    <a:pt x="19595" y="15436"/>
                  </a:lnTo>
                  <a:lnTo>
                    <a:pt x="18115" y="16141"/>
                  </a:lnTo>
                  <a:lnTo>
                    <a:pt x="18044" y="15718"/>
                  </a:lnTo>
                  <a:lnTo>
                    <a:pt x="17903" y="15436"/>
                  </a:lnTo>
                  <a:lnTo>
                    <a:pt x="17692" y="15084"/>
                  </a:lnTo>
                  <a:lnTo>
                    <a:pt x="17481" y="14872"/>
                  </a:lnTo>
                  <a:lnTo>
                    <a:pt x="17269" y="14732"/>
                  </a:lnTo>
                  <a:lnTo>
                    <a:pt x="16987" y="14591"/>
                  </a:lnTo>
                  <a:lnTo>
                    <a:pt x="16705" y="14450"/>
                  </a:lnTo>
                  <a:lnTo>
                    <a:pt x="15789" y="14450"/>
                  </a:lnTo>
                  <a:lnTo>
                    <a:pt x="15155" y="14591"/>
                  </a:lnTo>
                  <a:lnTo>
                    <a:pt x="14520" y="14872"/>
                  </a:lnTo>
                  <a:lnTo>
                    <a:pt x="13886" y="15225"/>
                  </a:lnTo>
                  <a:lnTo>
                    <a:pt x="13393" y="15648"/>
                  </a:lnTo>
                  <a:lnTo>
                    <a:pt x="12970" y="16071"/>
                  </a:lnTo>
                  <a:lnTo>
                    <a:pt x="12758" y="16494"/>
                  </a:lnTo>
                  <a:lnTo>
                    <a:pt x="12688" y="16776"/>
                  </a:lnTo>
                  <a:lnTo>
                    <a:pt x="12617" y="16987"/>
                  </a:lnTo>
                  <a:lnTo>
                    <a:pt x="12688" y="17198"/>
                  </a:lnTo>
                  <a:lnTo>
                    <a:pt x="12758" y="17339"/>
                  </a:lnTo>
                  <a:lnTo>
                    <a:pt x="12899" y="17551"/>
                  </a:lnTo>
                  <a:lnTo>
                    <a:pt x="13111" y="17692"/>
                  </a:lnTo>
                  <a:lnTo>
                    <a:pt x="13393" y="17833"/>
                  </a:lnTo>
                  <a:lnTo>
                    <a:pt x="13745" y="17974"/>
                  </a:lnTo>
                  <a:lnTo>
                    <a:pt x="14168" y="18044"/>
                  </a:lnTo>
                  <a:lnTo>
                    <a:pt x="14661" y="18115"/>
                  </a:lnTo>
                  <a:lnTo>
                    <a:pt x="14027" y="18467"/>
                  </a:lnTo>
                  <a:lnTo>
                    <a:pt x="13393" y="18820"/>
                  </a:lnTo>
                  <a:lnTo>
                    <a:pt x="12617" y="19172"/>
                  </a:lnTo>
                  <a:lnTo>
                    <a:pt x="11842" y="19454"/>
                  </a:lnTo>
                  <a:lnTo>
                    <a:pt x="11067" y="19665"/>
                  </a:lnTo>
                  <a:lnTo>
                    <a:pt x="10291" y="19806"/>
                  </a:lnTo>
                  <a:lnTo>
                    <a:pt x="9516" y="19877"/>
                  </a:lnTo>
                  <a:lnTo>
                    <a:pt x="8811" y="19736"/>
                  </a:lnTo>
                  <a:lnTo>
                    <a:pt x="9023" y="19383"/>
                  </a:lnTo>
                  <a:lnTo>
                    <a:pt x="9445" y="19031"/>
                  </a:lnTo>
                  <a:lnTo>
                    <a:pt x="9939" y="18679"/>
                  </a:lnTo>
                  <a:lnTo>
                    <a:pt x="10503" y="18397"/>
                  </a:lnTo>
                  <a:lnTo>
                    <a:pt x="11067" y="18256"/>
                  </a:lnTo>
                  <a:lnTo>
                    <a:pt x="11630" y="18115"/>
                  </a:lnTo>
                  <a:lnTo>
                    <a:pt x="11912" y="18185"/>
                  </a:lnTo>
                  <a:lnTo>
                    <a:pt x="12124" y="18185"/>
                  </a:lnTo>
                  <a:lnTo>
                    <a:pt x="12335" y="18326"/>
                  </a:lnTo>
                  <a:lnTo>
                    <a:pt x="12547" y="18467"/>
                  </a:lnTo>
                  <a:lnTo>
                    <a:pt x="12265" y="18185"/>
                  </a:lnTo>
                  <a:lnTo>
                    <a:pt x="11912" y="17974"/>
                  </a:lnTo>
                  <a:lnTo>
                    <a:pt x="11560" y="17833"/>
                  </a:lnTo>
                  <a:lnTo>
                    <a:pt x="11278" y="17692"/>
                  </a:lnTo>
                  <a:lnTo>
                    <a:pt x="10644" y="17621"/>
                  </a:lnTo>
                  <a:lnTo>
                    <a:pt x="10009" y="17692"/>
                  </a:lnTo>
                  <a:lnTo>
                    <a:pt x="9445" y="17903"/>
                  </a:lnTo>
                  <a:lnTo>
                    <a:pt x="8952" y="18185"/>
                  </a:lnTo>
                  <a:lnTo>
                    <a:pt x="8529" y="18538"/>
                  </a:lnTo>
                  <a:lnTo>
                    <a:pt x="8177" y="18961"/>
                  </a:lnTo>
                  <a:lnTo>
                    <a:pt x="7965" y="19383"/>
                  </a:lnTo>
                  <a:lnTo>
                    <a:pt x="7895" y="19877"/>
                  </a:lnTo>
                  <a:lnTo>
                    <a:pt x="7895" y="20229"/>
                  </a:lnTo>
                  <a:lnTo>
                    <a:pt x="8036" y="20441"/>
                  </a:lnTo>
                  <a:lnTo>
                    <a:pt x="8177" y="20582"/>
                  </a:lnTo>
                  <a:lnTo>
                    <a:pt x="8318" y="20793"/>
                  </a:lnTo>
                  <a:lnTo>
                    <a:pt x="8529" y="20864"/>
                  </a:lnTo>
                  <a:lnTo>
                    <a:pt x="8811" y="21005"/>
                  </a:lnTo>
                  <a:lnTo>
                    <a:pt x="9164" y="21075"/>
                  </a:lnTo>
                  <a:lnTo>
                    <a:pt x="10009" y="21075"/>
                  </a:lnTo>
                  <a:lnTo>
                    <a:pt x="11067" y="21005"/>
                  </a:lnTo>
                  <a:lnTo>
                    <a:pt x="10009" y="22062"/>
                  </a:lnTo>
                  <a:lnTo>
                    <a:pt x="9023" y="23260"/>
                  </a:lnTo>
                  <a:lnTo>
                    <a:pt x="8882" y="22908"/>
                  </a:lnTo>
                  <a:lnTo>
                    <a:pt x="8670" y="22626"/>
                  </a:lnTo>
                  <a:lnTo>
                    <a:pt x="8529" y="22414"/>
                  </a:lnTo>
                  <a:lnTo>
                    <a:pt x="8318" y="22203"/>
                  </a:lnTo>
                  <a:lnTo>
                    <a:pt x="8106" y="22062"/>
                  </a:lnTo>
                  <a:lnTo>
                    <a:pt x="7824" y="21991"/>
                  </a:lnTo>
                  <a:lnTo>
                    <a:pt x="7401" y="21921"/>
                  </a:lnTo>
                  <a:lnTo>
                    <a:pt x="6908" y="21991"/>
                  </a:lnTo>
                  <a:lnTo>
                    <a:pt x="6415" y="22132"/>
                  </a:lnTo>
                  <a:lnTo>
                    <a:pt x="5992" y="22414"/>
                  </a:lnTo>
                  <a:lnTo>
                    <a:pt x="5639" y="22767"/>
                  </a:lnTo>
                  <a:lnTo>
                    <a:pt x="5357" y="23119"/>
                  </a:lnTo>
                  <a:lnTo>
                    <a:pt x="5146" y="23542"/>
                  </a:lnTo>
                  <a:lnTo>
                    <a:pt x="5075" y="23965"/>
                  </a:lnTo>
                  <a:lnTo>
                    <a:pt x="5146" y="24388"/>
                  </a:lnTo>
                  <a:lnTo>
                    <a:pt x="5287" y="24599"/>
                  </a:lnTo>
                  <a:lnTo>
                    <a:pt x="5428" y="24811"/>
                  </a:lnTo>
                  <a:lnTo>
                    <a:pt x="5639" y="24952"/>
                  </a:lnTo>
                  <a:lnTo>
                    <a:pt x="5851" y="25093"/>
                  </a:lnTo>
                  <a:lnTo>
                    <a:pt x="6556" y="25375"/>
                  </a:lnTo>
                  <a:lnTo>
                    <a:pt x="7472" y="25516"/>
                  </a:lnTo>
                  <a:lnTo>
                    <a:pt x="7260" y="25868"/>
                  </a:lnTo>
                  <a:lnTo>
                    <a:pt x="7190" y="26291"/>
                  </a:lnTo>
                  <a:lnTo>
                    <a:pt x="7120" y="26643"/>
                  </a:lnTo>
                  <a:lnTo>
                    <a:pt x="7120" y="27066"/>
                  </a:lnTo>
                  <a:lnTo>
                    <a:pt x="7190" y="27278"/>
                  </a:lnTo>
                  <a:lnTo>
                    <a:pt x="7260" y="27348"/>
                  </a:lnTo>
                  <a:lnTo>
                    <a:pt x="7331" y="27419"/>
                  </a:lnTo>
                  <a:lnTo>
                    <a:pt x="7472" y="27419"/>
                  </a:lnTo>
                  <a:lnTo>
                    <a:pt x="7542" y="27278"/>
                  </a:lnTo>
                  <a:lnTo>
                    <a:pt x="7824" y="26996"/>
                  </a:lnTo>
                  <a:lnTo>
                    <a:pt x="7824" y="27419"/>
                  </a:lnTo>
                  <a:lnTo>
                    <a:pt x="7895" y="27771"/>
                  </a:lnTo>
                  <a:lnTo>
                    <a:pt x="7965" y="28124"/>
                  </a:lnTo>
                  <a:lnTo>
                    <a:pt x="8106" y="28405"/>
                  </a:lnTo>
                  <a:lnTo>
                    <a:pt x="8247" y="28617"/>
                  </a:lnTo>
                  <a:lnTo>
                    <a:pt x="8459" y="28828"/>
                  </a:lnTo>
                  <a:lnTo>
                    <a:pt x="8670" y="28899"/>
                  </a:lnTo>
                  <a:lnTo>
                    <a:pt x="8952" y="29040"/>
                  </a:lnTo>
                  <a:lnTo>
                    <a:pt x="9445" y="29040"/>
                  </a:lnTo>
                  <a:lnTo>
                    <a:pt x="9657" y="28969"/>
                  </a:lnTo>
                  <a:lnTo>
                    <a:pt x="9939" y="28828"/>
                  </a:lnTo>
                  <a:lnTo>
                    <a:pt x="10221" y="28687"/>
                  </a:lnTo>
                  <a:lnTo>
                    <a:pt x="10432" y="28476"/>
                  </a:lnTo>
                  <a:lnTo>
                    <a:pt x="10644" y="28194"/>
                  </a:lnTo>
                  <a:lnTo>
                    <a:pt x="10855" y="27842"/>
                  </a:lnTo>
                  <a:lnTo>
                    <a:pt x="10926" y="27489"/>
                  </a:lnTo>
                  <a:lnTo>
                    <a:pt x="10996" y="26855"/>
                  </a:lnTo>
                  <a:lnTo>
                    <a:pt x="10996" y="26079"/>
                  </a:lnTo>
                  <a:lnTo>
                    <a:pt x="10926" y="25304"/>
                  </a:lnTo>
                  <a:lnTo>
                    <a:pt x="10855" y="24599"/>
                  </a:lnTo>
                  <a:lnTo>
                    <a:pt x="10644" y="24035"/>
                  </a:lnTo>
                  <a:lnTo>
                    <a:pt x="10503" y="23824"/>
                  </a:lnTo>
                  <a:lnTo>
                    <a:pt x="10362" y="23754"/>
                  </a:lnTo>
                  <a:lnTo>
                    <a:pt x="10221" y="23754"/>
                  </a:lnTo>
                  <a:lnTo>
                    <a:pt x="10009" y="23824"/>
                  </a:lnTo>
                  <a:lnTo>
                    <a:pt x="10785" y="22978"/>
                  </a:lnTo>
                  <a:lnTo>
                    <a:pt x="11560" y="22132"/>
                  </a:lnTo>
                  <a:lnTo>
                    <a:pt x="11489" y="22555"/>
                  </a:lnTo>
                  <a:lnTo>
                    <a:pt x="11560" y="22908"/>
                  </a:lnTo>
                  <a:lnTo>
                    <a:pt x="11630" y="23190"/>
                  </a:lnTo>
                  <a:lnTo>
                    <a:pt x="11701" y="23472"/>
                  </a:lnTo>
                  <a:lnTo>
                    <a:pt x="11912" y="23613"/>
                  </a:lnTo>
                  <a:lnTo>
                    <a:pt x="12053" y="23754"/>
                  </a:lnTo>
                  <a:lnTo>
                    <a:pt x="12335" y="23894"/>
                  </a:lnTo>
                  <a:lnTo>
                    <a:pt x="12829" y="23894"/>
                  </a:lnTo>
                  <a:lnTo>
                    <a:pt x="13111" y="23824"/>
                  </a:lnTo>
                  <a:lnTo>
                    <a:pt x="13674" y="23613"/>
                  </a:lnTo>
                  <a:lnTo>
                    <a:pt x="14238" y="23260"/>
                  </a:lnTo>
                  <a:lnTo>
                    <a:pt x="14661" y="22767"/>
                  </a:lnTo>
                  <a:lnTo>
                    <a:pt x="14873" y="22344"/>
                  </a:lnTo>
                  <a:lnTo>
                    <a:pt x="15014" y="21991"/>
                  </a:lnTo>
                  <a:lnTo>
                    <a:pt x="15155" y="21639"/>
                  </a:lnTo>
                  <a:lnTo>
                    <a:pt x="15155" y="21357"/>
                  </a:lnTo>
                  <a:lnTo>
                    <a:pt x="15155" y="20793"/>
                  </a:lnTo>
                  <a:lnTo>
                    <a:pt x="15084" y="20300"/>
                  </a:lnTo>
                  <a:lnTo>
                    <a:pt x="15084" y="19806"/>
                  </a:lnTo>
                  <a:lnTo>
                    <a:pt x="15084" y="19595"/>
                  </a:lnTo>
                  <a:lnTo>
                    <a:pt x="15155" y="19383"/>
                  </a:lnTo>
                  <a:lnTo>
                    <a:pt x="15296" y="19172"/>
                  </a:lnTo>
                  <a:lnTo>
                    <a:pt x="15578" y="18890"/>
                  </a:lnTo>
                  <a:lnTo>
                    <a:pt x="15859" y="18608"/>
                  </a:lnTo>
                  <a:lnTo>
                    <a:pt x="16282" y="18397"/>
                  </a:lnTo>
                  <a:lnTo>
                    <a:pt x="16000" y="19243"/>
                  </a:lnTo>
                  <a:lnTo>
                    <a:pt x="15930" y="19524"/>
                  </a:lnTo>
                  <a:lnTo>
                    <a:pt x="15930" y="19877"/>
                  </a:lnTo>
                  <a:lnTo>
                    <a:pt x="15930" y="20088"/>
                  </a:lnTo>
                  <a:lnTo>
                    <a:pt x="16000" y="20300"/>
                  </a:lnTo>
                  <a:lnTo>
                    <a:pt x="16141" y="20441"/>
                  </a:lnTo>
                  <a:lnTo>
                    <a:pt x="16282" y="20511"/>
                  </a:lnTo>
                  <a:lnTo>
                    <a:pt x="16494" y="20582"/>
                  </a:lnTo>
                  <a:lnTo>
                    <a:pt x="17199" y="20582"/>
                  </a:lnTo>
                  <a:lnTo>
                    <a:pt x="17763" y="20370"/>
                  </a:lnTo>
                  <a:lnTo>
                    <a:pt x="18326" y="20088"/>
                  </a:lnTo>
                  <a:lnTo>
                    <a:pt x="18890" y="19736"/>
                  </a:lnTo>
                  <a:lnTo>
                    <a:pt x="19384" y="19313"/>
                  </a:lnTo>
                  <a:lnTo>
                    <a:pt x="19807" y="18820"/>
                  </a:lnTo>
                  <a:lnTo>
                    <a:pt x="20159" y="18326"/>
                  </a:lnTo>
                  <a:lnTo>
                    <a:pt x="20300" y="17833"/>
                  </a:lnTo>
                  <a:lnTo>
                    <a:pt x="20300" y="17621"/>
                  </a:lnTo>
                  <a:lnTo>
                    <a:pt x="20229" y="17410"/>
                  </a:lnTo>
                  <a:lnTo>
                    <a:pt x="20159" y="17128"/>
                  </a:lnTo>
                  <a:lnTo>
                    <a:pt x="20018" y="16917"/>
                  </a:lnTo>
                  <a:lnTo>
                    <a:pt x="19736" y="16705"/>
                  </a:lnTo>
                  <a:lnTo>
                    <a:pt x="19454" y="16564"/>
                  </a:lnTo>
                  <a:lnTo>
                    <a:pt x="20582" y="15930"/>
                  </a:lnTo>
                  <a:lnTo>
                    <a:pt x="21357" y="15436"/>
                  </a:lnTo>
                  <a:lnTo>
                    <a:pt x="21639" y="15154"/>
                  </a:lnTo>
                  <a:lnTo>
                    <a:pt x="21992" y="14802"/>
                  </a:lnTo>
                  <a:lnTo>
                    <a:pt x="22837" y="13745"/>
                  </a:lnTo>
                  <a:lnTo>
                    <a:pt x="22133" y="15366"/>
                  </a:lnTo>
                  <a:lnTo>
                    <a:pt x="21357" y="16987"/>
                  </a:lnTo>
                  <a:lnTo>
                    <a:pt x="19666" y="20088"/>
                  </a:lnTo>
                  <a:lnTo>
                    <a:pt x="16212" y="26220"/>
                  </a:lnTo>
                  <a:lnTo>
                    <a:pt x="15507" y="27630"/>
                  </a:lnTo>
                  <a:lnTo>
                    <a:pt x="14873" y="29040"/>
                  </a:lnTo>
                  <a:lnTo>
                    <a:pt x="14168" y="30450"/>
                  </a:lnTo>
                  <a:lnTo>
                    <a:pt x="13745" y="31154"/>
                  </a:lnTo>
                  <a:lnTo>
                    <a:pt x="13322" y="31789"/>
                  </a:lnTo>
                  <a:lnTo>
                    <a:pt x="12758" y="32494"/>
                  </a:lnTo>
                  <a:lnTo>
                    <a:pt x="12053" y="33128"/>
                  </a:lnTo>
                  <a:lnTo>
                    <a:pt x="11278" y="33833"/>
                  </a:lnTo>
                  <a:lnTo>
                    <a:pt x="10432" y="34467"/>
                  </a:lnTo>
                  <a:lnTo>
                    <a:pt x="9657" y="34961"/>
                  </a:lnTo>
                  <a:lnTo>
                    <a:pt x="9023" y="35313"/>
                  </a:lnTo>
                  <a:lnTo>
                    <a:pt x="8600" y="35524"/>
                  </a:lnTo>
                  <a:lnTo>
                    <a:pt x="8388" y="35524"/>
                  </a:lnTo>
                  <a:lnTo>
                    <a:pt x="8388" y="35383"/>
                  </a:lnTo>
                  <a:lnTo>
                    <a:pt x="8247" y="35313"/>
                  </a:lnTo>
                  <a:lnTo>
                    <a:pt x="7754" y="35383"/>
                  </a:lnTo>
                  <a:lnTo>
                    <a:pt x="6979" y="35524"/>
                  </a:lnTo>
                  <a:lnTo>
                    <a:pt x="6062" y="35877"/>
                  </a:lnTo>
                  <a:lnTo>
                    <a:pt x="5146" y="36300"/>
                  </a:lnTo>
                  <a:lnTo>
                    <a:pt x="4300" y="36793"/>
                  </a:lnTo>
                  <a:lnTo>
                    <a:pt x="3948" y="37005"/>
                  </a:lnTo>
                  <a:lnTo>
                    <a:pt x="3666" y="37287"/>
                  </a:lnTo>
                  <a:lnTo>
                    <a:pt x="3454" y="37568"/>
                  </a:lnTo>
                  <a:lnTo>
                    <a:pt x="3313" y="37780"/>
                  </a:lnTo>
                  <a:lnTo>
                    <a:pt x="3243" y="38203"/>
                  </a:lnTo>
                  <a:lnTo>
                    <a:pt x="3172" y="38555"/>
                  </a:lnTo>
                  <a:lnTo>
                    <a:pt x="3172" y="38837"/>
                  </a:lnTo>
                  <a:lnTo>
                    <a:pt x="3243" y="39049"/>
                  </a:lnTo>
                  <a:lnTo>
                    <a:pt x="3313" y="39260"/>
                  </a:lnTo>
                  <a:lnTo>
                    <a:pt x="3454" y="39401"/>
                  </a:lnTo>
                  <a:lnTo>
                    <a:pt x="3666" y="39472"/>
                  </a:lnTo>
                  <a:lnTo>
                    <a:pt x="3877" y="39542"/>
                  </a:lnTo>
                  <a:lnTo>
                    <a:pt x="4300" y="39612"/>
                  </a:lnTo>
                  <a:lnTo>
                    <a:pt x="4864" y="39472"/>
                  </a:lnTo>
                  <a:lnTo>
                    <a:pt x="5428" y="39260"/>
                  </a:lnTo>
                  <a:lnTo>
                    <a:pt x="5992" y="38978"/>
                  </a:lnTo>
                  <a:lnTo>
                    <a:pt x="4935" y="40176"/>
                  </a:lnTo>
                  <a:lnTo>
                    <a:pt x="4089" y="41093"/>
                  </a:lnTo>
                  <a:lnTo>
                    <a:pt x="3172" y="41868"/>
                  </a:lnTo>
                  <a:lnTo>
                    <a:pt x="1974" y="42714"/>
                  </a:lnTo>
                  <a:lnTo>
                    <a:pt x="1551" y="43066"/>
                  </a:lnTo>
                  <a:lnTo>
                    <a:pt x="1058" y="43630"/>
                  </a:lnTo>
                  <a:lnTo>
                    <a:pt x="705" y="44194"/>
                  </a:lnTo>
                  <a:lnTo>
                    <a:pt x="424" y="44758"/>
                  </a:lnTo>
                  <a:lnTo>
                    <a:pt x="353" y="45040"/>
                  </a:lnTo>
                  <a:lnTo>
                    <a:pt x="353" y="45322"/>
                  </a:lnTo>
                  <a:lnTo>
                    <a:pt x="424" y="45533"/>
                  </a:lnTo>
                  <a:lnTo>
                    <a:pt x="494" y="45745"/>
                  </a:lnTo>
                  <a:lnTo>
                    <a:pt x="705" y="45886"/>
                  </a:lnTo>
                  <a:lnTo>
                    <a:pt x="1058" y="45956"/>
                  </a:lnTo>
                  <a:lnTo>
                    <a:pt x="1410" y="45956"/>
                  </a:lnTo>
                  <a:lnTo>
                    <a:pt x="1974" y="45886"/>
                  </a:lnTo>
                  <a:lnTo>
                    <a:pt x="1622" y="47013"/>
                  </a:lnTo>
                  <a:lnTo>
                    <a:pt x="1340" y="48141"/>
                  </a:lnTo>
                  <a:lnTo>
                    <a:pt x="987" y="48282"/>
                  </a:lnTo>
                  <a:lnTo>
                    <a:pt x="705" y="48494"/>
                  </a:lnTo>
                  <a:lnTo>
                    <a:pt x="424" y="48705"/>
                  </a:lnTo>
                  <a:lnTo>
                    <a:pt x="212" y="48987"/>
                  </a:lnTo>
                  <a:lnTo>
                    <a:pt x="1" y="49833"/>
                  </a:lnTo>
                  <a:lnTo>
                    <a:pt x="1" y="50256"/>
                  </a:lnTo>
                  <a:lnTo>
                    <a:pt x="71" y="50679"/>
                  </a:lnTo>
                  <a:lnTo>
                    <a:pt x="212" y="51031"/>
                  </a:lnTo>
                  <a:lnTo>
                    <a:pt x="494" y="51313"/>
                  </a:lnTo>
                  <a:lnTo>
                    <a:pt x="917" y="51524"/>
                  </a:lnTo>
                  <a:lnTo>
                    <a:pt x="1481" y="51595"/>
                  </a:lnTo>
                  <a:lnTo>
                    <a:pt x="2045" y="51524"/>
                  </a:lnTo>
                  <a:lnTo>
                    <a:pt x="2468" y="51383"/>
                  </a:lnTo>
                  <a:lnTo>
                    <a:pt x="2820" y="51172"/>
                  </a:lnTo>
                  <a:lnTo>
                    <a:pt x="3031" y="50820"/>
                  </a:lnTo>
                  <a:lnTo>
                    <a:pt x="3243" y="50397"/>
                  </a:lnTo>
                  <a:lnTo>
                    <a:pt x="3384" y="49974"/>
                  </a:lnTo>
                  <a:lnTo>
                    <a:pt x="3454" y="49057"/>
                  </a:lnTo>
                  <a:lnTo>
                    <a:pt x="3313" y="48634"/>
                  </a:lnTo>
                  <a:lnTo>
                    <a:pt x="3102" y="48282"/>
                  </a:lnTo>
                  <a:lnTo>
                    <a:pt x="2820" y="48000"/>
                  </a:lnTo>
                  <a:lnTo>
                    <a:pt x="2468" y="47789"/>
                  </a:lnTo>
                  <a:lnTo>
                    <a:pt x="2750" y="46731"/>
                  </a:lnTo>
                  <a:lnTo>
                    <a:pt x="3102" y="45745"/>
                  </a:lnTo>
                  <a:lnTo>
                    <a:pt x="3243" y="46027"/>
                  </a:lnTo>
                  <a:lnTo>
                    <a:pt x="3454" y="46309"/>
                  </a:lnTo>
                  <a:lnTo>
                    <a:pt x="3666" y="46520"/>
                  </a:lnTo>
                  <a:lnTo>
                    <a:pt x="3877" y="46661"/>
                  </a:lnTo>
                  <a:lnTo>
                    <a:pt x="4159" y="46802"/>
                  </a:lnTo>
                  <a:lnTo>
                    <a:pt x="5005" y="46802"/>
                  </a:lnTo>
                  <a:lnTo>
                    <a:pt x="5569" y="46590"/>
                  </a:lnTo>
                  <a:lnTo>
                    <a:pt x="6062" y="46168"/>
                  </a:lnTo>
                  <a:lnTo>
                    <a:pt x="6274" y="45956"/>
                  </a:lnTo>
                  <a:lnTo>
                    <a:pt x="6485" y="45674"/>
                  </a:lnTo>
                  <a:lnTo>
                    <a:pt x="6556" y="45392"/>
                  </a:lnTo>
                  <a:lnTo>
                    <a:pt x="6626" y="45110"/>
                  </a:lnTo>
                  <a:lnTo>
                    <a:pt x="6697" y="44758"/>
                  </a:lnTo>
                  <a:lnTo>
                    <a:pt x="6626" y="44405"/>
                  </a:lnTo>
                  <a:lnTo>
                    <a:pt x="6485" y="44123"/>
                  </a:lnTo>
                  <a:lnTo>
                    <a:pt x="6274" y="43842"/>
                  </a:lnTo>
                  <a:lnTo>
                    <a:pt x="5851" y="43278"/>
                  </a:lnTo>
                  <a:lnTo>
                    <a:pt x="5710" y="43066"/>
                  </a:lnTo>
                  <a:lnTo>
                    <a:pt x="5569" y="42714"/>
                  </a:lnTo>
                  <a:lnTo>
                    <a:pt x="4864" y="42220"/>
                  </a:lnTo>
                  <a:lnTo>
                    <a:pt x="5569" y="41093"/>
                  </a:lnTo>
                  <a:lnTo>
                    <a:pt x="6344" y="40035"/>
                  </a:lnTo>
                  <a:lnTo>
                    <a:pt x="6203" y="40458"/>
                  </a:lnTo>
                  <a:lnTo>
                    <a:pt x="6133" y="40881"/>
                  </a:lnTo>
                  <a:lnTo>
                    <a:pt x="6133" y="41304"/>
                  </a:lnTo>
                  <a:lnTo>
                    <a:pt x="6133" y="41586"/>
                  </a:lnTo>
                  <a:lnTo>
                    <a:pt x="6274" y="41868"/>
                  </a:lnTo>
                  <a:lnTo>
                    <a:pt x="6415" y="42150"/>
                  </a:lnTo>
                  <a:lnTo>
                    <a:pt x="6556" y="42291"/>
                  </a:lnTo>
                  <a:lnTo>
                    <a:pt x="6767" y="42432"/>
                  </a:lnTo>
                  <a:lnTo>
                    <a:pt x="6979" y="42502"/>
                  </a:lnTo>
                  <a:lnTo>
                    <a:pt x="7190" y="42502"/>
                  </a:lnTo>
                  <a:lnTo>
                    <a:pt x="7472" y="42432"/>
                  </a:lnTo>
                  <a:lnTo>
                    <a:pt x="7683" y="42291"/>
                  </a:lnTo>
                  <a:lnTo>
                    <a:pt x="7965" y="42150"/>
                  </a:lnTo>
                  <a:lnTo>
                    <a:pt x="8177" y="41868"/>
                  </a:lnTo>
                  <a:lnTo>
                    <a:pt x="8459" y="41445"/>
                  </a:lnTo>
                  <a:lnTo>
                    <a:pt x="8670" y="41022"/>
                  </a:lnTo>
                  <a:lnTo>
                    <a:pt x="8811" y="40529"/>
                  </a:lnTo>
                  <a:lnTo>
                    <a:pt x="8811" y="40035"/>
                  </a:lnTo>
                  <a:lnTo>
                    <a:pt x="8811" y="39542"/>
                  </a:lnTo>
                  <a:lnTo>
                    <a:pt x="8741" y="39049"/>
                  </a:lnTo>
                  <a:lnTo>
                    <a:pt x="8600" y="38062"/>
                  </a:lnTo>
                  <a:lnTo>
                    <a:pt x="8600" y="37568"/>
                  </a:lnTo>
                  <a:lnTo>
                    <a:pt x="8670" y="37146"/>
                  </a:lnTo>
                  <a:lnTo>
                    <a:pt x="8952" y="36582"/>
                  </a:lnTo>
                  <a:lnTo>
                    <a:pt x="9375" y="36018"/>
                  </a:lnTo>
                  <a:lnTo>
                    <a:pt x="9939" y="35454"/>
                  </a:lnTo>
                  <a:lnTo>
                    <a:pt x="10573" y="34890"/>
                  </a:lnTo>
                  <a:lnTo>
                    <a:pt x="11842" y="33762"/>
                  </a:lnTo>
                  <a:lnTo>
                    <a:pt x="12829" y="32776"/>
                  </a:lnTo>
                  <a:lnTo>
                    <a:pt x="12124" y="34608"/>
                  </a:lnTo>
                  <a:lnTo>
                    <a:pt x="11419" y="36370"/>
                  </a:lnTo>
                  <a:lnTo>
                    <a:pt x="10785" y="38203"/>
                  </a:lnTo>
                  <a:lnTo>
                    <a:pt x="10221" y="40035"/>
                  </a:lnTo>
                  <a:lnTo>
                    <a:pt x="9798" y="41868"/>
                  </a:lnTo>
                  <a:lnTo>
                    <a:pt x="9445" y="43771"/>
                  </a:lnTo>
                  <a:lnTo>
                    <a:pt x="9164" y="45674"/>
                  </a:lnTo>
                  <a:lnTo>
                    <a:pt x="9023" y="47577"/>
                  </a:lnTo>
                  <a:lnTo>
                    <a:pt x="9023" y="49551"/>
                  </a:lnTo>
                  <a:lnTo>
                    <a:pt x="8952" y="51383"/>
                  </a:lnTo>
                  <a:lnTo>
                    <a:pt x="8811" y="53357"/>
                  </a:lnTo>
                  <a:lnTo>
                    <a:pt x="8685" y="54492"/>
                  </a:lnTo>
                  <a:lnTo>
                    <a:pt x="8670" y="54485"/>
                  </a:lnTo>
                  <a:lnTo>
                    <a:pt x="8529" y="54485"/>
                  </a:lnTo>
                  <a:lnTo>
                    <a:pt x="8318" y="54555"/>
                  </a:lnTo>
                  <a:lnTo>
                    <a:pt x="8106" y="54696"/>
                  </a:lnTo>
                  <a:lnTo>
                    <a:pt x="7683" y="55119"/>
                  </a:lnTo>
                  <a:lnTo>
                    <a:pt x="7190" y="55683"/>
                  </a:lnTo>
                  <a:lnTo>
                    <a:pt x="6697" y="56317"/>
                  </a:lnTo>
                  <a:lnTo>
                    <a:pt x="6344" y="56952"/>
                  </a:lnTo>
                  <a:lnTo>
                    <a:pt x="6133" y="57445"/>
                  </a:lnTo>
                  <a:lnTo>
                    <a:pt x="6062" y="57656"/>
                  </a:lnTo>
                  <a:lnTo>
                    <a:pt x="6062" y="57797"/>
                  </a:lnTo>
                  <a:lnTo>
                    <a:pt x="6133" y="58150"/>
                  </a:lnTo>
                  <a:lnTo>
                    <a:pt x="6274" y="58432"/>
                  </a:lnTo>
                  <a:lnTo>
                    <a:pt x="6415" y="58573"/>
                  </a:lnTo>
                  <a:lnTo>
                    <a:pt x="6556" y="58714"/>
                  </a:lnTo>
                  <a:lnTo>
                    <a:pt x="6767" y="58784"/>
                  </a:lnTo>
                  <a:lnTo>
                    <a:pt x="6979" y="58855"/>
                  </a:lnTo>
                  <a:lnTo>
                    <a:pt x="7472" y="58714"/>
                  </a:lnTo>
                  <a:lnTo>
                    <a:pt x="7965" y="58502"/>
                  </a:lnTo>
                  <a:lnTo>
                    <a:pt x="8459" y="58150"/>
                  </a:lnTo>
                  <a:lnTo>
                    <a:pt x="8882" y="57727"/>
                  </a:lnTo>
                  <a:lnTo>
                    <a:pt x="9234" y="57304"/>
                  </a:lnTo>
                  <a:lnTo>
                    <a:pt x="9164" y="57938"/>
                  </a:lnTo>
                  <a:lnTo>
                    <a:pt x="9023" y="58784"/>
                  </a:lnTo>
                  <a:lnTo>
                    <a:pt x="8811" y="59771"/>
                  </a:lnTo>
                  <a:lnTo>
                    <a:pt x="8670" y="60758"/>
                  </a:lnTo>
                  <a:lnTo>
                    <a:pt x="8670" y="61251"/>
                  </a:lnTo>
                  <a:lnTo>
                    <a:pt x="8741" y="61674"/>
                  </a:lnTo>
                  <a:lnTo>
                    <a:pt x="8811" y="62027"/>
                  </a:lnTo>
                  <a:lnTo>
                    <a:pt x="8952" y="62379"/>
                  </a:lnTo>
                  <a:lnTo>
                    <a:pt x="9234" y="62590"/>
                  </a:lnTo>
                  <a:lnTo>
                    <a:pt x="9586" y="62661"/>
                  </a:lnTo>
                  <a:lnTo>
                    <a:pt x="10009" y="62661"/>
                  </a:lnTo>
                  <a:lnTo>
                    <a:pt x="10573" y="62520"/>
                  </a:lnTo>
                  <a:lnTo>
                    <a:pt x="11067" y="62308"/>
                  </a:lnTo>
                  <a:lnTo>
                    <a:pt x="11489" y="61956"/>
                  </a:lnTo>
                  <a:lnTo>
                    <a:pt x="11771" y="61604"/>
                  </a:lnTo>
                  <a:lnTo>
                    <a:pt x="11912" y="61181"/>
                  </a:lnTo>
                  <a:lnTo>
                    <a:pt x="12053" y="60687"/>
                  </a:lnTo>
                  <a:lnTo>
                    <a:pt x="12053" y="60194"/>
                  </a:lnTo>
                  <a:lnTo>
                    <a:pt x="11983" y="59630"/>
                  </a:lnTo>
                  <a:lnTo>
                    <a:pt x="11842" y="59066"/>
                  </a:lnTo>
                  <a:lnTo>
                    <a:pt x="11560" y="57938"/>
                  </a:lnTo>
                  <a:lnTo>
                    <a:pt x="11208" y="56881"/>
                  </a:lnTo>
                  <a:lnTo>
                    <a:pt x="10855" y="55965"/>
                  </a:lnTo>
                  <a:lnTo>
                    <a:pt x="10785" y="55542"/>
                  </a:lnTo>
                  <a:lnTo>
                    <a:pt x="10714" y="55190"/>
                  </a:lnTo>
                  <a:lnTo>
                    <a:pt x="10714" y="55190"/>
                  </a:lnTo>
                  <a:lnTo>
                    <a:pt x="10996" y="55331"/>
                  </a:lnTo>
                  <a:lnTo>
                    <a:pt x="11349" y="55471"/>
                  </a:lnTo>
                  <a:lnTo>
                    <a:pt x="12335" y="55471"/>
                  </a:lnTo>
                  <a:lnTo>
                    <a:pt x="12617" y="55401"/>
                  </a:lnTo>
                  <a:lnTo>
                    <a:pt x="13252" y="55119"/>
                  </a:lnTo>
                  <a:lnTo>
                    <a:pt x="13815" y="54696"/>
                  </a:lnTo>
                  <a:lnTo>
                    <a:pt x="14309" y="54203"/>
                  </a:lnTo>
                  <a:lnTo>
                    <a:pt x="14732" y="53639"/>
                  </a:lnTo>
                  <a:lnTo>
                    <a:pt x="15084" y="53005"/>
                  </a:lnTo>
                  <a:lnTo>
                    <a:pt x="15296" y="53357"/>
                  </a:lnTo>
                  <a:lnTo>
                    <a:pt x="15437" y="53568"/>
                  </a:lnTo>
                  <a:lnTo>
                    <a:pt x="15648" y="53709"/>
                  </a:lnTo>
                  <a:lnTo>
                    <a:pt x="15789" y="53709"/>
                  </a:lnTo>
                  <a:lnTo>
                    <a:pt x="15930" y="53639"/>
                  </a:lnTo>
                  <a:lnTo>
                    <a:pt x="16000" y="53498"/>
                  </a:lnTo>
                  <a:lnTo>
                    <a:pt x="16071" y="53145"/>
                  </a:lnTo>
                  <a:lnTo>
                    <a:pt x="16141" y="52652"/>
                  </a:lnTo>
                  <a:lnTo>
                    <a:pt x="16071" y="52229"/>
                  </a:lnTo>
                  <a:lnTo>
                    <a:pt x="16000" y="52159"/>
                  </a:lnTo>
                  <a:lnTo>
                    <a:pt x="15859" y="52088"/>
                  </a:lnTo>
                  <a:lnTo>
                    <a:pt x="15718" y="52159"/>
                  </a:lnTo>
                  <a:lnTo>
                    <a:pt x="15578" y="52300"/>
                  </a:lnTo>
                  <a:lnTo>
                    <a:pt x="15507" y="52018"/>
                  </a:lnTo>
                  <a:lnTo>
                    <a:pt x="15366" y="51665"/>
                  </a:lnTo>
                  <a:lnTo>
                    <a:pt x="15789" y="51806"/>
                  </a:lnTo>
                  <a:lnTo>
                    <a:pt x="16635" y="51806"/>
                  </a:lnTo>
                  <a:lnTo>
                    <a:pt x="17058" y="51665"/>
                  </a:lnTo>
                  <a:lnTo>
                    <a:pt x="17481" y="51454"/>
                  </a:lnTo>
                  <a:lnTo>
                    <a:pt x="17763" y="51172"/>
                  </a:lnTo>
                  <a:lnTo>
                    <a:pt x="17833" y="51031"/>
                  </a:lnTo>
                  <a:lnTo>
                    <a:pt x="17903" y="50820"/>
                  </a:lnTo>
                  <a:lnTo>
                    <a:pt x="17903" y="50538"/>
                  </a:lnTo>
                  <a:lnTo>
                    <a:pt x="17903" y="50326"/>
                  </a:lnTo>
                  <a:lnTo>
                    <a:pt x="17833" y="50115"/>
                  </a:lnTo>
                  <a:lnTo>
                    <a:pt x="17692" y="49903"/>
                  </a:lnTo>
                  <a:lnTo>
                    <a:pt x="17551" y="49762"/>
                  </a:lnTo>
                  <a:lnTo>
                    <a:pt x="17340" y="49621"/>
                  </a:lnTo>
                  <a:lnTo>
                    <a:pt x="16776" y="49480"/>
                  </a:lnTo>
                  <a:lnTo>
                    <a:pt x="16212" y="49410"/>
                  </a:lnTo>
                  <a:lnTo>
                    <a:pt x="15155" y="49480"/>
                  </a:lnTo>
                  <a:lnTo>
                    <a:pt x="14661" y="49551"/>
                  </a:lnTo>
                  <a:lnTo>
                    <a:pt x="14520" y="49410"/>
                  </a:lnTo>
                  <a:lnTo>
                    <a:pt x="14450" y="49057"/>
                  </a:lnTo>
                  <a:lnTo>
                    <a:pt x="14238" y="48212"/>
                  </a:lnTo>
                  <a:lnTo>
                    <a:pt x="13956" y="46943"/>
                  </a:lnTo>
                  <a:lnTo>
                    <a:pt x="14450" y="47084"/>
                  </a:lnTo>
                  <a:lnTo>
                    <a:pt x="14873" y="47154"/>
                  </a:lnTo>
                  <a:lnTo>
                    <a:pt x="15225" y="47154"/>
                  </a:lnTo>
                  <a:lnTo>
                    <a:pt x="15578" y="47013"/>
                  </a:lnTo>
                  <a:lnTo>
                    <a:pt x="15789" y="46872"/>
                  </a:lnTo>
                  <a:lnTo>
                    <a:pt x="16000" y="46590"/>
                  </a:lnTo>
                  <a:lnTo>
                    <a:pt x="16141" y="46309"/>
                  </a:lnTo>
                  <a:lnTo>
                    <a:pt x="16212" y="46027"/>
                  </a:lnTo>
                  <a:lnTo>
                    <a:pt x="16212" y="45674"/>
                  </a:lnTo>
                  <a:lnTo>
                    <a:pt x="16141" y="45322"/>
                  </a:lnTo>
                  <a:lnTo>
                    <a:pt x="16071" y="44969"/>
                  </a:lnTo>
                  <a:lnTo>
                    <a:pt x="15859" y="44617"/>
                  </a:lnTo>
                  <a:lnTo>
                    <a:pt x="15648" y="44264"/>
                  </a:lnTo>
                  <a:lnTo>
                    <a:pt x="15366" y="43912"/>
                  </a:lnTo>
                  <a:lnTo>
                    <a:pt x="15084" y="43630"/>
                  </a:lnTo>
                  <a:lnTo>
                    <a:pt x="14661" y="43419"/>
                  </a:lnTo>
                  <a:lnTo>
                    <a:pt x="14238" y="43278"/>
                  </a:lnTo>
                  <a:lnTo>
                    <a:pt x="13886" y="43207"/>
                  </a:lnTo>
                  <a:lnTo>
                    <a:pt x="13111" y="43207"/>
                  </a:lnTo>
                  <a:lnTo>
                    <a:pt x="12829" y="43137"/>
                  </a:lnTo>
                  <a:lnTo>
                    <a:pt x="12476" y="43066"/>
                  </a:lnTo>
                  <a:lnTo>
                    <a:pt x="12194" y="42855"/>
                  </a:lnTo>
                  <a:lnTo>
                    <a:pt x="11912" y="42502"/>
                  </a:lnTo>
                  <a:lnTo>
                    <a:pt x="11701" y="42150"/>
                  </a:lnTo>
                  <a:lnTo>
                    <a:pt x="11630" y="41727"/>
                  </a:lnTo>
                  <a:lnTo>
                    <a:pt x="11560" y="41375"/>
                  </a:lnTo>
                  <a:lnTo>
                    <a:pt x="11630" y="40952"/>
                  </a:lnTo>
                  <a:lnTo>
                    <a:pt x="11842" y="40176"/>
                  </a:lnTo>
                  <a:lnTo>
                    <a:pt x="12124" y="39331"/>
                  </a:lnTo>
                  <a:lnTo>
                    <a:pt x="12829" y="37146"/>
                  </a:lnTo>
                  <a:lnTo>
                    <a:pt x="13674" y="35031"/>
                  </a:lnTo>
                  <a:lnTo>
                    <a:pt x="14591" y="32987"/>
                  </a:lnTo>
                  <a:lnTo>
                    <a:pt x="15648" y="30943"/>
                  </a:lnTo>
                  <a:lnTo>
                    <a:pt x="16705" y="28899"/>
                  </a:lnTo>
                  <a:lnTo>
                    <a:pt x="17763" y="26925"/>
                  </a:lnTo>
                  <a:lnTo>
                    <a:pt x="20018" y="22908"/>
                  </a:lnTo>
                  <a:lnTo>
                    <a:pt x="19877" y="23542"/>
                  </a:lnTo>
                  <a:lnTo>
                    <a:pt x="19807" y="24247"/>
                  </a:lnTo>
                  <a:lnTo>
                    <a:pt x="19736" y="25657"/>
                  </a:lnTo>
                  <a:lnTo>
                    <a:pt x="19736" y="26361"/>
                  </a:lnTo>
                  <a:lnTo>
                    <a:pt x="19595" y="26996"/>
                  </a:lnTo>
                  <a:lnTo>
                    <a:pt x="19525" y="27560"/>
                  </a:lnTo>
                  <a:lnTo>
                    <a:pt x="19313" y="28053"/>
                  </a:lnTo>
                  <a:lnTo>
                    <a:pt x="19031" y="28405"/>
                  </a:lnTo>
                  <a:lnTo>
                    <a:pt x="18608" y="28828"/>
                  </a:lnTo>
                  <a:lnTo>
                    <a:pt x="18256" y="29181"/>
                  </a:lnTo>
                  <a:lnTo>
                    <a:pt x="17833" y="29533"/>
                  </a:lnTo>
                  <a:lnTo>
                    <a:pt x="17481" y="29956"/>
                  </a:lnTo>
                  <a:lnTo>
                    <a:pt x="17410" y="30238"/>
                  </a:lnTo>
                  <a:lnTo>
                    <a:pt x="17340" y="30450"/>
                  </a:lnTo>
                  <a:lnTo>
                    <a:pt x="17340" y="30731"/>
                  </a:lnTo>
                  <a:lnTo>
                    <a:pt x="17340" y="31013"/>
                  </a:lnTo>
                  <a:lnTo>
                    <a:pt x="17481" y="31295"/>
                  </a:lnTo>
                  <a:lnTo>
                    <a:pt x="17622" y="31577"/>
                  </a:lnTo>
                  <a:lnTo>
                    <a:pt x="17833" y="31789"/>
                  </a:lnTo>
                  <a:lnTo>
                    <a:pt x="17974" y="32000"/>
                  </a:lnTo>
                  <a:lnTo>
                    <a:pt x="18185" y="32071"/>
                  </a:lnTo>
                  <a:lnTo>
                    <a:pt x="18397" y="32141"/>
                  </a:lnTo>
                  <a:lnTo>
                    <a:pt x="18608" y="32141"/>
                  </a:lnTo>
                  <a:lnTo>
                    <a:pt x="18749" y="32071"/>
                  </a:lnTo>
                  <a:lnTo>
                    <a:pt x="19172" y="31859"/>
                  </a:lnTo>
                  <a:lnTo>
                    <a:pt x="19525" y="31577"/>
                  </a:lnTo>
                  <a:lnTo>
                    <a:pt x="19807" y="31225"/>
                  </a:lnTo>
                  <a:lnTo>
                    <a:pt x="20370" y="30450"/>
                  </a:lnTo>
                  <a:lnTo>
                    <a:pt x="21146" y="32564"/>
                  </a:lnTo>
                  <a:lnTo>
                    <a:pt x="20511" y="32705"/>
                  </a:lnTo>
                  <a:lnTo>
                    <a:pt x="20088" y="32916"/>
                  </a:lnTo>
                  <a:lnTo>
                    <a:pt x="19666" y="33198"/>
                  </a:lnTo>
                  <a:lnTo>
                    <a:pt x="19384" y="33551"/>
                  </a:lnTo>
                  <a:lnTo>
                    <a:pt x="19172" y="33903"/>
                  </a:lnTo>
                  <a:lnTo>
                    <a:pt x="19031" y="34256"/>
                  </a:lnTo>
                  <a:lnTo>
                    <a:pt x="19031" y="34608"/>
                  </a:lnTo>
                  <a:lnTo>
                    <a:pt x="19102" y="34961"/>
                  </a:lnTo>
                  <a:lnTo>
                    <a:pt x="19172" y="35242"/>
                  </a:lnTo>
                  <a:lnTo>
                    <a:pt x="19384" y="35454"/>
                  </a:lnTo>
                  <a:lnTo>
                    <a:pt x="19595" y="35665"/>
                  </a:lnTo>
                  <a:lnTo>
                    <a:pt x="19948" y="35806"/>
                  </a:lnTo>
                  <a:lnTo>
                    <a:pt x="20300" y="35806"/>
                  </a:lnTo>
                  <a:lnTo>
                    <a:pt x="20723" y="35736"/>
                  </a:lnTo>
                  <a:lnTo>
                    <a:pt x="21216" y="35595"/>
                  </a:lnTo>
                  <a:lnTo>
                    <a:pt x="21780" y="35242"/>
                  </a:lnTo>
                  <a:lnTo>
                    <a:pt x="21780" y="35736"/>
                  </a:lnTo>
                  <a:lnTo>
                    <a:pt x="21780" y="36159"/>
                  </a:lnTo>
                  <a:lnTo>
                    <a:pt x="21639" y="36441"/>
                  </a:lnTo>
                  <a:lnTo>
                    <a:pt x="21498" y="36723"/>
                  </a:lnTo>
                  <a:lnTo>
                    <a:pt x="21287" y="36934"/>
                  </a:lnTo>
                  <a:lnTo>
                    <a:pt x="21075" y="37075"/>
                  </a:lnTo>
                  <a:lnTo>
                    <a:pt x="20511" y="37427"/>
                  </a:lnTo>
                  <a:lnTo>
                    <a:pt x="19877" y="37709"/>
                  </a:lnTo>
                  <a:lnTo>
                    <a:pt x="19595" y="37850"/>
                  </a:lnTo>
                  <a:lnTo>
                    <a:pt x="19384" y="38062"/>
                  </a:lnTo>
                  <a:lnTo>
                    <a:pt x="19172" y="38344"/>
                  </a:lnTo>
                  <a:lnTo>
                    <a:pt x="18961" y="38626"/>
                  </a:lnTo>
                  <a:lnTo>
                    <a:pt x="18890" y="39049"/>
                  </a:lnTo>
                  <a:lnTo>
                    <a:pt x="18820" y="39542"/>
                  </a:lnTo>
                  <a:lnTo>
                    <a:pt x="18820" y="40106"/>
                  </a:lnTo>
                  <a:lnTo>
                    <a:pt x="18890" y="40388"/>
                  </a:lnTo>
                  <a:lnTo>
                    <a:pt x="19031" y="40599"/>
                  </a:lnTo>
                  <a:lnTo>
                    <a:pt x="19172" y="40740"/>
                  </a:lnTo>
                  <a:lnTo>
                    <a:pt x="19313" y="40881"/>
                  </a:lnTo>
                  <a:lnTo>
                    <a:pt x="19666" y="41022"/>
                  </a:lnTo>
                  <a:lnTo>
                    <a:pt x="20088" y="41022"/>
                  </a:lnTo>
                  <a:lnTo>
                    <a:pt x="20511" y="40881"/>
                  </a:lnTo>
                  <a:lnTo>
                    <a:pt x="20934" y="40599"/>
                  </a:lnTo>
                  <a:lnTo>
                    <a:pt x="21357" y="40176"/>
                  </a:lnTo>
                  <a:lnTo>
                    <a:pt x="21428" y="40599"/>
                  </a:lnTo>
                  <a:lnTo>
                    <a:pt x="21569" y="41022"/>
                  </a:lnTo>
                  <a:lnTo>
                    <a:pt x="21710" y="41375"/>
                  </a:lnTo>
                  <a:lnTo>
                    <a:pt x="21851" y="41657"/>
                  </a:lnTo>
                  <a:lnTo>
                    <a:pt x="22062" y="41938"/>
                  </a:lnTo>
                  <a:lnTo>
                    <a:pt x="22344" y="42220"/>
                  </a:lnTo>
                  <a:lnTo>
                    <a:pt x="22626" y="42361"/>
                  </a:lnTo>
                  <a:lnTo>
                    <a:pt x="22908" y="42502"/>
                  </a:lnTo>
                  <a:lnTo>
                    <a:pt x="23190" y="42573"/>
                  </a:lnTo>
                  <a:lnTo>
                    <a:pt x="23472" y="42643"/>
                  </a:lnTo>
                  <a:lnTo>
                    <a:pt x="23754" y="42573"/>
                  </a:lnTo>
                  <a:lnTo>
                    <a:pt x="24036" y="42432"/>
                  </a:lnTo>
                  <a:lnTo>
                    <a:pt x="24317" y="42220"/>
                  </a:lnTo>
                  <a:lnTo>
                    <a:pt x="24529" y="41938"/>
                  </a:lnTo>
                  <a:lnTo>
                    <a:pt x="24811" y="41586"/>
                  </a:lnTo>
                  <a:lnTo>
                    <a:pt x="25022" y="41163"/>
                  </a:lnTo>
                  <a:lnTo>
                    <a:pt x="25163" y="40670"/>
                  </a:lnTo>
                  <a:lnTo>
                    <a:pt x="25234" y="40317"/>
                  </a:lnTo>
                  <a:lnTo>
                    <a:pt x="25163" y="39894"/>
                  </a:lnTo>
                  <a:lnTo>
                    <a:pt x="25093" y="39542"/>
                  </a:lnTo>
                  <a:lnTo>
                    <a:pt x="25022" y="39190"/>
                  </a:lnTo>
                  <a:lnTo>
                    <a:pt x="24811" y="38837"/>
                  </a:lnTo>
                  <a:lnTo>
                    <a:pt x="24388" y="38203"/>
                  </a:lnTo>
                  <a:lnTo>
                    <a:pt x="23542" y="37005"/>
                  </a:lnTo>
                  <a:lnTo>
                    <a:pt x="23190" y="36370"/>
                  </a:lnTo>
                  <a:lnTo>
                    <a:pt x="23049" y="36088"/>
                  </a:lnTo>
                  <a:lnTo>
                    <a:pt x="22978" y="35736"/>
                  </a:lnTo>
                  <a:lnTo>
                    <a:pt x="23260" y="35947"/>
                  </a:lnTo>
                  <a:lnTo>
                    <a:pt x="23542" y="36159"/>
                  </a:lnTo>
                  <a:lnTo>
                    <a:pt x="23824" y="36300"/>
                  </a:lnTo>
                  <a:lnTo>
                    <a:pt x="24177" y="36370"/>
                  </a:lnTo>
                  <a:lnTo>
                    <a:pt x="24811" y="36441"/>
                  </a:lnTo>
                  <a:lnTo>
                    <a:pt x="25093" y="36370"/>
                  </a:lnTo>
                  <a:lnTo>
                    <a:pt x="25375" y="36300"/>
                  </a:lnTo>
                  <a:lnTo>
                    <a:pt x="25586" y="36229"/>
                  </a:lnTo>
                  <a:lnTo>
                    <a:pt x="25798" y="36088"/>
                  </a:lnTo>
                  <a:lnTo>
                    <a:pt x="25939" y="35877"/>
                  </a:lnTo>
                  <a:lnTo>
                    <a:pt x="26080" y="35665"/>
                  </a:lnTo>
                  <a:lnTo>
                    <a:pt x="26080" y="35383"/>
                  </a:lnTo>
                  <a:lnTo>
                    <a:pt x="26080" y="35101"/>
                  </a:lnTo>
                  <a:lnTo>
                    <a:pt x="26009" y="34749"/>
                  </a:lnTo>
                  <a:lnTo>
                    <a:pt x="25798" y="34326"/>
                  </a:lnTo>
                  <a:lnTo>
                    <a:pt x="25586" y="34044"/>
                  </a:lnTo>
                  <a:lnTo>
                    <a:pt x="25375" y="33762"/>
                  </a:lnTo>
                  <a:lnTo>
                    <a:pt x="25163" y="33551"/>
                  </a:lnTo>
                  <a:lnTo>
                    <a:pt x="24881" y="33410"/>
                  </a:lnTo>
                  <a:lnTo>
                    <a:pt x="24388" y="33198"/>
                  </a:lnTo>
                  <a:lnTo>
                    <a:pt x="23824" y="33057"/>
                  </a:lnTo>
                  <a:lnTo>
                    <a:pt x="23260" y="32916"/>
                  </a:lnTo>
                  <a:lnTo>
                    <a:pt x="22767" y="32705"/>
                  </a:lnTo>
                  <a:lnTo>
                    <a:pt x="22555" y="32564"/>
                  </a:lnTo>
                  <a:lnTo>
                    <a:pt x="22344" y="32353"/>
                  </a:lnTo>
                  <a:lnTo>
                    <a:pt x="22133" y="32141"/>
                  </a:lnTo>
                  <a:lnTo>
                    <a:pt x="21992" y="31789"/>
                  </a:lnTo>
                  <a:lnTo>
                    <a:pt x="22273" y="32000"/>
                  </a:lnTo>
                  <a:lnTo>
                    <a:pt x="22626" y="32141"/>
                  </a:lnTo>
                  <a:lnTo>
                    <a:pt x="22908" y="32212"/>
                  </a:lnTo>
                  <a:lnTo>
                    <a:pt x="23190" y="32282"/>
                  </a:lnTo>
                  <a:lnTo>
                    <a:pt x="23472" y="32212"/>
                  </a:lnTo>
                  <a:lnTo>
                    <a:pt x="23754" y="32141"/>
                  </a:lnTo>
                  <a:lnTo>
                    <a:pt x="24036" y="32071"/>
                  </a:lnTo>
                  <a:lnTo>
                    <a:pt x="24247" y="31859"/>
                  </a:lnTo>
                  <a:lnTo>
                    <a:pt x="24458" y="31718"/>
                  </a:lnTo>
                  <a:lnTo>
                    <a:pt x="24599" y="31507"/>
                  </a:lnTo>
                  <a:lnTo>
                    <a:pt x="24740" y="31225"/>
                  </a:lnTo>
                  <a:lnTo>
                    <a:pt x="24881" y="30943"/>
                  </a:lnTo>
                  <a:lnTo>
                    <a:pt x="24881" y="30661"/>
                  </a:lnTo>
                  <a:lnTo>
                    <a:pt x="24881" y="30309"/>
                  </a:lnTo>
                  <a:lnTo>
                    <a:pt x="24881" y="30027"/>
                  </a:lnTo>
                  <a:lnTo>
                    <a:pt x="24811" y="29674"/>
                  </a:lnTo>
                  <a:lnTo>
                    <a:pt x="24529" y="29110"/>
                  </a:lnTo>
                  <a:lnTo>
                    <a:pt x="24106" y="28687"/>
                  </a:lnTo>
                  <a:lnTo>
                    <a:pt x="23542" y="28265"/>
                  </a:lnTo>
                  <a:lnTo>
                    <a:pt x="22978" y="27912"/>
                  </a:lnTo>
                  <a:lnTo>
                    <a:pt x="22344" y="27630"/>
                  </a:lnTo>
                  <a:lnTo>
                    <a:pt x="21710" y="27489"/>
                  </a:lnTo>
                  <a:lnTo>
                    <a:pt x="21075" y="27419"/>
                  </a:lnTo>
                  <a:lnTo>
                    <a:pt x="20511" y="27489"/>
                  </a:lnTo>
                  <a:lnTo>
                    <a:pt x="20229" y="25727"/>
                  </a:lnTo>
                  <a:lnTo>
                    <a:pt x="20229" y="24881"/>
                  </a:lnTo>
                  <a:lnTo>
                    <a:pt x="20229" y="24035"/>
                  </a:lnTo>
                  <a:lnTo>
                    <a:pt x="20300" y="23260"/>
                  </a:lnTo>
                  <a:lnTo>
                    <a:pt x="20441" y="22485"/>
                  </a:lnTo>
                  <a:lnTo>
                    <a:pt x="20723" y="21709"/>
                  </a:lnTo>
                  <a:lnTo>
                    <a:pt x="21075" y="20934"/>
                  </a:lnTo>
                  <a:lnTo>
                    <a:pt x="21992" y="19172"/>
                  </a:lnTo>
                  <a:lnTo>
                    <a:pt x="22908" y="17410"/>
                  </a:lnTo>
                  <a:lnTo>
                    <a:pt x="23683" y="15648"/>
                  </a:lnTo>
                  <a:lnTo>
                    <a:pt x="24458" y="13815"/>
                  </a:lnTo>
                  <a:lnTo>
                    <a:pt x="25022" y="12124"/>
                  </a:lnTo>
                  <a:lnTo>
                    <a:pt x="25516" y="10432"/>
                  </a:lnTo>
                  <a:lnTo>
                    <a:pt x="25868" y="8670"/>
                  </a:lnTo>
                  <a:lnTo>
                    <a:pt x="26009" y="7824"/>
                  </a:lnTo>
                  <a:lnTo>
                    <a:pt x="26080" y="6908"/>
                  </a:lnTo>
                  <a:lnTo>
                    <a:pt x="26009" y="5498"/>
                  </a:lnTo>
                  <a:lnTo>
                    <a:pt x="25868" y="4300"/>
                  </a:lnTo>
                  <a:lnTo>
                    <a:pt x="25727" y="3031"/>
                  </a:lnTo>
                  <a:lnTo>
                    <a:pt x="25516" y="1762"/>
                  </a:lnTo>
                  <a:lnTo>
                    <a:pt x="25234" y="776"/>
                  </a:lnTo>
                  <a:lnTo>
                    <a:pt x="25022" y="423"/>
                  </a:lnTo>
                  <a:lnTo>
                    <a:pt x="24881" y="141"/>
                  </a:lnTo>
                  <a:lnTo>
                    <a:pt x="24670" y="0"/>
                  </a:lnTo>
                  <a:close/>
                </a:path>
              </a:pathLst>
            </a:custGeom>
            <a:solidFill>
              <a:srgbClr val="93B7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33" name="Google Shape;233;p5"/>
            <p:cNvGrpSpPr/>
            <p:nvPr/>
          </p:nvGrpSpPr>
          <p:grpSpPr>
            <a:xfrm>
              <a:off x="1583150" y="1350000"/>
              <a:ext cx="216775" cy="269625"/>
              <a:chOff x="3876925" y="1350000"/>
              <a:chExt cx="216775" cy="269625"/>
            </a:xfrm>
          </p:grpSpPr>
          <p:sp>
            <p:nvSpPr>
              <p:cNvPr id="234" name="Google Shape;234;p5"/>
              <p:cNvSpPr/>
              <p:nvPr/>
            </p:nvSpPr>
            <p:spPr>
              <a:xfrm>
                <a:off x="3876925" y="1350000"/>
                <a:ext cx="216775" cy="269625"/>
              </a:xfrm>
              <a:custGeom>
                <a:avLst/>
                <a:gdLst/>
                <a:ahLst/>
                <a:cxnLst/>
                <a:rect l="l" t="t" r="r" b="b"/>
                <a:pathLst>
                  <a:path w="8671" h="10785" extrusionOk="0">
                    <a:moveTo>
                      <a:pt x="6908" y="1622"/>
                    </a:moveTo>
                    <a:lnTo>
                      <a:pt x="7120" y="1763"/>
                    </a:lnTo>
                    <a:lnTo>
                      <a:pt x="7190" y="1904"/>
                    </a:lnTo>
                    <a:lnTo>
                      <a:pt x="7190" y="2045"/>
                    </a:lnTo>
                    <a:lnTo>
                      <a:pt x="7120" y="2256"/>
                    </a:lnTo>
                    <a:lnTo>
                      <a:pt x="6908" y="2679"/>
                    </a:lnTo>
                    <a:lnTo>
                      <a:pt x="6556" y="3172"/>
                    </a:lnTo>
                    <a:lnTo>
                      <a:pt x="5781" y="4089"/>
                    </a:lnTo>
                    <a:lnTo>
                      <a:pt x="5287" y="4512"/>
                    </a:lnTo>
                    <a:lnTo>
                      <a:pt x="5287" y="4018"/>
                    </a:lnTo>
                    <a:lnTo>
                      <a:pt x="5358" y="3525"/>
                    </a:lnTo>
                    <a:lnTo>
                      <a:pt x="5499" y="3031"/>
                    </a:lnTo>
                    <a:lnTo>
                      <a:pt x="5710" y="2538"/>
                    </a:lnTo>
                    <a:lnTo>
                      <a:pt x="5922" y="2327"/>
                    </a:lnTo>
                    <a:lnTo>
                      <a:pt x="6274" y="1974"/>
                    </a:lnTo>
                    <a:lnTo>
                      <a:pt x="6626" y="1692"/>
                    </a:lnTo>
                    <a:lnTo>
                      <a:pt x="6767" y="1622"/>
                    </a:lnTo>
                    <a:close/>
                    <a:moveTo>
                      <a:pt x="3596" y="2186"/>
                    </a:moveTo>
                    <a:lnTo>
                      <a:pt x="3666" y="2256"/>
                    </a:lnTo>
                    <a:lnTo>
                      <a:pt x="3807" y="2538"/>
                    </a:lnTo>
                    <a:lnTo>
                      <a:pt x="3877" y="2890"/>
                    </a:lnTo>
                    <a:lnTo>
                      <a:pt x="3948" y="3313"/>
                    </a:lnTo>
                    <a:lnTo>
                      <a:pt x="4018" y="4230"/>
                    </a:lnTo>
                    <a:lnTo>
                      <a:pt x="4018" y="4794"/>
                    </a:lnTo>
                    <a:lnTo>
                      <a:pt x="3737" y="4441"/>
                    </a:lnTo>
                    <a:lnTo>
                      <a:pt x="3525" y="4018"/>
                    </a:lnTo>
                    <a:lnTo>
                      <a:pt x="3314" y="3595"/>
                    </a:lnTo>
                    <a:lnTo>
                      <a:pt x="3102" y="3172"/>
                    </a:lnTo>
                    <a:lnTo>
                      <a:pt x="3102" y="2750"/>
                    </a:lnTo>
                    <a:lnTo>
                      <a:pt x="3102" y="2538"/>
                    </a:lnTo>
                    <a:lnTo>
                      <a:pt x="3173" y="2397"/>
                    </a:lnTo>
                    <a:lnTo>
                      <a:pt x="3314" y="2256"/>
                    </a:lnTo>
                    <a:lnTo>
                      <a:pt x="3455" y="2186"/>
                    </a:lnTo>
                    <a:close/>
                    <a:moveTo>
                      <a:pt x="1199" y="4512"/>
                    </a:moveTo>
                    <a:lnTo>
                      <a:pt x="1622" y="4653"/>
                    </a:lnTo>
                    <a:lnTo>
                      <a:pt x="2115" y="4794"/>
                    </a:lnTo>
                    <a:lnTo>
                      <a:pt x="2538" y="5076"/>
                    </a:lnTo>
                    <a:lnTo>
                      <a:pt x="3173" y="5428"/>
                    </a:lnTo>
                    <a:lnTo>
                      <a:pt x="2679" y="5639"/>
                    </a:lnTo>
                    <a:lnTo>
                      <a:pt x="2186" y="5710"/>
                    </a:lnTo>
                    <a:lnTo>
                      <a:pt x="1904" y="5639"/>
                    </a:lnTo>
                    <a:lnTo>
                      <a:pt x="1622" y="5569"/>
                    </a:lnTo>
                    <a:lnTo>
                      <a:pt x="1411" y="5428"/>
                    </a:lnTo>
                    <a:lnTo>
                      <a:pt x="1199" y="5216"/>
                    </a:lnTo>
                    <a:lnTo>
                      <a:pt x="917" y="4794"/>
                    </a:lnTo>
                    <a:lnTo>
                      <a:pt x="917" y="4653"/>
                    </a:lnTo>
                    <a:lnTo>
                      <a:pt x="988" y="4582"/>
                    </a:lnTo>
                    <a:lnTo>
                      <a:pt x="1058" y="4512"/>
                    </a:lnTo>
                    <a:close/>
                    <a:moveTo>
                      <a:pt x="3666" y="6485"/>
                    </a:moveTo>
                    <a:lnTo>
                      <a:pt x="3807" y="7120"/>
                    </a:lnTo>
                    <a:lnTo>
                      <a:pt x="3807" y="7754"/>
                    </a:lnTo>
                    <a:lnTo>
                      <a:pt x="3807" y="8388"/>
                    </a:lnTo>
                    <a:lnTo>
                      <a:pt x="3666" y="9093"/>
                    </a:lnTo>
                    <a:lnTo>
                      <a:pt x="3525" y="9305"/>
                    </a:lnTo>
                    <a:lnTo>
                      <a:pt x="3314" y="9516"/>
                    </a:lnTo>
                    <a:lnTo>
                      <a:pt x="2961" y="9516"/>
                    </a:lnTo>
                    <a:lnTo>
                      <a:pt x="2820" y="9375"/>
                    </a:lnTo>
                    <a:lnTo>
                      <a:pt x="2750" y="9234"/>
                    </a:lnTo>
                    <a:lnTo>
                      <a:pt x="2538" y="8670"/>
                    </a:lnTo>
                    <a:lnTo>
                      <a:pt x="2538" y="8036"/>
                    </a:lnTo>
                    <a:lnTo>
                      <a:pt x="2609" y="7754"/>
                    </a:lnTo>
                    <a:lnTo>
                      <a:pt x="2679" y="7401"/>
                    </a:lnTo>
                    <a:lnTo>
                      <a:pt x="2891" y="7120"/>
                    </a:lnTo>
                    <a:lnTo>
                      <a:pt x="3102" y="6838"/>
                    </a:lnTo>
                    <a:lnTo>
                      <a:pt x="3384" y="6626"/>
                    </a:lnTo>
                    <a:lnTo>
                      <a:pt x="3666" y="6485"/>
                    </a:lnTo>
                    <a:close/>
                    <a:moveTo>
                      <a:pt x="7261" y="1"/>
                    </a:moveTo>
                    <a:lnTo>
                      <a:pt x="6767" y="71"/>
                    </a:lnTo>
                    <a:lnTo>
                      <a:pt x="6274" y="283"/>
                    </a:lnTo>
                    <a:lnTo>
                      <a:pt x="5781" y="565"/>
                    </a:lnTo>
                    <a:lnTo>
                      <a:pt x="5358" y="917"/>
                    </a:lnTo>
                    <a:lnTo>
                      <a:pt x="5005" y="1269"/>
                    </a:lnTo>
                    <a:lnTo>
                      <a:pt x="4723" y="1692"/>
                    </a:lnTo>
                    <a:lnTo>
                      <a:pt x="4582" y="1340"/>
                    </a:lnTo>
                    <a:lnTo>
                      <a:pt x="4441" y="1128"/>
                    </a:lnTo>
                    <a:lnTo>
                      <a:pt x="4230" y="917"/>
                    </a:lnTo>
                    <a:lnTo>
                      <a:pt x="4018" y="846"/>
                    </a:lnTo>
                    <a:lnTo>
                      <a:pt x="3525" y="846"/>
                    </a:lnTo>
                    <a:lnTo>
                      <a:pt x="3314" y="987"/>
                    </a:lnTo>
                    <a:lnTo>
                      <a:pt x="3102" y="1128"/>
                    </a:lnTo>
                    <a:lnTo>
                      <a:pt x="2679" y="1551"/>
                    </a:lnTo>
                    <a:lnTo>
                      <a:pt x="2327" y="2045"/>
                    </a:lnTo>
                    <a:lnTo>
                      <a:pt x="2115" y="2609"/>
                    </a:lnTo>
                    <a:lnTo>
                      <a:pt x="2045" y="2890"/>
                    </a:lnTo>
                    <a:lnTo>
                      <a:pt x="2045"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552" y="7542"/>
                    </a:lnTo>
                    <a:lnTo>
                      <a:pt x="1481" y="8036"/>
                    </a:lnTo>
                    <a:lnTo>
                      <a:pt x="1411" y="8459"/>
                    </a:lnTo>
                    <a:lnTo>
                      <a:pt x="1340" y="8882"/>
                    </a:lnTo>
                    <a:lnTo>
                      <a:pt x="1411" y="9375"/>
                    </a:lnTo>
                    <a:lnTo>
                      <a:pt x="1552" y="9798"/>
                    </a:ln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7966" y="283"/>
                    </a:lnTo>
                    <a:lnTo>
                      <a:pt x="7754" y="142"/>
                    </a:lnTo>
                    <a:lnTo>
                      <a:pt x="7472" y="71"/>
                    </a:lnTo>
                    <a:lnTo>
                      <a:pt x="7261" y="1"/>
                    </a:lnTo>
                    <a:close/>
                  </a:path>
                </a:pathLst>
              </a:custGeom>
              <a:solidFill>
                <a:srgbClr val="93B7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 name="Google Shape;235;p5"/>
              <p:cNvSpPr/>
              <p:nvPr/>
            </p:nvSpPr>
            <p:spPr>
              <a:xfrm>
                <a:off x="3876925" y="1350000"/>
                <a:ext cx="216775" cy="269625"/>
              </a:xfrm>
              <a:custGeom>
                <a:avLst/>
                <a:gdLst/>
                <a:ahLst/>
                <a:cxnLst/>
                <a:rect l="l" t="t" r="r" b="b"/>
                <a:pathLst>
                  <a:path w="8671" h="10785" fill="none" extrusionOk="0">
                    <a:moveTo>
                      <a:pt x="1763" y="10150"/>
                    </a:move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8177" y="424"/>
                    </a:lnTo>
                    <a:lnTo>
                      <a:pt x="7966" y="283"/>
                    </a:lnTo>
                    <a:lnTo>
                      <a:pt x="7754" y="142"/>
                    </a:lnTo>
                    <a:lnTo>
                      <a:pt x="7472" y="71"/>
                    </a:lnTo>
                    <a:lnTo>
                      <a:pt x="7261" y="1"/>
                    </a:lnTo>
                    <a:lnTo>
                      <a:pt x="6767" y="71"/>
                    </a:lnTo>
                    <a:lnTo>
                      <a:pt x="6274" y="283"/>
                    </a:lnTo>
                    <a:lnTo>
                      <a:pt x="5781" y="565"/>
                    </a:lnTo>
                    <a:lnTo>
                      <a:pt x="5358" y="917"/>
                    </a:lnTo>
                    <a:lnTo>
                      <a:pt x="5005" y="1269"/>
                    </a:lnTo>
                    <a:lnTo>
                      <a:pt x="4723" y="1692"/>
                    </a:lnTo>
                    <a:lnTo>
                      <a:pt x="4723" y="1692"/>
                    </a:lnTo>
                    <a:lnTo>
                      <a:pt x="4582" y="1340"/>
                    </a:lnTo>
                    <a:lnTo>
                      <a:pt x="4441" y="1128"/>
                    </a:lnTo>
                    <a:lnTo>
                      <a:pt x="4230" y="917"/>
                    </a:lnTo>
                    <a:lnTo>
                      <a:pt x="4018" y="846"/>
                    </a:lnTo>
                    <a:lnTo>
                      <a:pt x="3807" y="846"/>
                    </a:lnTo>
                    <a:lnTo>
                      <a:pt x="3525" y="846"/>
                    </a:lnTo>
                    <a:lnTo>
                      <a:pt x="3314" y="987"/>
                    </a:lnTo>
                    <a:lnTo>
                      <a:pt x="3102" y="1128"/>
                    </a:lnTo>
                    <a:lnTo>
                      <a:pt x="2679" y="1551"/>
                    </a:lnTo>
                    <a:lnTo>
                      <a:pt x="2327" y="2045"/>
                    </a:lnTo>
                    <a:lnTo>
                      <a:pt x="2115" y="2609"/>
                    </a:lnTo>
                    <a:lnTo>
                      <a:pt x="2045" y="2890"/>
                    </a:lnTo>
                    <a:lnTo>
                      <a:pt x="2045" y="3172"/>
                    </a:lnTo>
                    <a:lnTo>
                      <a:pt x="2045" y="3172"/>
                    </a:lnTo>
                    <a:lnTo>
                      <a:pt x="1622"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974" y="6767"/>
                    </a:lnTo>
                    <a:lnTo>
                      <a:pt x="1552" y="7542"/>
                    </a:lnTo>
                    <a:lnTo>
                      <a:pt x="1481" y="8036"/>
                    </a:lnTo>
                    <a:lnTo>
                      <a:pt x="1411" y="8459"/>
                    </a:lnTo>
                    <a:lnTo>
                      <a:pt x="1340" y="8882"/>
                    </a:lnTo>
                    <a:lnTo>
                      <a:pt x="1411" y="9375"/>
                    </a:lnTo>
                    <a:lnTo>
                      <a:pt x="1552" y="9798"/>
                    </a:lnTo>
                    <a:lnTo>
                      <a:pt x="1763" y="10150"/>
                    </a:lnTo>
                    <a:lnTo>
                      <a:pt x="1763" y="10150"/>
                    </a:lnTo>
                  </a:path>
                </a:pathLst>
              </a:custGeom>
              <a:solidFill>
                <a:srgbClr val="93B7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 name="Google Shape;236;p5"/>
              <p:cNvSpPr/>
              <p:nvPr/>
            </p:nvSpPr>
            <p:spPr>
              <a:xfrm>
                <a:off x="3940375" y="1512125"/>
                <a:ext cx="31725" cy="75800"/>
              </a:xfrm>
              <a:custGeom>
                <a:avLst/>
                <a:gdLst/>
                <a:ahLst/>
                <a:cxnLst/>
                <a:rect l="l" t="t" r="r" b="b"/>
                <a:pathLst>
                  <a:path w="1269" h="3032" fill="none" extrusionOk="0">
                    <a:moveTo>
                      <a:pt x="1128" y="2608"/>
                    </a:moveTo>
                    <a:lnTo>
                      <a:pt x="1128" y="2608"/>
                    </a:lnTo>
                    <a:lnTo>
                      <a:pt x="987" y="2820"/>
                    </a:lnTo>
                    <a:lnTo>
                      <a:pt x="776" y="3031"/>
                    </a:lnTo>
                    <a:lnTo>
                      <a:pt x="635" y="3031"/>
                    </a:lnTo>
                    <a:lnTo>
                      <a:pt x="423" y="3031"/>
                    </a:lnTo>
                    <a:lnTo>
                      <a:pt x="282" y="2890"/>
                    </a:lnTo>
                    <a:lnTo>
                      <a:pt x="212" y="2749"/>
                    </a:lnTo>
                    <a:lnTo>
                      <a:pt x="0" y="2185"/>
                    </a:lnTo>
                    <a:lnTo>
                      <a:pt x="0" y="1551"/>
                    </a:lnTo>
                    <a:lnTo>
                      <a:pt x="71" y="1269"/>
                    </a:lnTo>
                    <a:lnTo>
                      <a:pt x="141" y="916"/>
                    </a:lnTo>
                    <a:lnTo>
                      <a:pt x="353" y="635"/>
                    </a:lnTo>
                    <a:lnTo>
                      <a:pt x="564" y="353"/>
                    </a:lnTo>
                    <a:lnTo>
                      <a:pt x="846" y="141"/>
                    </a:lnTo>
                    <a:lnTo>
                      <a:pt x="1128" y="0"/>
                    </a:lnTo>
                    <a:lnTo>
                      <a:pt x="1128" y="0"/>
                    </a:lnTo>
                    <a:lnTo>
                      <a:pt x="1269" y="635"/>
                    </a:lnTo>
                    <a:lnTo>
                      <a:pt x="1269" y="1269"/>
                    </a:lnTo>
                    <a:lnTo>
                      <a:pt x="1269" y="1903"/>
                    </a:lnTo>
                    <a:lnTo>
                      <a:pt x="1128" y="2608"/>
                    </a:lnTo>
                    <a:lnTo>
                      <a:pt x="1128" y="2608"/>
                    </a:lnTo>
                  </a:path>
                </a:pathLst>
              </a:custGeom>
              <a:solidFill>
                <a:srgbClr val="93B7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 name="Google Shape;237;p5"/>
              <p:cNvSpPr/>
              <p:nvPr/>
            </p:nvSpPr>
            <p:spPr>
              <a:xfrm>
                <a:off x="3954475" y="1404625"/>
                <a:ext cx="22925" cy="65225"/>
              </a:xfrm>
              <a:custGeom>
                <a:avLst/>
                <a:gdLst/>
                <a:ahLst/>
                <a:cxnLst/>
                <a:rect l="l" t="t" r="r" b="b"/>
                <a:pathLst>
                  <a:path w="917" h="2609" fill="none" extrusionOk="0">
                    <a:moveTo>
                      <a:pt x="353" y="1"/>
                    </a:moveTo>
                    <a:lnTo>
                      <a:pt x="353" y="1"/>
                    </a:lnTo>
                    <a:lnTo>
                      <a:pt x="494" y="1"/>
                    </a:lnTo>
                    <a:lnTo>
                      <a:pt x="564" y="71"/>
                    </a:lnTo>
                    <a:lnTo>
                      <a:pt x="705" y="353"/>
                    </a:lnTo>
                    <a:lnTo>
                      <a:pt x="775" y="705"/>
                    </a:lnTo>
                    <a:lnTo>
                      <a:pt x="846" y="1128"/>
                    </a:lnTo>
                    <a:lnTo>
                      <a:pt x="916" y="2045"/>
                    </a:lnTo>
                    <a:lnTo>
                      <a:pt x="916" y="2609"/>
                    </a:lnTo>
                    <a:lnTo>
                      <a:pt x="916" y="2609"/>
                    </a:lnTo>
                    <a:lnTo>
                      <a:pt x="635" y="2256"/>
                    </a:lnTo>
                    <a:lnTo>
                      <a:pt x="423" y="1833"/>
                    </a:lnTo>
                    <a:lnTo>
                      <a:pt x="212" y="1410"/>
                    </a:lnTo>
                    <a:lnTo>
                      <a:pt x="0" y="987"/>
                    </a:lnTo>
                    <a:lnTo>
                      <a:pt x="0" y="565"/>
                    </a:lnTo>
                    <a:lnTo>
                      <a:pt x="0" y="353"/>
                    </a:lnTo>
                    <a:lnTo>
                      <a:pt x="71" y="212"/>
                    </a:lnTo>
                    <a:lnTo>
                      <a:pt x="212" y="71"/>
                    </a:lnTo>
                    <a:lnTo>
                      <a:pt x="353" y="1"/>
                    </a:lnTo>
                    <a:lnTo>
                      <a:pt x="353" y="1"/>
                    </a:lnTo>
                  </a:path>
                </a:pathLst>
              </a:custGeom>
              <a:solidFill>
                <a:srgbClr val="93B7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 name="Google Shape;238;p5"/>
              <p:cNvSpPr/>
              <p:nvPr/>
            </p:nvSpPr>
            <p:spPr>
              <a:xfrm>
                <a:off x="3899850" y="1462775"/>
                <a:ext cx="56400" cy="29975"/>
              </a:xfrm>
              <a:custGeom>
                <a:avLst/>
                <a:gdLst/>
                <a:ahLst/>
                <a:cxnLst/>
                <a:rect l="l" t="t" r="r" b="b"/>
                <a:pathLst>
                  <a:path w="2256" h="1199" fill="none" extrusionOk="0">
                    <a:moveTo>
                      <a:pt x="282" y="705"/>
                    </a:moveTo>
                    <a:lnTo>
                      <a:pt x="282" y="705"/>
                    </a:lnTo>
                    <a:lnTo>
                      <a:pt x="0" y="283"/>
                    </a:lnTo>
                    <a:lnTo>
                      <a:pt x="0" y="142"/>
                    </a:lnTo>
                    <a:lnTo>
                      <a:pt x="71" y="71"/>
                    </a:lnTo>
                    <a:lnTo>
                      <a:pt x="141" y="1"/>
                    </a:lnTo>
                    <a:lnTo>
                      <a:pt x="282" y="1"/>
                    </a:lnTo>
                    <a:lnTo>
                      <a:pt x="705" y="142"/>
                    </a:lnTo>
                    <a:lnTo>
                      <a:pt x="1198" y="283"/>
                    </a:lnTo>
                    <a:lnTo>
                      <a:pt x="1621" y="565"/>
                    </a:lnTo>
                    <a:lnTo>
                      <a:pt x="2256" y="917"/>
                    </a:lnTo>
                    <a:lnTo>
                      <a:pt x="2256" y="917"/>
                    </a:lnTo>
                    <a:lnTo>
                      <a:pt x="1762" y="1128"/>
                    </a:lnTo>
                    <a:lnTo>
                      <a:pt x="1269" y="1199"/>
                    </a:lnTo>
                    <a:lnTo>
                      <a:pt x="987" y="1128"/>
                    </a:lnTo>
                    <a:lnTo>
                      <a:pt x="705" y="1058"/>
                    </a:lnTo>
                    <a:lnTo>
                      <a:pt x="494" y="917"/>
                    </a:lnTo>
                    <a:lnTo>
                      <a:pt x="282" y="705"/>
                    </a:lnTo>
                    <a:lnTo>
                      <a:pt x="282" y="705"/>
                    </a:lnTo>
                  </a:path>
                </a:pathLst>
              </a:custGeom>
              <a:solidFill>
                <a:srgbClr val="93B7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39" name="Google Shape;239;p5"/>
            <p:cNvSpPr/>
            <p:nvPr/>
          </p:nvSpPr>
          <p:spPr>
            <a:xfrm>
              <a:off x="1086250" y="2701550"/>
              <a:ext cx="237900" cy="313675"/>
            </a:xfrm>
            <a:custGeom>
              <a:avLst/>
              <a:gdLst/>
              <a:ahLst/>
              <a:cxnLst/>
              <a:rect l="l" t="t" r="r" b="b"/>
              <a:pathLst>
                <a:path w="9516" h="12547" extrusionOk="0">
                  <a:moveTo>
                    <a:pt x="9516" y="0"/>
                  </a:moveTo>
                  <a:lnTo>
                    <a:pt x="9420" y="385"/>
                  </a:lnTo>
                  <a:lnTo>
                    <a:pt x="9445" y="353"/>
                  </a:lnTo>
                  <a:lnTo>
                    <a:pt x="9516" y="0"/>
                  </a:lnTo>
                  <a:close/>
                  <a:moveTo>
                    <a:pt x="5357" y="3947"/>
                  </a:moveTo>
                  <a:lnTo>
                    <a:pt x="4793" y="4582"/>
                  </a:lnTo>
                  <a:lnTo>
                    <a:pt x="3595" y="5921"/>
                  </a:lnTo>
                  <a:lnTo>
                    <a:pt x="2256" y="7471"/>
                  </a:lnTo>
                  <a:lnTo>
                    <a:pt x="1763" y="8106"/>
                  </a:lnTo>
                  <a:lnTo>
                    <a:pt x="1410" y="8599"/>
                  </a:lnTo>
                  <a:lnTo>
                    <a:pt x="1692" y="7894"/>
                  </a:lnTo>
                  <a:lnTo>
                    <a:pt x="2045" y="7190"/>
                  </a:lnTo>
                  <a:lnTo>
                    <a:pt x="2467" y="6485"/>
                  </a:lnTo>
                  <a:lnTo>
                    <a:pt x="2961" y="5921"/>
                  </a:lnTo>
                  <a:lnTo>
                    <a:pt x="3525" y="5357"/>
                  </a:lnTo>
                  <a:lnTo>
                    <a:pt x="4089" y="4864"/>
                  </a:lnTo>
                  <a:lnTo>
                    <a:pt x="4723" y="4370"/>
                  </a:lnTo>
                  <a:lnTo>
                    <a:pt x="5357" y="3947"/>
                  </a:lnTo>
                  <a:close/>
                  <a:moveTo>
                    <a:pt x="6696" y="3242"/>
                  </a:moveTo>
                  <a:lnTo>
                    <a:pt x="6626" y="3806"/>
                  </a:lnTo>
                  <a:lnTo>
                    <a:pt x="6626" y="4300"/>
                  </a:lnTo>
                  <a:lnTo>
                    <a:pt x="6555" y="5357"/>
                  </a:lnTo>
                  <a:lnTo>
                    <a:pt x="6485" y="5850"/>
                  </a:lnTo>
                  <a:lnTo>
                    <a:pt x="6415" y="6344"/>
                  </a:lnTo>
                  <a:lnTo>
                    <a:pt x="6203" y="6837"/>
                  </a:lnTo>
                  <a:lnTo>
                    <a:pt x="5921" y="7331"/>
                  </a:lnTo>
                  <a:lnTo>
                    <a:pt x="5569" y="7753"/>
                  </a:lnTo>
                  <a:lnTo>
                    <a:pt x="5075" y="8176"/>
                  </a:lnTo>
                  <a:lnTo>
                    <a:pt x="4652" y="8529"/>
                  </a:lnTo>
                  <a:lnTo>
                    <a:pt x="4089" y="8811"/>
                  </a:lnTo>
                  <a:lnTo>
                    <a:pt x="3031" y="9375"/>
                  </a:lnTo>
                  <a:lnTo>
                    <a:pt x="2045" y="10009"/>
                  </a:lnTo>
                  <a:lnTo>
                    <a:pt x="2256" y="9445"/>
                  </a:lnTo>
                  <a:lnTo>
                    <a:pt x="2538" y="9022"/>
                  </a:lnTo>
                  <a:lnTo>
                    <a:pt x="3243" y="8106"/>
                  </a:lnTo>
                  <a:lnTo>
                    <a:pt x="3948" y="7260"/>
                  </a:lnTo>
                  <a:lnTo>
                    <a:pt x="4723" y="6414"/>
                  </a:lnTo>
                  <a:lnTo>
                    <a:pt x="4934" y="6062"/>
                  </a:lnTo>
                  <a:lnTo>
                    <a:pt x="5216" y="5639"/>
                  </a:lnTo>
                  <a:lnTo>
                    <a:pt x="5639" y="4652"/>
                  </a:lnTo>
                  <a:lnTo>
                    <a:pt x="6203" y="3806"/>
                  </a:lnTo>
                  <a:lnTo>
                    <a:pt x="6415" y="3454"/>
                  </a:lnTo>
                  <a:lnTo>
                    <a:pt x="6696" y="3242"/>
                  </a:lnTo>
                  <a:close/>
                  <a:moveTo>
                    <a:pt x="9420" y="385"/>
                  </a:moveTo>
                  <a:lnTo>
                    <a:pt x="9163" y="705"/>
                  </a:lnTo>
                  <a:lnTo>
                    <a:pt x="8811" y="1057"/>
                  </a:lnTo>
                  <a:lnTo>
                    <a:pt x="8388" y="1410"/>
                  </a:lnTo>
                  <a:lnTo>
                    <a:pt x="7260" y="2115"/>
                  </a:lnTo>
                  <a:lnTo>
                    <a:pt x="5992" y="2820"/>
                  </a:lnTo>
                  <a:lnTo>
                    <a:pt x="4652" y="3595"/>
                  </a:lnTo>
                  <a:lnTo>
                    <a:pt x="3384" y="4300"/>
                  </a:lnTo>
                  <a:lnTo>
                    <a:pt x="2326" y="5005"/>
                  </a:lnTo>
                  <a:lnTo>
                    <a:pt x="1904" y="5357"/>
                  </a:lnTo>
                  <a:lnTo>
                    <a:pt x="1622" y="5709"/>
                  </a:lnTo>
                  <a:lnTo>
                    <a:pt x="1269" y="6203"/>
                  </a:lnTo>
                  <a:lnTo>
                    <a:pt x="917" y="6696"/>
                  </a:lnTo>
                  <a:lnTo>
                    <a:pt x="705" y="7190"/>
                  </a:lnTo>
                  <a:lnTo>
                    <a:pt x="494" y="7683"/>
                  </a:lnTo>
                  <a:lnTo>
                    <a:pt x="212" y="8811"/>
                  </a:lnTo>
                  <a:lnTo>
                    <a:pt x="1" y="9938"/>
                  </a:lnTo>
                  <a:lnTo>
                    <a:pt x="1" y="10502"/>
                  </a:lnTo>
                  <a:lnTo>
                    <a:pt x="71" y="11560"/>
                  </a:lnTo>
                  <a:lnTo>
                    <a:pt x="141" y="12053"/>
                  </a:lnTo>
                  <a:lnTo>
                    <a:pt x="282" y="12405"/>
                  </a:lnTo>
                  <a:lnTo>
                    <a:pt x="353" y="12476"/>
                  </a:lnTo>
                  <a:lnTo>
                    <a:pt x="423" y="12546"/>
                  </a:lnTo>
                  <a:lnTo>
                    <a:pt x="564" y="12476"/>
                  </a:lnTo>
                  <a:lnTo>
                    <a:pt x="705" y="12405"/>
                  </a:lnTo>
                  <a:lnTo>
                    <a:pt x="987" y="11982"/>
                  </a:lnTo>
                  <a:lnTo>
                    <a:pt x="1410" y="11630"/>
                  </a:lnTo>
                  <a:lnTo>
                    <a:pt x="2256" y="10996"/>
                  </a:lnTo>
                  <a:lnTo>
                    <a:pt x="3172" y="10432"/>
                  </a:lnTo>
                  <a:lnTo>
                    <a:pt x="4159" y="9938"/>
                  </a:lnTo>
                  <a:lnTo>
                    <a:pt x="5075" y="9445"/>
                  </a:lnTo>
                  <a:lnTo>
                    <a:pt x="5921" y="8811"/>
                  </a:lnTo>
                  <a:lnTo>
                    <a:pt x="6344" y="8458"/>
                  </a:lnTo>
                  <a:lnTo>
                    <a:pt x="6696" y="8106"/>
                  </a:lnTo>
                  <a:lnTo>
                    <a:pt x="6978" y="7683"/>
                  </a:lnTo>
                  <a:lnTo>
                    <a:pt x="7260" y="7190"/>
                  </a:lnTo>
                  <a:lnTo>
                    <a:pt x="7401" y="6696"/>
                  </a:lnTo>
                  <a:lnTo>
                    <a:pt x="7472" y="6203"/>
                  </a:lnTo>
                  <a:lnTo>
                    <a:pt x="7472" y="5709"/>
                  </a:lnTo>
                  <a:lnTo>
                    <a:pt x="7401" y="5216"/>
                  </a:lnTo>
                  <a:lnTo>
                    <a:pt x="7331" y="4300"/>
                  </a:lnTo>
                  <a:lnTo>
                    <a:pt x="7331" y="3806"/>
                  </a:lnTo>
                  <a:lnTo>
                    <a:pt x="7401" y="3313"/>
                  </a:lnTo>
                  <a:lnTo>
                    <a:pt x="7542" y="2890"/>
                  </a:lnTo>
                  <a:lnTo>
                    <a:pt x="7824" y="2538"/>
                  </a:lnTo>
                  <a:lnTo>
                    <a:pt x="8459" y="1762"/>
                  </a:lnTo>
                  <a:lnTo>
                    <a:pt x="8811" y="1410"/>
                  </a:lnTo>
                  <a:lnTo>
                    <a:pt x="9163" y="987"/>
                  </a:lnTo>
                  <a:lnTo>
                    <a:pt x="9375" y="564"/>
                  </a:lnTo>
                  <a:lnTo>
                    <a:pt x="9420" y="385"/>
                  </a:lnTo>
                  <a:close/>
                </a:path>
              </a:pathLst>
            </a:custGeom>
            <a:solidFill>
              <a:srgbClr val="93B7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 name="Google Shape;240;p5"/>
            <p:cNvSpPr/>
            <p:nvPr/>
          </p:nvSpPr>
          <p:spPr>
            <a:xfrm>
              <a:off x="924150" y="1106825"/>
              <a:ext cx="244950" cy="345400"/>
            </a:xfrm>
            <a:custGeom>
              <a:avLst/>
              <a:gdLst/>
              <a:ahLst/>
              <a:cxnLst/>
              <a:rect l="l" t="t" r="r" b="b"/>
              <a:pathLst>
                <a:path w="9798" h="13816" extrusionOk="0">
                  <a:moveTo>
                    <a:pt x="6203" y="4159"/>
                  </a:moveTo>
                  <a:lnTo>
                    <a:pt x="6414" y="4230"/>
                  </a:lnTo>
                  <a:lnTo>
                    <a:pt x="6485" y="4371"/>
                  </a:lnTo>
                  <a:lnTo>
                    <a:pt x="6485" y="4512"/>
                  </a:lnTo>
                  <a:lnTo>
                    <a:pt x="6414" y="4582"/>
                  </a:lnTo>
                  <a:lnTo>
                    <a:pt x="6273" y="4582"/>
                  </a:lnTo>
                  <a:lnTo>
                    <a:pt x="5921" y="4512"/>
                  </a:lnTo>
                  <a:lnTo>
                    <a:pt x="5850" y="4441"/>
                  </a:lnTo>
                  <a:lnTo>
                    <a:pt x="5850" y="4371"/>
                  </a:lnTo>
                  <a:lnTo>
                    <a:pt x="5921" y="4230"/>
                  </a:lnTo>
                  <a:lnTo>
                    <a:pt x="6062" y="4159"/>
                  </a:lnTo>
                  <a:close/>
                  <a:moveTo>
                    <a:pt x="5709" y="5569"/>
                  </a:moveTo>
                  <a:lnTo>
                    <a:pt x="5004" y="6697"/>
                  </a:lnTo>
                  <a:lnTo>
                    <a:pt x="4088" y="7684"/>
                  </a:lnTo>
                  <a:lnTo>
                    <a:pt x="4440" y="7049"/>
                  </a:lnTo>
                  <a:lnTo>
                    <a:pt x="4793" y="6485"/>
                  </a:lnTo>
                  <a:lnTo>
                    <a:pt x="5216" y="5992"/>
                  </a:lnTo>
                  <a:lnTo>
                    <a:pt x="5709" y="5569"/>
                  </a:lnTo>
                  <a:close/>
                  <a:moveTo>
                    <a:pt x="6414" y="5992"/>
                  </a:moveTo>
                  <a:lnTo>
                    <a:pt x="6837" y="6274"/>
                  </a:lnTo>
                  <a:lnTo>
                    <a:pt x="6766" y="6838"/>
                  </a:lnTo>
                  <a:lnTo>
                    <a:pt x="6625" y="7402"/>
                  </a:lnTo>
                  <a:lnTo>
                    <a:pt x="6344" y="7895"/>
                  </a:lnTo>
                  <a:lnTo>
                    <a:pt x="6062" y="8388"/>
                  </a:lnTo>
                  <a:lnTo>
                    <a:pt x="6062" y="7825"/>
                  </a:lnTo>
                  <a:lnTo>
                    <a:pt x="6132" y="7190"/>
                  </a:lnTo>
                  <a:lnTo>
                    <a:pt x="6203" y="6556"/>
                  </a:lnTo>
                  <a:lnTo>
                    <a:pt x="6414" y="5992"/>
                  </a:lnTo>
                  <a:close/>
                  <a:moveTo>
                    <a:pt x="5568" y="5076"/>
                  </a:moveTo>
                  <a:lnTo>
                    <a:pt x="5075" y="5287"/>
                  </a:lnTo>
                  <a:lnTo>
                    <a:pt x="4652" y="5569"/>
                  </a:lnTo>
                  <a:lnTo>
                    <a:pt x="4229" y="5921"/>
                  </a:lnTo>
                  <a:lnTo>
                    <a:pt x="3947" y="6344"/>
                  </a:lnTo>
                  <a:lnTo>
                    <a:pt x="3383" y="7190"/>
                  </a:lnTo>
                  <a:lnTo>
                    <a:pt x="2819" y="8036"/>
                  </a:lnTo>
                  <a:lnTo>
                    <a:pt x="2678" y="8600"/>
                  </a:lnTo>
                  <a:lnTo>
                    <a:pt x="2608" y="8811"/>
                  </a:lnTo>
                  <a:lnTo>
                    <a:pt x="2467" y="8952"/>
                  </a:lnTo>
                  <a:lnTo>
                    <a:pt x="2326" y="9093"/>
                  </a:lnTo>
                  <a:lnTo>
                    <a:pt x="2115" y="9234"/>
                  </a:lnTo>
                  <a:lnTo>
                    <a:pt x="1551" y="9305"/>
                  </a:lnTo>
                  <a:lnTo>
                    <a:pt x="1269" y="9305"/>
                  </a:lnTo>
                  <a:lnTo>
                    <a:pt x="1057" y="9234"/>
                  </a:lnTo>
                  <a:lnTo>
                    <a:pt x="916" y="9093"/>
                  </a:lnTo>
                  <a:lnTo>
                    <a:pt x="775" y="8952"/>
                  </a:lnTo>
                  <a:lnTo>
                    <a:pt x="705" y="8741"/>
                  </a:lnTo>
                  <a:lnTo>
                    <a:pt x="705" y="8529"/>
                  </a:lnTo>
                  <a:lnTo>
                    <a:pt x="705" y="8247"/>
                  </a:lnTo>
                  <a:lnTo>
                    <a:pt x="846" y="7966"/>
                  </a:lnTo>
                  <a:lnTo>
                    <a:pt x="1128" y="7402"/>
                  </a:lnTo>
                  <a:lnTo>
                    <a:pt x="1551" y="6767"/>
                  </a:lnTo>
                  <a:lnTo>
                    <a:pt x="2115" y="6274"/>
                  </a:lnTo>
                  <a:lnTo>
                    <a:pt x="2749" y="5851"/>
                  </a:lnTo>
                  <a:lnTo>
                    <a:pt x="3454" y="5499"/>
                  </a:lnTo>
                  <a:lnTo>
                    <a:pt x="4159" y="5217"/>
                  </a:lnTo>
                  <a:lnTo>
                    <a:pt x="4863" y="5076"/>
                  </a:lnTo>
                  <a:close/>
                  <a:moveTo>
                    <a:pt x="5709" y="7120"/>
                  </a:moveTo>
                  <a:lnTo>
                    <a:pt x="5427" y="8247"/>
                  </a:lnTo>
                  <a:lnTo>
                    <a:pt x="5286" y="9446"/>
                  </a:lnTo>
                  <a:lnTo>
                    <a:pt x="4863" y="9869"/>
                  </a:lnTo>
                  <a:lnTo>
                    <a:pt x="4511" y="10080"/>
                  </a:lnTo>
                  <a:lnTo>
                    <a:pt x="4229" y="10292"/>
                  </a:lnTo>
                  <a:lnTo>
                    <a:pt x="3947" y="10362"/>
                  </a:lnTo>
                  <a:lnTo>
                    <a:pt x="3665" y="10362"/>
                  </a:lnTo>
                  <a:lnTo>
                    <a:pt x="3595" y="10292"/>
                  </a:lnTo>
                  <a:lnTo>
                    <a:pt x="3524" y="10151"/>
                  </a:lnTo>
                  <a:lnTo>
                    <a:pt x="3383" y="9798"/>
                  </a:lnTo>
                  <a:lnTo>
                    <a:pt x="3454" y="9516"/>
                  </a:lnTo>
                  <a:lnTo>
                    <a:pt x="3665" y="9164"/>
                  </a:lnTo>
                  <a:lnTo>
                    <a:pt x="4370" y="8388"/>
                  </a:lnTo>
                  <a:lnTo>
                    <a:pt x="5216" y="7684"/>
                  </a:lnTo>
                  <a:lnTo>
                    <a:pt x="5709" y="7120"/>
                  </a:lnTo>
                  <a:close/>
                  <a:moveTo>
                    <a:pt x="7894" y="6274"/>
                  </a:moveTo>
                  <a:lnTo>
                    <a:pt x="8388" y="7613"/>
                  </a:lnTo>
                  <a:lnTo>
                    <a:pt x="8670" y="8459"/>
                  </a:lnTo>
                  <a:lnTo>
                    <a:pt x="8810" y="9375"/>
                  </a:lnTo>
                  <a:lnTo>
                    <a:pt x="8881" y="9798"/>
                  </a:lnTo>
                  <a:lnTo>
                    <a:pt x="8881" y="10151"/>
                  </a:lnTo>
                  <a:lnTo>
                    <a:pt x="8810" y="10503"/>
                  </a:lnTo>
                  <a:lnTo>
                    <a:pt x="8670" y="10855"/>
                  </a:lnTo>
                  <a:lnTo>
                    <a:pt x="8529" y="11067"/>
                  </a:lnTo>
                  <a:lnTo>
                    <a:pt x="8247" y="11278"/>
                  </a:lnTo>
                  <a:lnTo>
                    <a:pt x="7894" y="11349"/>
                  </a:lnTo>
                  <a:lnTo>
                    <a:pt x="7471" y="11349"/>
                  </a:lnTo>
                  <a:lnTo>
                    <a:pt x="6978" y="11278"/>
                  </a:lnTo>
                  <a:lnTo>
                    <a:pt x="6625" y="11067"/>
                  </a:lnTo>
                  <a:lnTo>
                    <a:pt x="6414" y="10855"/>
                  </a:lnTo>
                  <a:lnTo>
                    <a:pt x="6344" y="10644"/>
                  </a:lnTo>
                  <a:lnTo>
                    <a:pt x="6273" y="10292"/>
                  </a:lnTo>
                  <a:lnTo>
                    <a:pt x="6344" y="10010"/>
                  </a:lnTo>
                  <a:lnTo>
                    <a:pt x="6625" y="9234"/>
                  </a:lnTo>
                  <a:lnTo>
                    <a:pt x="6978" y="8459"/>
                  </a:lnTo>
                  <a:lnTo>
                    <a:pt x="7401" y="7613"/>
                  </a:lnTo>
                  <a:lnTo>
                    <a:pt x="7753" y="6908"/>
                  </a:lnTo>
                  <a:lnTo>
                    <a:pt x="7894" y="6556"/>
                  </a:lnTo>
                  <a:lnTo>
                    <a:pt x="7894" y="6274"/>
                  </a:lnTo>
                  <a:close/>
                  <a:moveTo>
                    <a:pt x="7189" y="1"/>
                  </a:moveTo>
                  <a:lnTo>
                    <a:pt x="6978" y="71"/>
                  </a:lnTo>
                  <a:lnTo>
                    <a:pt x="6696" y="353"/>
                  </a:lnTo>
                  <a:lnTo>
                    <a:pt x="6485" y="494"/>
                  </a:lnTo>
                  <a:lnTo>
                    <a:pt x="6344" y="706"/>
                  </a:lnTo>
                  <a:lnTo>
                    <a:pt x="6203" y="1199"/>
                  </a:lnTo>
                  <a:lnTo>
                    <a:pt x="6132" y="1692"/>
                  </a:lnTo>
                  <a:lnTo>
                    <a:pt x="6062" y="2256"/>
                  </a:lnTo>
                  <a:lnTo>
                    <a:pt x="5921" y="2891"/>
                  </a:lnTo>
                  <a:lnTo>
                    <a:pt x="5780" y="3384"/>
                  </a:lnTo>
                  <a:lnTo>
                    <a:pt x="5568" y="3877"/>
                  </a:lnTo>
                  <a:lnTo>
                    <a:pt x="5357" y="4089"/>
                  </a:lnTo>
                  <a:lnTo>
                    <a:pt x="5145" y="4300"/>
                  </a:lnTo>
                  <a:lnTo>
                    <a:pt x="4581" y="4582"/>
                  </a:lnTo>
                  <a:lnTo>
                    <a:pt x="4018" y="4864"/>
                  </a:lnTo>
                  <a:lnTo>
                    <a:pt x="2819" y="5217"/>
                  </a:lnTo>
                  <a:lnTo>
                    <a:pt x="2255" y="5428"/>
                  </a:lnTo>
                  <a:lnTo>
                    <a:pt x="1692" y="5710"/>
                  </a:lnTo>
                  <a:lnTo>
                    <a:pt x="1128" y="6062"/>
                  </a:lnTo>
                  <a:lnTo>
                    <a:pt x="634" y="6626"/>
                  </a:lnTo>
                  <a:lnTo>
                    <a:pt x="282" y="7190"/>
                  </a:lnTo>
                  <a:lnTo>
                    <a:pt x="71" y="7825"/>
                  </a:lnTo>
                  <a:lnTo>
                    <a:pt x="0" y="8459"/>
                  </a:lnTo>
                  <a:lnTo>
                    <a:pt x="0" y="9093"/>
                  </a:lnTo>
                  <a:lnTo>
                    <a:pt x="71" y="9375"/>
                  </a:lnTo>
                  <a:lnTo>
                    <a:pt x="211" y="9587"/>
                  </a:lnTo>
                  <a:lnTo>
                    <a:pt x="352" y="9869"/>
                  </a:lnTo>
                  <a:lnTo>
                    <a:pt x="564" y="10010"/>
                  </a:lnTo>
                  <a:lnTo>
                    <a:pt x="846" y="10151"/>
                  </a:lnTo>
                  <a:lnTo>
                    <a:pt x="1128" y="10221"/>
                  </a:lnTo>
                  <a:lnTo>
                    <a:pt x="1903" y="10221"/>
                  </a:lnTo>
                  <a:lnTo>
                    <a:pt x="1339" y="10644"/>
                  </a:lnTo>
                  <a:lnTo>
                    <a:pt x="916" y="10926"/>
                  </a:lnTo>
                  <a:lnTo>
                    <a:pt x="564" y="11278"/>
                  </a:lnTo>
                  <a:lnTo>
                    <a:pt x="282" y="11701"/>
                  </a:lnTo>
                  <a:lnTo>
                    <a:pt x="141" y="12054"/>
                  </a:lnTo>
                  <a:lnTo>
                    <a:pt x="141" y="12195"/>
                  </a:lnTo>
                  <a:lnTo>
                    <a:pt x="211" y="12406"/>
                  </a:lnTo>
                  <a:lnTo>
                    <a:pt x="282" y="12547"/>
                  </a:lnTo>
                  <a:lnTo>
                    <a:pt x="493" y="12758"/>
                  </a:lnTo>
                  <a:lnTo>
                    <a:pt x="775" y="12899"/>
                  </a:lnTo>
                  <a:lnTo>
                    <a:pt x="1057" y="12970"/>
                  </a:lnTo>
                  <a:lnTo>
                    <a:pt x="1269" y="12899"/>
                  </a:lnTo>
                  <a:lnTo>
                    <a:pt x="1410" y="12829"/>
                  </a:lnTo>
                  <a:lnTo>
                    <a:pt x="1551" y="12688"/>
                  </a:lnTo>
                  <a:lnTo>
                    <a:pt x="1692" y="12547"/>
                  </a:lnTo>
                  <a:lnTo>
                    <a:pt x="1903" y="12054"/>
                  </a:lnTo>
                  <a:lnTo>
                    <a:pt x="2044" y="11560"/>
                  </a:lnTo>
                  <a:lnTo>
                    <a:pt x="2115" y="10996"/>
                  </a:lnTo>
                  <a:lnTo>
                    <a:pt x="2185" y="10573"/>
                  </a:lnTo>
                  <a:lnTo>
                    <a:pt x="2326" y="10292"/>
                  </a:lnTo>
                  <a:lnTo>
                    <a:pt x="2467" y="10714"/>
                  </a:lnTo>
                  <a:lnTo>
                    <a:pt x="2678" y="11067"/>
                  </a:lnTo>
                  <a:lnTo>
                    <a:pt x="3031" y="11278"/>
                  </a:lnTo>
                  <a:lnTo>
                    <a:pt x="3313" y="11490"/>
                  </a:lnTo>
                  <a:lnTo>
                    <a:pt x="4088" y="11490"/>
                  </a:lnTo>
                  <a:lnTo>
                    <a:pt x="4511" y="11419"/>
                  </a:lnTo>
                  <a:lnTo>
                    <a:pt x="4863" y="11208"/>
                  </a:lnTo>
                  <a:lnTo>
                    <a:pt x="4581" y="11772"/>
                  </a:lnTo>
                  <a:lnTo>
                    <a:pt x="4300" y="12265"/>
                  </a:lnTo>
                  <a:lnTo>
                    <a:pt x="4018" y="12829"/>
                  </a:lnTo>
                  <a:lnTo>
                    <a:pt x="3947" y="13393"/>
                  </a:lnTo>
                  <a:lnTo>
                    <a:pt x="3947" y="13534"/>
                  </a:lnTo>
                  <a:lnTo>
                    <a:pt x="4018" y="13675"/>
                  </a:lnTo>
                  <a:lnTo>
                    <a:pt x="4159" y="13816"/>
                  </a:lnTo>
                  <a:lnTo>
                    <a:pt x="4370" y="13816"/>
                  </a:lnTo>
                  <a:lnTo>
                    <a:pt x="4722" y="13675"/>
                  </a:lnTo>
                  <a:lnTo>
                    <a:pt x="5145" y="13534"/>
                  </a:lnTo>
                  <a:lnTo>
                    <a:pt x="5357" y="13322"/>
                  </a:lnTo>
                  <a:lnTo>
                    <a:pt x="5498" y="13040"/>
                  </a:lnTo>
                  <a:lnTo>
                    <a:pt x="5568" y="12688"/>
                  </a:lnTo>
                  <a:lnTo>
                    <a:pt x="5568" y="12336"/>
                  </a:lnTo>
                  <a:lnTo>
                    <a:pt x="5427" y="11631"/>
                  </a:lnTo>
                  <a:lnTo>
                    <a:pt x="5427" y="11278"/>
                  </a:lnTo>
                  <a:lnTo>
                    <a:pt x="5498" y="10996"/>
                  </a:lnTo>
                  <a:lnTo>
                    <a:pt x="5709" y="11419"/>
                  </a:lnTo>
                  <a:lnTo>
                    <a:pt x="6062" y="11772"/>
                  </a:lnTo>
                  <a:lnTo>
                    <a:pt x="6485" y="12054"/>
                  </a:lnTo>
                  <a:lnTo>
                    <a:pt x="6978" y="12265"/>
                  </a:lnTo>
                  <a:lnTo>
                    <a:pt x="7471" y="12336"/>
                  </a:lnTo>
                  <a:lnTo>
                    <a:pt x="8035" y="12336"/>
                  </a:lnTo>
                  <a:lnTo>
                    <a:pt x="8529" y="12265"/>
                  </a:lnTo>
                  <a:lnTo>
                    <a:pt x="8951" y="12054"/>
                  </a:lnTo>
                  <a:lnTo>
                    <a:pt x="9374" y="11701"/>
                  </a:lnTo>
                  <a:lnTo>
                    <a:pt x="9656" y="11278"/>
                  </a:lnTo>
                  <a:lnTo>
                    <a:pt x="9797" y="10855"/>
                  </a:lnTo>
                  <a:lnTo>
                    <a:pt x="9797" y="10362"/>
                  </a:lnTo>
                  <a:lnTo>
                    <a:pt x="9797" y="9869"/>
                  </a:lnTo>
                  <a:lnTo>
                    <a:pt x="9656" y="9375"/>
                  </a:lnTo>
                  <a:lnTo>
                    <a:pt x="9445" y="8318"/>
                  </a:lnTo>
                  <a:lnTo>
                    <a:pt x="9092" y="6979"/>
                  </a:lnTo>
                  <a:lnTo>
                    <a:pt x="8881" y="6274"/>
                  </a:lnTo>
                  <a:lnTo>
                    <a:pt x="8599" y="5499"/>
                  </a:lnTo>
                  <a:lnTo>
                    <a:pt x="8247" y="4794"/>
                  </a:lnTo>
                  <a:lnTo>
                    <a:pt x="7894" y="4159"/>
                  </a:lnTo>
                  <a:lnTo>
                    <a:pt x="7401" y="3595"/>
                  </a:lnTo>
                  <a:lnTo>
                    <a:pt x="7119" y="3384"/>
                  </a:lnTo>
                  <a:lnTo>
                    <a:pt x="6837" y="3243"/>
                  </a:lnTo>
                  <a:lnTo>
                    <a:pt x="7119" y="2820"/>
                  </a:lnTo>
                  <a:lnTo>
                    <a:pt x="7330" y="2256"/>
                  </a:lnTo>
                  <a:lnTo>
                    <a:pt x="7542" y="1622"/>
                  </a:lnTo>
                  <a:lnTo>
                    <a:pt x="7612" y="988"/>
                  </a:lnTo>
                  <a:lnTo>
                    <a:pt x="7612" y="424"/>
                  </a:lnTo>
                  <a:lnTo>
                    <a:pt x="7612" y="212"/>
                  </a:lnTo>
                  <a:lnTo>
                    <a:pt x="7471" y="71"/>
                  </a:lnTo>
                  <a:lnTo>
                    <a:pt x="7330" y="1"/>
                  </a:lnTo>
                  <a:close/>
                </a:path>
              </a:pathLst>
            </a:custGeom>
            <a:solidFill>
              <a:srgbClr val="93B7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 name="Google Shape;241;p5"/>
            <p:cNvSpPr/>
            <p:nvPr/>
          </p:nvSpPr>
          <p:spPr>
            <a:xfrm>
              <a:off x="1750550" y="2135900"/>
              <a:ext cx="260825" cy="227350"/>
            </a:xfrm>
            <a:custGeom>
              <a:avLst/>
              <a:gdLst/>
              <a:ahLst/>
              <a:cxnLst/>
              <a:rect l="l" t="t" r="r" b="b"/>
              <a:pathLst>
                <a:path w="10433" h="9094" extrusionOk="0">
                  <a:moveTo>
                    <a:pt x="7049" y="1199"/>
                  </a:moveTo>
                  <a:lnTo>
                    <a:pt x="7472" y="1340"/>
                  </a:lnTo>
                  <a:lnTo>
                    <a:pt x="7895" y="1481"/>
                  </a:lnTo>
                  <a:lnTo>
                    <a:pt x="8247" y="1692"/>
                  </a:lnTo>
                  <a:lnTo>
                    <a:pt x="8529" y="2045"/>
                  </a:lnTo>
                  <a:lnTo>
                    <a:pt x="8670" y="2397"/>
                  </a:lnTo>
                  <a:lnTo>
                    <a:pt x="8811" y="2820"/>
                  </a:lnTo>
                  <a:lnTo>
                    <a:pt x="8600" y="2397"/>
                  </a:lnTo>
                  <a:lnTo>
                    <a:pt x="8318" y="2115"/>
                  </a:lnTo>
                  <a:lnTo>
                    <a:pt x="8106" y="1904"/>
                  </a:lnTo>
                  <a:lnTo>
                    <a:pt x="7895" y="1833"/>
                  </a:lnTo>
                  <a:lnTo>
                    <a:pt x="7684" y="1833"/>
                  </a:lnTo>
                  <a:lnTo>
                    <a:pt x="7402" y="1904"/>
                  </a:lnTo>
                  <a:lnTo>
                    <a:pt x="6908" y="1904"/>
                  </a:lnTo>
                  <a:lnTo>
                    <a:pt x="6767" y="1974"/>
                  </a:lnTo>
                  <a:lnTo>
                    <a:pt x="6062" y="2186"/>
                  </a:lnTo>
                  <a:lnTo>
                    <a:pt x="5287" y="2397"/>
                  </a:lnTo>
                  <a:lnTo>
                    <a:pt x="4794" y="2538"/>
                  </a:lnTo>
                  <a:lnTo>
                    <a:pt x="4512" y="2468"/>
                  </a:lnTo>
                  <a:lnTo>
                    <a:pt x="4441" y="2397"/>
                  </a:lnTo>
                  <a:lnTo>
                    <a:pt x="4441" y="2327"/>
                  </a:lnTo>
                  <a:lnTo>
                    <a:pt x="4653" y="2115"/>
                  </a:lnTo>
                  <a:lnTo>
                    <a:pt x="4935" y="1904"/>
                  </a:lnTo>
                  <a:lnTo>
                    <a:pt x="5640" y="1481"/>
                  </a:lnTo>
                  <a:lnTo>
                    <a:pt x="6203" y="1199"/>
                  </a:lnTo>
                  <a:close/>
                  <a:moveTo>
                    <a:pt x="6485" y="3525"/>
                  </a:moveTo>
                  <a:lnTo>
                    <a:pt x="6626" y="3666"/>
                  </a:lnTo>
                  <a:lnTo>
                    <a:pt x="6697" y="3877"/>
                  </a:lnTo>
                  <a:lnTo>
                    <a:pt x="6697" y="4018"/>
                  </a:lnTo>
                  <a:lnTo>
                    <a:pt x="6697" y="4159"/>
                  </a:lnTo>
                  <a:lnTo>
                    <a:pt x="6556" y="4582"/>
                  </a:lnTo>
                  <a:lnTo>
                    <a:pt x="6274" y="4864"/>
                  </a:lnTo>
                  <a:lnTo>
                    <a:pt x="5992" y="5146"/>
                  </a:lnTo>
                  <a:lnTo>
                    <a:pt x="5710" y="5357"/>
                  </a:lnTo>
                  <a:lnTo>
                    <a:pt x="5428" y="5428"/>
                  </a:lnTo>
                  <a:lnTo>
                    <a:pt x="5287" y="5357"/>
                  </a:lnTo>
                  <a:lnTo>
                    <a:pt x="5146" y="5287"/>
                  </a:lnTo>
                  <a:lnTo>
                    <a:pt x="5076" y="5005"/>
                  </a:lnTo>
                  <a:lnTo>
                    <a:pt x="5076" y="4723"/>
                  </a:lnTo>
                  <a:lnTo>
                    <a:pt x="5287" y="4512"/>
                  </a:lnTo>
                  <a:lnTo>
                    <a:pt x="5499" y="4300"/>
                  </a:lnTo>
                  <a:lnTo>
                    <a:pt x="5358" y="4512"/>
                  </a:lnTo>
                  <a:lnTo>
                    <a:pt x="5217" y="4794"/>
                  </a:lnTo>
                  <a:lnTo>
                    <a:pt x="5287" y="5005"/>
                  </a:lnTo>
                  <a:lnTo>
                    <a:pt x="5358" y="5217"/>
                  </a:lnTo>
                  <a:lnTo>
                    <a:pt x="5569" y="5217"/>
                  </a:lnTo>
                  <a:lnTo>
                    <a:pt x="5710" y="5076"/>
                  </a:lnTo>
                  <a:lnTo>
                    <a:pt x="6062" y="4512"/>
                  </a:lnTo>
                  <a:lnTo>
                    <a:pt x="6344" y="3948"/>
                  </a:lnTo>
                  <a:lnTo>
                    <a:pt x="6485" y="3525"/>
                  </a:lnTo>
                  <a:close/>
                  <a:moveTo>
                    <a:pt x="9164" y="5076"/>
                  </a:moveTo>
                  <a:lnTo>
                    <a:pt x="9093" y="5569"/>
                  </a:lnTo>
                  <a:lnTo>
                    <a:pt x="8952" y="5992"/>
                  </a:lnTo>
                  <a:lnTo>
                    <a:pt x="8741" y="6415"/>
                  </a:lnTo>
                  <a:lnTo>
                    <a:pt x="8459" y="6767"/>
                  </a:lnTo>
                  <a:lnTo>
                    <a:pt x="7965" y="7190"/>
                  </a:lnTo>
                  <a:lnTo>
                    <a:pt x="7402" y="7542"/>
                  </a:lnTo>
                  <a:lnTo>
                    <a:pt x="6838" y="7683"/>
                  </a:lnTo>
                  <a:lnTo>
                    <a:pt x="6485" y="7754"/>
                  </a:lnTo>
                  <a:lnTo>
                    <a:pt x="6203" y="7683"/>
                  </a:lnTo>
                  <a:lnTo>
                    <a:pt x="6838" y="6979"/>
                  </a:lnTo>
                  <a:lnTo>
                    <a:pt x="7543" y="6274"/>
                  </a:lnTo>
                  <a:lnTo>
                    <a:pt x="8388" y="5639"/>
                  </a:lnTo>
                  <a:lnTo>
                    <a:pt x="9164" y="5076"/>
                  </a:lnTo>
                  <a:close/>
                  <a:moveTo>
                    <a:pt x="4089" y="3031"/>
                  </a:moveTo>
                  <a:lnTo>
                    <a:pt x="4089" y="3313"/>
                  </a:lnTo>
                  <a:lnTo>
                    <a:pt x="4018" y="3595"/>
                  </a:lnTo>
                  <a:lnTo>
                    <a:pt x="3736" y="4230"/>
                  </a:lnTo>
                  <a:lnTo>
                    <a:pt x="3384" y="4935"/>
                  </a:lnTo>
                  <a:lnTo>
                    <a:pt x="2961" y="5710"/>
                  </a:lnTo>
                  <a:lnTo>
                    <a:pt x="2891" y="6062"/>
                  </a:lnTo>
                  <a:lnTo>
                    <a:pt x="2750" y="6415"/>
                  </a:lnTo>
                  <a:lnTo>
                    <a:pt x="2820" y="6697"/>
                  </a:lnTo>
                  <a:lnTo>
                    <a:pt x="2891" y="6979"/>
                  </a:lnTo>
                  <a:lnTo>
                    <a:pt x="3102" y="7190"/>
                  </a:lnTo>
                  <a:lnTo>
                    <a:pt x="3455" y="7331"/>
                  </a:lnTo>
                  <a:lnTo>
                    <a:pt x="3948" y="7402"/>
                  </a:lnTo>
                  <a:lnTo>
                    <a:pt x="4653" y="7472"/>
                  </a:lnTo>
                  <a:lnTo>
                    <a:pt x="3877" y="7895"/>
                  </a:lnTo>
                  <a:lnTo>
                    <a:pt x="3243" y="8036"/>
                  </a:lnTo>
                  <a:lnTo>
                    <a:pt x="2679" y="8106"/>
                  </a:lnTo>
                  <a:lnTo>
                    <a:pt x="2256" y="8036"/>
                  </a:lnTo>
                  <a:lnTo>
                    <a:pt x="1904" y="7824"/>
                  </a:lnTo>
                  <a:lnTo>
                    <a:pt x="1692" y="7542"/>
                  </a:lnTo>
                  <a:lnTo>
                    <a:pt x="1551" y="7190"/>
                  </a:lnTo>
                  <a:lnTo>
                    <a:pt x="1481" y="6767"/>
                  </a:lnTo>
                  <a:lnTo>
                    <a:pt x="1551" y="6344"/>
                  </a:lnTo>
                  <a:lnTo>
                    <a:pt x="1692" y="5851"/>
                  </a:lnTo>
                  <a:lnTo>
                    <a:pt x="1833" y="5357"/>
                  </a:lnTo>
                  <a:lnTo>
                    <a:pt x="2115" y="4864"/>
                  </a:lnTo>
                  <a:lnTo>
                    <a:pt x="2397" y="4441"/>
                  </a:lnTo>
                  <a:lnTo>
                    <a:pt x="2750" y="4018"/>
                  </a:lnTo>
                  <a:lnTo>
                    <a:pt x="3173" y="3595"/>
                  </a:lnTo>
                  <a:lnTo>
                    <a:pt x="3595" y="3313"/>
                  </a:lnTo>
                  <a:lnTo>
                    <a:pt x="4089" y="3031"/>
                  </a:lnTo>
                  <a:close/>
                  <a:moveTo>
                    <a:pt x="6697" y="1"/>
                  </a:moveTo>
                  <a:lnTo>
                    <a:pt x="6203" y="71"/>
                  </a:lnTo>
                  <a:lnTo>
                    <a:pt x="5780" y="142"/>
                  </a:lnTo>
                  <a:lnTo>
                    <a:pt x="5358" y="353"/>
                  </a:lnTo>
                  <a:lnTo>
                    <a:pt x="4935" y="635"/>
                  </a:lnTo>
                  <a:lnTo>
                    <a:pt x="4723" y="776"/>
                  </a:lnTo>
                  <a:lnTo>
                    <a:pt x="4582" y="987"/>
                  </a:lnTo>
                  <a:lnTo>
                    <a:pt x="4371" y="1410"/>
                  </a:lnTo>
                  <a:lnTo>
                    <a:pt x="4159" y="1833"/>
                  </a:lnTo>
                  <a:lnTo>
                    <a:pt x="4089" y="2045"/>
                  </a:lnTo>
                  <a:lnTo>
                    <a:pt x="3948" y="2186"/>
                  </a:lnTo>
                  <a:lnTo>
                    <a:pt x="3595" y="2468"/>
                  </a:lnTo>
                  <a:lnTo>
                    <a:pt x="3173" y="2679"/>
                  </a:lnTo>
                  <a:lnTo>
                    <a:pt x="2679" y="2820"/>
                  </a:lnTo>
                  <a:lnTo>
                    <a:pt x="2186" y="3172"/>
                  </a:lnTo>
                  <a:lnTo>
                    <a:pt x="1410" y="3807"/>
                  </a:lnTo>
                  <a:lnTo>
                    <a:pt x="988" y="4230"/>
                  </a:lnTo>
                  <a:lnTo>
                    <a:pt x="706" y="4582"/>
                  </a:lnTo>
                  <a:lnTo>
                    <a:pt x="424" y="5076"/>
                  </a:lnTo>
                  <a:lnTo>
                    <a:pt x="212" y="5498"/>
                  </a:lnTo>
                  <a:lnTo>
                    <a:pt x="71" y="5992"/>
                  </a:lnTo>
                  <a:lnTo>
                    <a:pt x="1" y="6556"/>
                  </a:lnTo>
                  <a:lnTo>
                    <a:pt x="71" y="7261"/>
                  </a:lnTo>
                  <a:lnTo>
                    <a:pt x="212" y="7754"/>
                  </a:lnTo>
                  <a:lnTo>
                    <a:pt x="424" y="8177"/>
                  </a:lnTo>
                  <a:lnTo>
                    <a:pt x="635" y="8529"/>
                  </a:lnTo>
                  <a:lnTo>
                    <a:pt x="917" y="8811"/>
                  </a:lnTo>
                  <a:lnTo>
                    <a:pt x="1270" y="8952"/>
                  </a:lnTo>
                  <a:lnTo>
                    <a:pt x="1692" y="9023"/>
                  </a:lnTo>
                  <a:lnTo>
                    <a:pt x="2045" y="9093"/>
                  </a:lnTo>
                  <a:lnTo>
                    <a:pt x="2961" y="9023"/>
                  </a:lnTo>
                  <a:lnTo>
                    <a:pt x="3877" y="8811"/>
                  </a:lnTo>
                  <a:lnTo>
                    <a:pt x="5640" y="8388"/>
                  </a:lnTo>
                  <a:lnTo>
                    <a:pt x="6485" y="8388"/>
                  </a:lnTo>
                  <a:lnTo>
                    <a:pt x="7261" y="8459"/>
                  </a:lnTo>
                  <a:lnTo>
                    <a:pt x="7613" y="8529"/>
                  </a:lnTo>
                  <a:lnTo>
                    <a:pt x="8036" y="8459"/>
                  </a:lnTo>
                  <a:lnTo>
                    <a:pt x="8529" y="8247"/>
                  </a:lnTo>
                  <a:lnTo>
                    <a:pt x="9023" y="7965"/>
                  </a:lnTo>
                  <a:lnTo>
                    <a:pt x="9446" y="7472"/>
                  </a:lnTo>
                  <a:lnTo>
                    <a:pt x="9798" y="6979"/>
                  </a:lnTo>
                  <a:lnTo>
                    <a:pt x="10150" y="6415"/>
                  </a:lnTo>
                  <a:lnTo>
                    <a:pt x="10362" y="5851"/>
                  </a:lnTo>
                  <a:lnTo>
                    <a:pt x="10432" y="5217"/>
                  </a:lnTo>
                  <a:lnTo>
                    <a:pt x="10432" y="4582"/>
                  </a:lnTo>
                  <a:lnTo>
                    <a:pt x="10362" y="4018"/>
                  </a:lnTo>
                  <a:lnTo>
                    <a:pt x="10080" y="3384"/>
                  </a:lnTo>
                  <a:lnTo>
                    <a:pt x="10150" y="2891"/>
                  </a:lnTo>
                  <a:lnTo>
                    <a:pt x="10080" y="2468"/>
                  </a:lnTo>
                  <a:lnTo>
                    <a:pt x="10009" y="1974"/>
                  </a:lnTo>
                  <a:lnTo>
                    <a:pt x="9798" y="1622"/>
                  </a:lnTo>
                  <a:lnTo>
                    <a:pt x="9516" y="1199"/>
                  </a:lnTo>
                  <a:lnTo>
                    <a:pt x="9234" y="917"/>
                  </a:lnTo>
                  <a:lnTo>
                    <a:pt x="8882" y="635"/>
                  </a:lnTo>
                  <a:lnTo>
                    <a:pt x="8459" y="424"/>
                  </a:lnTo>
                  <a:lnTo>
                    <a:pt x="8036" y="212"/>
                  </a:lnTo>
                  <a:lnTo>
                    <a:pt x="7613" y="71"/>
                  </a:lnTo>
                  <a:lnTo>
                    <a:pt x="7120" y="1"/>
                  </a:lnTo>
                  <a:close/>
                </a:path>
              </a:pathLst>
            </a:custGeom>
            <a:solidFill>
              <a:srgbClr val="93B7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 name="Google Shape;242;p5"/>
            <p:cNvSpPr/>
            <p:nvPr/>
          </p:nvSpPr>
          <p:spPr>
            <a:xfrm>
              <a:off x="1133825" y="238125"/>
              <a:ext cx="246725" cy="246700"/>
            </a:xfrm>
            <a:custGeom>
              <a:avLst/>
              <a:gdLst/>
              <a:ahLst/>
              <a:cxnLst/>
              <a:rect l="l" t="t" r="r" b="b"/>
              <a:pathLst>
                <a:path w="9869" h="9868" extrusionOk="0">
                  <a:moveTo>
                    <a:pt x="4652" y="564"/>
                  </a:moveTo>
                  <a:lnTo>
                    <a:pt x="4934" y="634"/>
                  </a:lnTo>
                  <a:lnTo>
                    <a:pt x="5216" y="775"/>
                  </a:lnTo>
                  <a:lnTo>
                    <a:pt x="5428" y="987"/>
                  </a:lnTo>
                  <a:lnTo>
                    <a:pt x="5569" y="1198"/>
                  </a:lnTo>
                  <a:lnTo>
                    <a:pt x="5639" y="1480"/>
                  </a:lnTo>
                  <a:lnTo>
                    <a:pt x="5639" y="1762"/>
                  </a:lnTo>
                  <a:lnTo>
                    <a:pt x="5639" y="2044"/>
                  </a:lnTo>
                  <a:lnTo>
                    <a:pt x="5428" y="2608"/>
                  </a:lnTo>
                  <a:lnTo>
                    <a:pt x="4934" y="3736"/>
                  </a:lnTo>
                  <a:lnTo>
                    <a:pt x="4793" y="4229"/>
                  </a:lnTo>
                  <a:lnTo>
                    <a:pt x="4723" y="4370"/>
                  </a:lnTo>
                  <a:lnTo>
                    <a:pt x="4793" y="4511"/>
                  </a:lnTo>
                  <a:lnTo>
                    <a:pt x="3807" y="3877"/>
                  </a:lnTo>
                  <a:lnTo>
                    <a:pt x="2961" y="3172"/>
                  </a:lnTo>
                  <a:lnTo>
                    <a:pt x="2749" y="2960"/>
                  </a:lnTo>
                  <a:lnTo>
                    <a:pt x="2608" y="2749"/>
                  </a:lnTo>
                  <a:lnTo>
                    <a:pt x="2538" y="2467"/>
                  </a:lnTo>
                  <a:lnTo>
                    <a:pt x="2538" y="2255"/>
                  </a:lnTo>
                  <a:lnTo>
                    <a:pt x="2608" y="1974"/>
                  </a:lnTo>
                  <a:lnTo>
                    <a:pt x="2679" y="1762"/>
                  </a:lnTo>
                  <a:lnTo>
                    <a:pt x="2961" y="1339"/>
                  </a:lnTo>
                  <a:lnTo>
                    <a:pt x="3384" y="916"/>
                  </a:lnTo>
                  <a:lnTo>
                    <a:pt x="3877" y="705"/>
                  </a:lnTo>
                  <a:lnTo>
                    <a:pt x="4371" y="564"/>
                  </a:lnTo>
                  <a:close/>
                  <a:moveTo>
                    <a:pt x="8106" y="2749"/>
                  </a:moveTo>
                  <a:lnTo>
                    <a:pt x="8318" y="2819"/>
                  </a:lnTo>
                  <a:lnTo>
                    <a:pt x="8529" y="2890"/>
                  </a:lnTo>
                  <a:lnTo>
                    <a:pt x="8670" y="2960"/>
                  </a:lnTo>
                  <a:lnTo>
                    <a:pt x="8811" y="3172"/>
                  </a:lnTo>
                  <a:lnTo>
                    <a:pt x="8952" y="3454"/>
                  </a:lnTo>
                  <a:lnTo>
                    <a:pt x="9022" y="3806"/>
                  </a:lnTo>
                  <a:lnTo>
                    <a:pt x="9093" y="4300"/>
                  </a:lnTo>
                  <a:lnTo>
                    <a:pt x="9022" y="4652"/>
                  </a:lnTo>
                  <a:lnTo>
                    <a:pt x="8882" y="5004"/>
                  </a:lnTo>
                  <a:lnTo>
                    <a:pt x="8741" y="5216"/>
                  </a:lnTo>
                  <a:lnTo>
                    <a:pt x="8459" y="5357"/>
                  </a:lnTo>
                  <a:lnTo>
                    <a:pt x="8177" y="5498"/>
                  </a:lnTo>
                  <a:lnTo>
                    <a:pt x="7190" y="5498"/>
                  </a:lnTo>
                  <a:lnTo>
                    <a:pt x="6837" y="5357"/>
                  </a:lnTo>
                  <a:lnTo>
                    <a:pt x="6556" y="5286"/>
                  </a:lnTo>
                  <a:lnTo>
                    <a:pt x="6274" y="5075"/>
                  </a:lnTo>
                  <a:lnTo>
                    <a:pt x="6133" y="4863"/>
                  </a:lnTo>
                  <a:lnTo>
                    <a:pt x="5992" y="4652"/>
                  </a:lnTo>
                  <a:lnTo>
                    <a:pt x="5921" y="4441"/>
                  </a:lnTo>
                  <a:lnTo>
                    <a:pt x="5992" y="4159"/>
                  </a:lnTo>
                  <a:lnTo>
                    <a:pt x="6767" y="3454"/>
                  </a:lnTo>
                  <a:lnTo>
                    <a:pt x="7260" y="3101"/>
                  </a:lnTo>
                  <a:lnTo>
                    <a:pt x="7683" y="2890"/>
                  </a:lnTo>
                  <a:lnTo>
                    <a:pt x="8106" y="2749"/>
                  </a:lnTo>
                  <a:close/>
                  <a:moveTo>
                    <a:pt x="3384" y="5357"/>
                  </a:moveTo>
                  <a:lnTo>
                    <a:pt x="4300" y="5427"/>
                  </a:lnTo>
                  <a:lnTo>
                    <a:pt x="4089" y="6273"/>
                  </a:lnTo>
                  <a:lnTo>
                    <a:pt x="3948" y="6837"/>
                  </a:lnTo>
                  <a:lnTo>
                    <a:pt x="3736" y="7401"/>
                  </a:lnTo>
                  <a:lnTo>
                    <a:pt x="3454" y="7965"/>
                  </a:lnTo>
                  <a:lnTo>
                    <a:pt x="3102" y="8388"/>
                  </a:lnTo>
                  <a:lnTo>
                    <a:pt x="2961" y="8599"/>
                  </a:lnTo>
                  <a:lnTo>
                    <a:pt x="2749" y="8740"/>
                  </a:lnTo>
                  <a:lnTo>
                    <a:pt x="2538" y="8811"/>
                  </a:lnTo>
                  <a:lnTo>
                    <a:pt x="2327" y="8811"/>
                  </a:lnTo>
                  <a:lnTo>
                    <a:pt x="1904" y="8740"/>
                  </a:lnTo>
                  <a:lnTo>
                    <a:pt x="1551" y="8599"/>
                  </a:lnTo>
                  <a:lnTo>
                    <a:pt x="1340" y="8317"/>
                  </a:lnTo>
                  <a:lnTo>
                    <a:pt x="1128" y="8035"/>
                  </a:lnTo>
                  <a:lnTo>
                    <a:pt x="1058" y="7683"/>
                  </a:lnTo>
                  <a:lnTo>
                    <a:pt x="987" y="7260"/>
                  </a:lnTo>
                  <a:lnTo>
                    <a:pt x="987" y="6907"/>
                  </a:lnTo>
                  <a:lnTo>
                    <a:pt x="1058" y="6485"/>
                  </a:lnTo>
                  <a:lnTo>
                    <a:pt x="1128" y="6203"/>
                  </a:lnTo>
                  <a:lnTo>
                    <a:pt x="1269" y="6062"/>
                  </a:lnTo>
                  <a:lnTo>
                    <a:pt x="1410" y="5850"/>
                  </a:lnTo>
                  <a:lnTo>
                    <a:pt x="1551" y="5709"/>
                  </a:lnTo>
                  <a:lnTo>
                    <a:pt x="1974" y="5498"/>
                  </a:lnTo>
                  <a:lnTo>
                    <a:pt x="2397" y="5427"/>
                  </a:lnTo>
                  <a:lnTo>
                    <a:pt x="2890" y="5357"/>
                  </a:lnTo>
                  <a:close/>
                  <a:moveTo>
                    <a:pt x="5992" y="5780"/>
                  </a:moveTo>
                  <a:lnTo>
                    <a:pt x="6203" y="5850"/>
                  </a:lnTo>
                  <a:lnTo>
                    <a:pt x="6485" y="5991"/>
                  </a:lnTo>
                  <a:lnTo>
                    <a:pt x="7331" y="6414"/>
                  </a:lnTo>
                  <a:lnTo>
                    <a:pt x="8036" y="6907"/>
                  </a:lnTo>
                  <a:lnTo>
                    <a:pt x="8318" y="7119"/>
                  </a:lnTo>
                  <a:lnTo>
                    <a:pt x="8388" y="7330"/>
                  </a:lnTo>
                  <a:lnTo>
                    <a:pt x="8388" y="7471"/>
                  </a:lnTo>
                  <a:lnTo>
                    <a:pt x="8318" y="7683"/>
                  </a:lnTo>
                  <a:lnTo>
                    <a:pt x="8106" y="7965"/>
                  </a:lnTo>
                  <a:lnTo>
                    <a:pt x="7895" y="8176"/>
                  </a:lnTo>
                  <a:lnTo>
                    <a:pt x="7260" y="8599"/>
                  </a:lnTo>
                  <a:lnTo>
                    <a:pt x="6908" y="8740"/>
                  </a:lnTo>
                  <a:lnTo>
                    <a:pt x="6556" y="8881"/>
                  </a:lnTo>
                  <a:lnTo>
                    <a:pt x="6203" y="8952"/>
                  </a:lnTo>
                  <a:lnTo>
                    <a:pt x="5498" y="8952"/>
                  </a:lnTo>
                  <a:lnTo>
                    <a:pt x="5216" y="8811"/>
                  </a:lnTo>
                  <a:lnTo>
                    <a:pt x="5005" y="8529"/>
                  </a:lnTo>
                  <a:lnTo>
                    <a:pt x="4864" y="8247"/>
                  </a:lnTo>
                  <a:lnTo>
                    <a:pt x="4793" y="7753"/>
                  </a:lnTo>
                  <a:lnTo>
                    <a:pt x="4723" y="7189"/>
                  </a:lnTo>
                  <a:lnTo>
                    <a:pt x="4864" y="6696"/>
                  </a:lnTo>
                  <a:lnTo>
                    <a:pt x="4934" y="6344"/>
                  </a:lnTo>
                  <a:lnTo>
                    <a:pt x="5005" y="5991"/>
                  </a:lnTo>
                  <a:lnTo>
                    <a:pt x="5075" y="5850"/>
                  </a:lnTo>
                  <a:lnTo>
                    <a:pt x="5287" y="5780"/>
                  </a:lnTo>
                  <a:close/>
                  <a:moveTo>
                    <a:pt x="4723" y="0"/>
                  </a:moveTo>
                  <a:lnTo>
                    <a:pt x="4089" y="70"/>
                  </a:lnTo>
                  <a:lnTo>
                    <a:pt x="3384" y="352"/>
                  </a:lnTo>
                  <a:lnTo>
                    <a:pt x="2820" y="705"/>
                  </a:lnTo>
                  <a:lnTo>
                    <a:pt x="2256" y="1198"/>
                  </a:lnTo>
                  <a:lnTo>
                    <a:pt x="1904" y="1762"/>
                  </a:lnTo>
                  <a:lnTo>
                    <a:pt x="1763" y="2044"/>
                  </a:lnTo>
                  <a:lnTo>
                    <a:pt x="1622" y="2326"/>
                  </a:lnTo>
                  <a:lnTo>
                    <a:pt x="1622" y="2678"/>
                  </a:lnTo>
                  <a:lnTo>
                    <a:pt x="1622" y="2960"/>
                  </a:lnTo>
                  <a:lnTo>
                    <a:pt x="1763" y="3242"/>
                  </a:lnTo>
                  <a:lnTo>
                    <a:pt x="1904" y="3524"/>
                  </a:lnTo>
                  <a:lnTo>
                    <a:pt x="2115" y="3806"/>
                  </a:lnTo>
                  <a:lnTo>
                    <a:pt x="2467" y="4088"/>
                  </a:lnTo>
                  <a:lnTo>
                    <a:pt x="2890" y="4300"/>
                  </a:lnTo>
                  <a:lnTo>
                    <a:pt x="3384" y="4511"/>
                  </a:lnTo>
                  <a:lnTo>
                    <a:pt x="4018" y="4722"/>
                  </a:lnTo>
                  <a:lnTo>
                    <a:pt x="4723" y="4863"/>
                  </a:lnTo>
                  <a:lnTo>
                    <a:pt x="4582" y="5004"/>
                  </a:lnTo>
                  <a:lnTo>
                    <a:pt x="4371" y="5075"/>
                  </a:lnTo>
                  <a:lnTo>
                    <a:pt x="3877" y="5075"/>
                  </a:lnTo>
                  <a:lnTo>
                    <a:pt x="2538" y="4863"/>
                  </a:lnTo>
                  <a:lnTo>
                    <a:pt x="1833" y="4793"/>
                  </a:lnTo>
                  <a:lnTo>
                    <a:pt x="1481" y="4863"/>
                  </a:lnTo>
                  <a:lnTo>
                    <a:pt x="1128" y="5004"/>
                  </a:lnTo>
                  <a:lnTo>
                    <a:pt x="846" y="5145"/>
                  </a:lnTo>
                  <a:lnTo>
                    <a:pt x="564" y="5427"/>
                  </a:lnTo>
                  <a:lnTo>
                    <a:pt x="283" y="5780"/>
                  </a:lnTo>
                  <a:lnTo>
                    <a:pt x="142" y="6273"/>
                  </a:lnTo>
                  <a:lnTo>
                    <a:pt x="71" y="6626"/>
                  </a:lnTo>
                  <a:lnTo>
                    <a:pt x="1" y="7048"/>
                  </a:lnTo>
                  <a:lnTo>
                    <a:pt x="71" y="7401"/>
                  </a:lnTo>
                  <a:lnTo>
                    <a:pt x="142" y="7753"/>
                  </a:lnTo>
                  <a:lnTo>
                    <a:pt x="212" y="8176"/>
                  </a:lnTo>
                  <a:lnTo>
                    <a:pt x="423" y="8529"/>
                  </a:lnTo>
                  <a:lnTo>
                    <a:pt x="564" y="8811"/>
                  </a:lnTo>
                  <a:lnTo>
                    <a:pt x="846" y="9163"/>
                  </a:lnTo>
                  <a:lnTo>
                    <a:pt x="1058" y="9374"/>
                  </a:lnTo>
                  <a:lnTo>
                    <a:pt x="1340" y="9586"/>
                  </a:lnTo>
                  <a:lnTo>
                    <a:pt x="1692" y="9727"/>
                  </a:lnTo>
                  <a:lnTo>
                    <a:pt x="1974" y="9868"/>
                  </a:lnTo>
                  <a:lnTo>
                    <a:pt x="2327" y="9868"/>
                  </a:lnTo>
                  <a:lnTo>
                    <a:pt x="2679" y="9797"/>
                  </a:lnTo>
                  <a:lnTo>
                    <a:pt x="3102" y="9656"/>
                  </a:lnTo>
                  <a:lnTo>
                    <a:pt x="3454" y="9374"/>
                  </a:lnTo>
                  <a:lnTo>
                    <a:pt x="4089" y="8670"/>
                  </a:lnTo>
                  <a:lnTo>
                    <a:pt x="4089" y="8952"/>
                  </a:lnTo>
                  <a:lnTo>
                    <a:pt x="4159" y="9163"/>
                  </a:lnTo>
                  <a:lnTo>
                    <a:pt x="4300" y="9304"/>
                  </a:lnTo>
                  <a:lnTo>
                    <a:pt x="4371" y="9445"/>
                  </a:lnTo>
                  <a:lnTo>
                    <a:pt x="4793" y="9656"/>
                  </a:lnTo>
                  <a:lnTo>
                    <a:pt x="5216" y="9797"/>
                  </a:lnTo>
                  <a:lnTo>
                    <a:pt x="5780" y="9797"/>
                  </a:lnTo>
                  <a:lnTo>
                    <a:pt x="6344" y="9656"/>
                  </a:lnTo>
                  <a:lnTo>
                    <a:pt x="6908" y="9515"/>
                  </a:lnTo>
                  <a:lnTo>
                    <a:pt x="7472" y="9304"/>
                  </a:lnTo>
                  <a:lnTo>
                    <a:pt x="8036" y="9022"/>
                  </a:lnTo>
                  <a:lnTo>
                    <a:pt x="8529" y="8670"/>
                  </a:lnTo>
                  <a:lnTo>
                    <a:pt x="8882" y="8317"/>
                  </a:lnTo>
                  <a:lnTo>
                    <a:pt x="9163" y="7894"/>
                  </a:lnTo>
                  <a:lnTo>
                    <a:pt x="9304" y="7542"/>
                  </a:lnTo>
                  <a:lnTo>
                    <a:pt x="9304" y="7330"/>
                  </a:lnTo>
                  <a:lnTo>
                    <a:pt x="9234" y="7119"/>
                  </a:lnTo>
                  <a:lnTo>
                    <a:pt x="9163" y="6907"/>
                  </a:lnTo>
                  <a:lnTo>
                    <a:pt x="9022" y="6696"/>
                  </a:lnTo>
                  <a:lnTo>
                    <a:pt x="8811" y="6485"/>
                  </a:lnTo>
                  <a:lnTo>
                    <a:pt x="8529" y="6344"/>
                  </a:lnTo>
                  <a:lnTo>
                    <a:pt x="9022" y="6132"/>
                  </a:lnTo>
                  <a:lnTo>
                    <a:pt x="9375" y="5780"/>
                  </a:lnTo>
                  <a:lnTo>
                    <a:pt x="9586" y="5427"/>
                  </a:lnTo>
                  <a:lnTo>
                    <a:pt x="9798" y="5004"/>
                  </a:lnTo>
                  <a:lnTo>
                    <a:pt x="9868" y="4511"/>
                  </a:lnTo>
                  <a:lnTo>
                    <a:pt x="9868" y="4018"/>
                  </a:lnTo>
                  <a:lnTo>
                    <a:pt x="9727" y="3595"/>
                  </a:lnTo>
                  <a:lnTo>
                    <a:pt x="9586" y="3101"/>
                  </a:lnTo>
                  <a:lnTo>
                    <a:pt x="9375" y="2678"/>
                  </a:lnTo>
                  <a:lnTo>
                    <a:pt x="9093" y="2396"/>
                  </a:lnTo>
                  <a:lnTo>
                    <a:pt x="8741" y="2115"/>
                  </a:lnTo>
                  <a:lnTo>
                    <a:pt x="8318" y="1974"/>
                  </a:lnTo>
                  <a:lnTo>
                    <a:pt x="7895" y="1903"/>
                  </a:lnTo>
                  <a:lnTo>
                    <a:pt x="7401" y="2044"/>
                  </a:lnTo>
                  <a:lnTo>
                    <a:pt x="6908" y="2255"/>
                  </a:lnTo>
                  <a:lnTo>
                    <a:pt x="6344" y="2749"/>
                  </a:lnTo>
                  <a:lnTo>
                    <a:pt x="6415" y="2115"/>
                  </a:lnTo>
                  <a:lnTo>
                    <a:pt x="6415" y="1621"/>
                  </a:lnTo>
                  <a:lnTo>
                    <a:pt x="6344" y="1198"/>
                  </a:lnTo>
                  <a:lnTo>
                    <a:pt x="6203" y="846"/>
                  </a:lnTo>
                  <a:lnTo>
                    <a:pt x="6062" y="564"/>
                  </a:lnTo>
                  <a:lnTo>
                    <a:pt x="5851" y="352"/>
                  </a:lnTo>
                  <a:lnTo>
                    <a:pt x="5569" y="141"/>
                  </a:lnTo>
                  <a:lnTo>
                    <a:pt x="5357" y="70"/>
                  </a:lnTo>
                  <a:lnTo>
                    <a:pt x="5005" y="0"/>
                  </a:lnTo>
                  <a:close/>
                </a:path>
              </a:pathLst>
            </a:custGeom>
            <a:solidFill>
              <a:srgbClr val="93B7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43" name="Google Shape;243;p5"/>
            <p:cNvGrpSpPr/>
            <p:nvPr/>
          </p:nvGrpSpPr>
          <p:grpSpPr>
            <a:xfrm>
              <a:off x="1863325" y="2900650"/>
              <a:ext cx="206200" cy="244975"/>
              <a:chOff x="4157100" y="2900650"/>
              <a:chExt cx="206200" cy="244975"/>
            </a:xfrm>
          </p:grpSpPr>
          <p:sp>
            <p:nvSpPr>
              <p:cNvPr id="244" name="Google Shape;244;p5"/>
              <p:cNvSpPr/>
              <p:nvPr/>
            </p:nvSpPr>
            <p:spPr>
              <a:xfrm>
                <a:off x="4157100" y="3031050"/>
                <a:ext cx="51125" cy="114575"/>
              </a:xfrm>
              <a:custGeom>
                <a:avLst/>
                <a:gdLst/>
                <a:ahLst/>
                <a:cxnLst/>
                <a:rect l="l" t="t" r="r" b="b"/>
                <a:pathLst>
                  <a:path w="2045" h="4583" extrusionOk="0">
                    <a:moveTo>
                      <a:pt x="776" y="1622"/>
                    </a:moveTo>
                    <a:lnTo>
                      <a:pt x="917" y="2045"/>
                    </a:lnTo>
                    <a:lnTo>
                      <a:pt x="988" y="2538"/>
                    </a:lnTo>
                    <a:lnTo>
                      <a:pt x="988" y="2961"/>
                    </a:lnTo>
                    <a:lnTo>
                      <a:pt x="988" y="3454"/>
                    </a:lnTo>
                    <a:lnTo>
                      <a:pt x="776" y="3032"/>
                    </a:lnTo>
                    <a:lnTo>
                      <a:pt x="706" y="2609"/>
                    </a:lnTo>
                    <a:lnTo>
                      <a:pt x="706" y="2115"/>
                    </a:lnTo>
                    <a:lnTo>
                      <a:pt x="776" y="1622"/>
                    </a:lnTo>
                    <a:close/>
                    <a:moveTo>
                      <a:pt x="706" y="1"/>
                    </a:moveTo>
                    <a:lnTo>
                      <a:pt x="565" y="71"/>
                    </a:lnTo>
                    <a:lnTo>
                      <a:pt x="353" y="424"/>
                    </a:lnTo>
                    <a:lnTo>
                      <a:pt x="212" y="917"/>
                    </a:lnTo>
                    <a:lnTo>
                      <a:pt x="71" y="1481"/>
                    </a:lnTo>
                    <a:lnTo>
                      <a:pt x="1" y="2679"/>
                    </a:lnTo>
                    <a:lnTo>
                      <a:pt x="1" y="3102"/>
                    </a:lnTo>
                    <a:lnTo>
                      <a:pt x="71" y="3384"/>
                    </a:lnTo>
                    <a:lnTo>
                      <a:pt x="142" y="3595"/>
                    </a:lnTo>
                    <a:lnTo>
                      <a:pt x="424" y="3877"/>
                    </a:lnTo>
                    <a:lnTo>
                      <a:pt x="706" y="4159"/>
                    </a:lnTo>
                    <a:lnTo>
                      <a:pt x="988" y="4371"/>
                    </a:lnTo>
                    <a:lnTo>
                      <a:pt x="1340" y="4512"/>
                    </a:lnTo>
                    <a:lnTo>
                      <a:pt x="1622" y="4582"/>
                    </a:lnTo>
                    <a:lnTo>
                      <a:pt x="1763" y="4512"/>
                    </a:lnTo>
                    <a:lnTo>
                      <a:pt x="1833" y="4441"/>
                    </a:lnTo>
                    <a:lnTo>
                      <a:pt x="1974" y="4300"/>
                    </a:lnTo>
                    <a:lnTo>
                      <a:pt x="1974" y="4159"/>
                    </a:lnTo>
                    <a:lnTo>
                      <a:pt x="2045" y="3736"/>
                    </a:lnTo>
                    <a:lnTo>
                      <a:pt x="2045" y="3173"/>
                    </a:lnTo>
                    <a:lnTo>
                      <a:pt x="1974" y="2538"/>
                    </a:lnTo>
                    <a:lnTo>
                      <a:pt x="1833" y="1833"/>
                    </a:lnTo>
                    <a:lnTo>
                      <a:pt x="1622" y="1199"/>
                    </a:lnTo>
                    <a:lnTo>
                      <a:pt x="1410" y="635"/>
                    </a:lnTo>
                    <a:lnTo>
                      <a:pt x="1129" y="212"/>
                    </a:lnTo>
                    <a:lnTo>
                      <a:pt x="988" y="71"/>
                    </a:lnTo>
                    <a:lnTo>
                      <a:pt x="847" y="1"/>
                    </a:lnTo>
                    <a:close/>
                  </a:path>
                </a:pathLst>
              </a:custGeom>
              <a:solidFill>
                <a:srgbClr val="93B7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 name="Google Shape;245;p5"/>
              <p:cNvSpPr/>
              <p:nvPr/>
            </p:nvSpPr>
            <p:spPr>
              <a:xfrm>
                <a:off x="4169450" y="2900650"/>
                <a:ext cx="88125" cy="104000"/>
              </a:xfrm>
              <a:custGeom>
                <a:avLst/>
                <a:gdLst/>
                <a:ahLst/>
                <a:cxnLst/>
                <a:rect l="l" t="t" r="r" b="b"/>
                <a:pathLst>
                  <a:path w="3525" h="4160" extrusionOk="0">
                    <a:moveTo>
                      <a:pt x="3031" y="1"/>
                    </a:moveTo>
                    <a:lnTo>
                      <a:pt x="2960" y="142"/>
                    </a:lnTo>
                    <a:lnTo>
                      <a:pt x="2749" y="494"/>
                    </a:lnTo>
                    <a:lnTo>
                      <a:pt x="2326" y="1692"/>
                    </a:lnTo>
                    <a:lnTo>
                      <a:pt x="2044" y="2327"/>
                    </a:lnTo>
                    <a:lnTo>
                      <a:pt x="1692" y="2891"/>
                    </a:lnTo>
                    <a:lnTo>
                      <a:pt x="1339" y="3314"/>
                    </a:lnTo>
                    <a:lnTo>
                      <a:pt x="1128" y="3455"/>
                    </a:lnTo>
                    <a:lnTo>
                      <a:pt x="846" y="3596"/>
                    </a:lnTo>
                    <a:lnTo>
                      <a:pt x="1128" y="2679"/>
                    </a:lnTo>
                    <a:lnTo>
                      <a:pt x="1410" y="1974"/>
                    </a:lnTo>
                    <a:lnTo>
                      <a:pt x="1903" y="1270"/>
                    </a:lnTo>
                    <a:lnTo>
                      <a:pt x="2538" y="565"/>
                    </a:lnTo>
                    <a:lnTo>
                      <a:pt x="2538" y="494"/>
                    </a:lnTo>
                    <a:lnTo>
                      <a:pt x="2467" y="565"/>
                    </a:lnTo>
                    <a:lnTo>
                      <a:pt x="1833" y="847"/>
                    </a:lnTo>
                    <a:lnTo>
                      <a:pt x="1128" y="1270"/>
                    </a:lnTo>
                    <a:lnTo>
                      <a:pt x="846" y="1481"/>
                    </a:lnTo>
                    <a:lnTo>
                      <a:pt x="705" y="1692"/>
                    </a:lnTo>
                    <a:lnTo>
                      <a:pt x="353" y="2256"/>
                    </a:lnTo>
                    <a:lnTo>
                      <a:pt x="71" y="2891"/>
                    </a:lnTo>
                    <a:lnTo>
                      <a:pt x="0" y="3243"/>
                    </a:lnTo>
                    <a:lnTo>
                      <a:pt x="0" y="3596"/>
                    </a:lnTo>
                    <a:lnTo>
                      <a:pt x="141" y="3878"/>
                    </a:lnTo>
                    <a:lnTo>
                      <a:pt x="353" y="4089"/>
                    </a:lnTo>
                    <a:lnTo>
                      <a:pt x="635" y="4159"/>
                    </a:lnTo>
                    <a:lnTo>
                      <a:pt x="916" y="4159"/>
                    </a:lnTo>
                    <a:lnTo>
                      <a:pt x="1269" y="4018"/>
                    </a:lnTo>
                    <a:lnTo>
                      <a:pt x="1551" y="3878"/>
                    </a:lnTo>
                    <a:lnTo>
                      <a:pt x="1903" y="3596"/>
                    </a:lnTo>
                    <a:lnTo>
                      <a:pt x="2185" y="3243"/>
                    </a:lnTo>
                    <a:lnTo>
                      <a:pt x="2820" y="2468"/>
                    </a:lnTo>
                    <a:lnTo>
                      <a:pt x="3242" y="1622"/>
                    </a:lnTo>
                    <a:lnTo>
                      <a:pt x="3383" y="1199"/>
                    </a:lnTo>
                    <a:lnTo>
                      <a:pt x="3454" y="847"/>
                    </a:lnTo>
                    <a:lnTo>
                      <a:pt x="3524" y="494"/>
                    </a:lnTo>
                    <a:lnTo>
                      <a:pt x="3454" y="283"/>
                    </a:lnTo>
                    <a:lnTo>
                      <a:pt x="3313" y="71"/>
                    </a:lnTo>
                    <a:lnTo>
                      <a:pt x="3101" y="1"/>
                    </a:lnTo>
                    <a:close/>
                  </a:path>
                </a:pathLst>
              </a:custGeom>
              <a:solidFill>
                <a:srgbClr val="93B7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 name="Google Shape;246;p5"/>
              <p:cNvSpPr/>
              <p:nvPr/>
            </p:nvSpPr>
            <p:spPr>
              <a:xfrm>
                <a:off x="4217025" y="3024000"/>
                <a:ext cx="146275" cy="104000"/>
              </a:xfrm>
              <a:custGeom>
                <a:avLst/>
                <a:gdLst/>
                <a:ahLst/>
                <a:cxnLst/>
                <a:rect l="l" t="t" r="r" b="b"/>
                <a:pathLst>
                  <a:path w="5851" h="4160" extrusionOk="0">
                    <a:moveTo>
                      <a:pt x="987" y="1"/>
                    </a:moveTo>
                    <a:lnTo>
                      <a:pt x="635" y="71"/>
                    </a:lnTo>
                    <a:lnTo>
                      <a:pt x="494" y="142"/>
                    </a:lnTo>
                    <a:lnTo>
                      <a:pt x="705" y="142"/>
                    </a:lnTo>
                    <a:lnTo>
                      <a:pt x="917" y="212"/>
                    </a:lnTo>
                    <a:lnTo>
                      <a:pt x="1198" y="283"/>
                    </a:lnTo>
                    <a:lnTo>
                      <a:pt x="1833" y="635"/>
                    </a:lnTo>
                    <a:lnTo>
                      <a:pt x="2467" y="1129"/>
                    </a:lnTo>
                    <a:lnTo>
                      <a:pt x="3665" y="2186"/>
                    </a:lnTo>
                    <a:lnTo>
                      <a:pt x="4441" y="2961"/>
                    </a:lnTo>
                    <a:lnTo>
                      <a:pt x="3947" y="2961"/>
                    </a:lnTo>
                    <a:lnTo>
                      <a:pt x="3242" y="2820"/>
                    </a:lnTo>
                    <a:lnTo>
                      <a:pt x="2467" y="2609"/>
                    </a:lnTo>
                    <a:lnTo>
                      <a:pt x="1692" y="2327"/>
                    </a:lnTo>
                    <a:lnTo>
                      <a:pt x="987" y="1904"/>
                    </a:lnTo>
                    <a:lnTo>
                      <a:pt x="423" y="1481"/>
                    </a:lnTo>
                    <a:lnTo>
                      <a:pt x="212" y="1269"/>
                    </a:lnTo>
                    <a:lnTo>
                      <a:pt x="71" y="988"/>
                    </a:lnTo>
                    <a:lnTo>
                      <a:pt x="0" y="706"/>
                    </a:lnTo>
                    <a:lnTo>
                      <a:pt x="0" y="988"/>
                    </a:lnTo>
                    <a:lnTo>
                      <a:pt x="71" y="1481"/>
                    </a:lnTo>
                    <a:lnTo>
                      <a:pt x="282" y="1974"/>
                    </a:lnTo>
                    <a:lnTo>
                      <a:pt x="635" y="2468"/>
                    </a:lnTo>
                    <a:lnTo>
                      <a:pt x="1057" y="2891"/>
                    </a:lnTo>
                    <a:lnTo>
                      <a:pt x="1480" y="3243"/>
                    </a:lnTo>
                    <a:lnTo>
                      <a:pt x="2044" y="3525"/>
                    </a:lnTo>
                    <a:lnTo>
                      <a:pt x="2538" y="3807"/>
                    </a:lnTo>
                    <a:lnTo>
                      <a:pt x="3101" y="4018"/>
                    </a:lnTo>
                    <a:lnTo>
                      <a:pt x="3665" y="4089"/>
                    </a:lnTo>
                    <a:lnTo>
                      <a:pt x="4229" y="4159"/>
                    </a:lnTo>
                    <a:lnTo>
                      <a:pt x="4723" y="4159"/>
                    </a:lnTo>
                    <a:lnTo>
                      <a:pt x="5146" y="4018"/>
                    </a:lnTo>
                    <a:lnTo>
                      <a:pt x="5498" y="3807"/>
                    </a:lnTo>
                    <a:lnTo>
                      <a:pt x="5709" y="3455"/>
                    </a:lnTo>
                    <a:lnTo>
                      <a:pt x="5850" y="3032"/>
                    </a:lnTo>
                    <a:lnTo>
                      <a:pt x="5850" y="2750"/>
                    </a:lnTo>
                    <a:lnTo>
                      <a:pt x="5780" y="2397"/>
                    </a:lnTo>
                    <a:lnTo>
                      <a:pt x="5568" y="2115"/>
                    </a:lnTo>
                    <a:lnTo>
                      <a:pt x="5286" y="1763"/>
                    </a:lnTo>
                    <a:lnTo>
                      <a:pt x="5005" y="1481"/>
                    </a:lnTo>
                    <a:lnTo>
                      <a:pt x="4582" y="1199"/>
                    </a:lnTo>
                    <a:lnTo>
                      <a:pt x="3736" y="635"/>
                    </a:lnTo>
                    <a:lnTo>
                      <a:pt x="2749" y="283"/>
                    </a:lnTo>
                    <a:lnTo>
                      <a:pt x="1762" y="1"/>
                    </a:lnTo>
                    <a:close/>
                  </a:path>
                </a:pathLst>
              </a:custGeom>
              <a:solidFill>
                <a:srgbClr val="93B7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47" name="Google Shape;247;p5"/>
            <p:cNvGrpSpPr/>
            <p:nvPr/>
          </p:nvGrpSpPr>
          <p:grpSpPr>
            <a:xfrm>
              <a:off x="1923250" y="773800"/>
              <a:ext cx="290750" cy="361250"/>
              <a:chOff x="4217025" y="773800"/>
              <a:chExt cx="290750" cy="361250"/>
            </a:xfrm>
          </p:grpSpPr>
          <p:sp>
            <p:nvSpPr>
              <p:cNvPr id="248" name="Google Shape;248;p5"/>
              <p:cNvSpPr/>
              <p:nvPr/>
            </p:nvSpPr>
            <p:spPr>
              <a:xfrm>
                <a:off x="4231125" y="773800"/>
                <a:ext cx="56400" cy="135700"/>
              </a:xfrm>
              <a:custGeom>
                <a:avLst/>
                <a:gdLst/>
                <a:ahLst/>
                <a:cxnLst/>
                <a:rect l="l" t="t" r="r" b="b"/>
                <a:pathLst>
                  <a:path w="2256" h="5428" extrusionOk="0">
                    <a:moveTo>
                      <a:pt x="423" y="1128"/>
                    </a:moveTo>
                    <a:lnTo>
                      <a:pt x="846" y="1762"/>
                    </a:lnTo>
                    <a:lnTo>
                      <a:pt x="1057" y="2397"/>
                    </a:lnTo>
                    <a:lnTo>
                      <a:pt x="1198" y="3102"/>
                    </a:lnTo>
                    <a:lnTo>
                      <a:pt x="1198" y="3806"/>
                    </a:lnTo>
                    <a:lnTo>
                      <a:pt x="987" y="3524"/>
                    </a:lnTo>
                    <a:lnTo>
                      <a:pt x="775" y="3243"/>
                    </a:lnTo>
                    <a:lnTo>
                      <a:pt x="634" y="2961"/>
                    </a:lnTo>
                    <a:lnTo>
                      <a:pt x="493" y="2608"/>
                    </a:lnTo>
                    <a:lnTo>
                      <a:pt x="423" y="1903"/>
                    </a:lnTo>
                    <a:lnTo>
                      <a:pt x="423" y="1128"/>
                    </a:lnTo>
                    <a:close/>
                    <a:moveTo>
                      <a:pt x="0" y="0"/>
                    </a:moveTo>
                    <a:lnTo>
                      <a:pt x="0" y="776"/>
                    </a:lnTo>
                    <a:lnTo>
                      <a:pt x="71" y="2467"/>
                    </a:lnTo>
                    <a:lnTo>
                      <a:pt x="212" y="3454"/>
                    </a:lnTo>
                    <a:lnTo>
                      <a:pt x="353" y="4300"/>
                    </a:lnTo>
                    <a:lnTo>
                      <a:pt x="493" y="4652"/>
                    </a:lnTo>
                    <a:lnTo>
                      <a:pt x="705" y="5005"/>
                    </a:lnTo>
                    <a:lnTo>
                      <a:pt x="916" y="5216"/>
                    </a:lnTo>
                    <a:lnTo>
                      <a:pt x="1128" y="5357"/>
                    </a:lnTo>
                    <a:lnTo>
                      <a:pt x="1480" y="5428"/>
                    </a:lnTo>
                    <a:lnTo>
                      <a:pt x="1762" y="5357"/>
                    </a:lnTo>
                    <a:lnTo>
                      <a:pt x="1974" y="5216"/>
                    </a:lnTo>
                    <a:lnTo>
                      <a:pt x="2115" y="4934"/>
                    </a:lnTo>
                    <a:lnTo>
                      <a:pt x="2185" y="4582"/>
                    </a:lnTo>
                    <a:lnTo>
                      <a:pt x="2256" y="4229"/>
                    </a:lnTo>
                    <a:lnTo>
                      <a:pt x="2185" y="3736"/>
                    </a:lnTo>
                    <a:lnTo>
                      <a:pt x="2115" y="3243"/>
                    </a:lnTo>
                    <a:lnTo>
                      <a:pt x="1974" y="2749"/>
                    </a:lnTo>
                    <a:lnTo>
                      <a:pt x="1833" y="2185"/>
                    </a:lnTo>
                    <a:lnTo>
                      <a:pt x="1621" y="1692"/>
                    </a:lnTo>
                    <a:lnTo>
                      <a:pt x="1339" y="1269"/>
                    </a:lnTo>
                    <a:lnTo>
                      <a:pt x="1057" y="846"/>
                    </a:lnTo>
                    <a:lnTo>
                      <a:pt x="705" y="423"/>
                    </a:lnTo>
                    <a:lnTo>
                      <a:pt x="353" y="141"/>
                    </a:lnTo>
                    <a:lnTo>
                      <a:pt x="0" y="0"/>
                    </a:lnTo>
                    <a:close/>
                  </a:path>
                </a:pathLst>
              </a:custGeom>
              <a:solidFill>
                <a:srgbClr val="93B7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 name="Google Shape;249;p5"/>
              <p:cNvSpPr/>
              <p:nvPr/>
            </p:nvSpPr>
            <p:spPr>
              <a:xfrm>
                <a:off x="4291025" y="858375"/>
                <a:ext cx="216750" cy="109275"/>
              </a:xfrm>
              <a:custGeom>
                <a:avLst/>
                <a:gdLst/>
                <a:ahLst/>
                <a:cxnLst/>
                <a:rect l="l" t="t" r="r" b="b"/>
                <a:pathLst>
                  <a:path w="8670" h="4371" extrusionOk="0">
                    <a:moveTo>
                      <a:pt x="5851" y="1904"/>
                    </a:moveTo>
                    <a:lnTo>
                      <a:pt x="5075" y="2397"/>
                    </a:lnTo>
                    <a:lnTo>
                      <a:pt x="4300" y="2820"/>
                    </a:lnTo>
                    <a:lnTo>
                      <a:pt x="3525" y="3102"/>
                    </a:lnTo>
                    <a:lnTo>
                      <a:pt x="2749" y="3313"/>
                    </a:lnTo>
                    <a:lnTo>
                      <a:pt x="1199" y="3595"/>
                    </a:lnTo>
                    <a:lnTo>
                      <a:pt x="2326" y="3031"/>
                    </a:lnTo>
                    <a:lnTo>
                      <a:pt x="3454" y="2608"/>
                    </a:lnTo>
                    <a:lnTo>
                      <a:pt x="4652" y="2186"/>
                    </a:lnTo>
                    <a:lnTo>
                      <a:pt x="5851" y="1904"/>
                    </a:lnTo>
                    <a:close/>
                    <a:moveTo>
                      <a:pt x="8388" y="0"/>
                    </a:moveTo>
                    <a:lnTo>
                      <a:pt x="8177" y="141"/>
                    </a:lnTo>
                    <a:lnTo>
                      <a:pt x="7472" y="423"/>
                    </a:lnTo>
                    <a:lnTo>
                      <a:pt x="6344" y="776"/>
                    </a:lnTo>
                    <a:lnTo>
                      <a:pt x="3454" y="1833"/>
                    </a:lnTo>
                    <a:lnTo>
                      <a:pt x="2045" y="2397"/>
                    </a:lnTo>
                    <a:lnTo>
                      <a:pt x="1410" y="2679"/>
                    </a:lnTo>
                    <a:lnTo>
                      <a:pt x="846" y="2961"/>
                    </a:lnTo>
                    <a:lnTo>
                      <a:pt x="423" y="3243"/>
                    </a:lnTo>
                    <a:lnTo>
                      <a:pt x="141" y="3595"/>
                    </a:lnTo>
                    <a:lnTo>
                      <a:pt x="1" y="3877"/>
                    </a:lnTo>
                    <a:lnTo>
                      <a:pt x="1" y="4018"/>
                    </a:lnTo>
                    <a:lnTo>
                      <a:pt x="1" y="4159"/>
                    </a:lnTo>
                    <a:lnTo>
                      <a:pt x="71" y="4230"/>
                    </a:lnTo>
                    <a:lnTo>
                      <a:pt x="282" y="4300"/>
                    </a:lnTo>
                    <a:lnTo>
                      <a:pt x="776" y="4371"/>
                    </a:lnTo>
                    <a:lnTo>
                      <a:pt x="1481" y="4300"/>
                    </a:lnTo>
                    <a:lnTo>
                      <a:pt x="2256" y="4230"/>
                    </a:lnTo>
                    <a:lnTo>
                      <a:pt x="3807" y="3877"/>
                    </a:lnTo>
                    <a:lnTo>
                      <a:pt x="4793" y="3525"/>
                    </a:lnTo>
                    <a:lnTo>
                      <a:pt x="5498" y="3313"/>
                    </a:lnTo>
                    <a:lnTo>
                      <a:pt x="6203" y="2961"/>
                    </a:lnTo>
                    <a:lnTo>
                      <a:pt x="6908" y="2608"/>
                    </a:lnTo>
                    <a:lnTo>
                      <a:pt x="7542" y="2186"/>
                    </a:lnTo>
                    <a:lnTo>
                      <a:pt x="7895" y="1692"/>
                    </a:lnTo>
                    <a:lnTo>
                      <a:pt x="8459" y="776"/>
                    </a:lnTo>
                    <a:lnTo>
                      <a:pt x="8600" y="423"/>
                    </a:lnTo>
                    <a:lnTo>
                      <a:pt x="8670" y="141"/>
                    </a:lnTo>
                    <a:lnTo>
                      <a:pt x="8600" y="0"/>
                    </a:lnTo>
                    <a:close/>
                  </a:path>
                </a:pathLst>
              </a:custGeom>
              <a:solidFill>
                <a:srgbClr val="93B7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 name="Google Shape;250;p5"/>
              <p:cNvSpPr/>
              <p:nvPr/>
            </p:nvSpPr>
            <p:spPr>
              <a:xfrm>
                <a:off x="4217025" y="1004625"/>
                <a:ext cx="68750" cy="130425"/>
              </a:xfrm>
              <a:custGeom>
                <a:avLst/>
                <a:gdLst/>
                <a:ahLst/>
                <a:cxnLst/>
                <a:rect l="l" t="t" r="r" b="b"/>
                <a:pathLst>
                  <a:path w="2750" h="5217" extrusionOk="0">
                    <a:moveTo>
                      <a:pt x="1974" y="1"/>
                    </a:moveTo>
                    <a:lnTo>
                      <a:pt x="2115" y="142"/>
                    </a:lnTo>
                    <a:lnTo>
                      <a:pt x="2044" y="565"/>
                    </a:lnTo>
                    <a:lnTo>
                      <a:pt x="1833" y="1551"/>
                    </a:lnTo>
                    <a:lnTo>
                      <a:pt x="1480" y="2679"/>
                    </a:lnTo>
                    <a:lnTo>
                      <a:pt x="1269" y="3172"/>
                    </a:lnTo>
                    <a:lnTo>
                      <a:pt x="1057" y="3525"/>
                    </a:lnTo>
                    <a:lnTo>
                      <a:pt x="987" y="2891"/>
                    </a:lnTo>
                    <a:lnTo>
                      <a:pt x="1057" y="1833"/>
                    </a:lnTo>
                    <a:lnTo>
                      <a:pt x="1128" y="1340"/>
                    </a:lnTo>
                    <a:lnTo>
                      <a:pt x="1269" y="847"/>
                    </a:lnTo>
                    <a:lnTo>
                      <a:pt x="1410" y="494"/>
                    </a:lnTo>
                    <a:lnTo>
                      <a:pt x="1551" y="424"/>
                    </a:lnTo>
                    <a:lnTo>
                      <a:pt x="1621" y="353"/>
                    </a:lnTo>
                    <a:lnTo>
                      <a:pt x="1621" y="353"/>
                    </a:lnTo>
                    <a:lnTo>
                      <a:pt x="1410" y="424"/>
                    </a:lnTo>
                    <a:lnTo>
                      <a:pt x="1198" y="565"/>
                    </a:lnTo>
                    <a:lnTo>
                      <a:pt x="987" y="847"/>
                    </a:lnTo>
                    <a:lnTo>
                      <a:pt x="776" y="1128"/>
                    </a:lnTo>
                    <a:lnTo>
                      <a:pt x="423" y="1763"/>
                    </a:lnTo>
                    <a:lnTo>
                      <a:pt x="141" y="2538"/>
                    </a:lnTo>
                    <a:lnTo>
                      <a:pt x="0" y="3313"/>
                    </a:lnTo>
                    <a:lnTo>
                      <a:pt x="0" y="4018"/>
                    </a:lnTo>
                    <a:lnTo>
                      <a:pt x="0" y="4371"/>
                    </a:lnTo>
                    <a:lnTo>
                      <a:pt x="71" y="4653"/>
                    </a:lnTo>
                    <a:lnTo>
                      <a:pt x="212" y="4864"/>
                    </a:lnTo>
                    <a:lnTo>
                      <a:pt x="353" y="5005"/>
                    </a:lnTo>
                    <a:lnTo>
                      <a:pt x="705" y="5146"/>
                    </a:lnTo>
                    <a:lnTo>
                      <a:pt x="987" y="5217"/>
                    </a:lnTo>
                    <a:lnTo>
                      <a:pt x="1269" y="5076"/>
                    </a:lnTo>
                    <a:lnTo>
                      <a:pt x="1551" y="4935"/>
                    </a:lnTo>
                    <a:lnTo>
                      <a:pt x="1833" y="4653"/>
                    </a:lnTo>
                    <a:lnTo>
                      <a:pt x="2044" y="4300"/>
                    </a:lnTo>
                    <a:lnTo>
                      <a:pt x="2326" y="3877"/>
                    </a:lnTo>
                    <a:lnTo>
                      <a:pt x="2467" y="3454"/>
                    </a:lnTo>
                    <a:lnTo>
                      <a:pt x="2608" y="2961"/>
                    </a:lnTo>
                    <a:lnTo>
                      <a:pt x="2749" y="2468"/>
                    </a:lnTo>
                    <a:lnTo>
                      <a:pt x="2749" y="1974"/>
                    </a:lnTo>
                    <a:lnTo>
                      <a:pt x="2749" y="1481"/>
                    </a:lnTo>
                    <a:lnTo>
                      <a:pt x="2679" y="1058"/>
                    </a:lnTo>
                    <a:lnTo>
                      <a:pt x="2538" y="635"/>
                    </a:lnTo>
                    <a:lnTo>
                      <a:pt x="2326" y="283"/>
                    </a:lnTo>
                    <a:lnTo>
                      <a:pt x="1974" y="1"/>
                    </a:lnTo>
                    <a:close/>
                  </a:path>
                </a:pathLst>
              </a:custGeom>
              <a:solidFill>
                <a:srgbClr val="93B7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51" name="Google Shape;251;p5"/>
            <p:cNvGrpSpPr/>
            <p:nvPr/>
          </p:nvGrpSpPr>
          <p:grpSpPr>
            <a:xfrm>
              <a:off x="959375" y="2320925"/>
              <a:ext cx="149800" cy="299575"/>
              <a:chOff x="3253150" y="2320925"/>
              <a:chExt cx="149800" cy="299575"/>
            </a:xfrm>
          </p:grpSpPr>
          <p:sp>
            <p:nvSpPr>
              <p:cNvPr id="252" name="Google Shape;252;p5"/>
              <p:cNvSpPr/>
              <p:nvPr/>
            </p:nvSpPr>
            <p:spPr>
              <a:xfrm>
                <a:off x="3290150" y="2476000"/>
                <a:ext cx="112800" cy="144500"/>
              </a:xfrm>
              <a:custGeom>
                <a:avLst/>
                <a:gdLst/>
                <a:ahLst/>
                <a:cxnLst/>
                <a:rect l="l" t="t" r="r" b="b"/>
                <a:pathLst>
                  <a:path w="4512" h="5780" extrusionOk="0">
                    <a:moveTo>
                      <a:pt x="2397" y="1480"/>
                    </a:moveTo>
                    <a:lnTo>
                      <a:pt x="1622" y="2467"/>
                    </a:lnTo>
                    <a:lnTo>
                      <a:pt x="1199" y="3101"/>
                    </a:lnTo>
                    <a:lnTo>
                      <a:pt x="917" y="3665"/>
                    </a:lnTo>
                    <a:lnTo>
                      <a:pt x="1270" y="2749"/>
                    </a:lnTo>
                    <a:lnTo>
                      <a:pt x="1481" y="2397"/>
                    </a:lnTo>
                    <a:lnTo>
                      <a:pt x="1763" y="2044"/>
                    </a:lnTo>
                    <a:lnTo>
                      <a:pt x="2045" y="1762"/>
                    </a:lnTo>
                    <a:lnTo>
                      <a:pt x="2397" y="1480"/>
                    </a:lnTo>
                    <a:close/>
                    <a:moveTo>
                      <a:pt x="3455" y="1762"/>
                    </a:moveTo>
                    <a:lnTo>
                      <a:pt x="3384" y="2115"/>
                    </a:lnTo>
                    <a:lnTo>
                      <a:pt x="3173" y="2608"/>
                    </a:lnTo>
                    <a:lnTo>
                      <a:pt x="2820" y="3172"/>
                    </a:lnTo>
                    <a:lnTo>
                      <a:pt x="2468" y="3806"/>
                    </a:lnTo>
                    <a:lnTo>
                      <a:pt x="2045" y="4370"/>
                    </a:lnTo>
                    <a:lnTo>
                      <a:pt x="1833" y="4511"/>
                    </a:lnTo>
                    <a:lnTo>
                      <a:pt x="1622" y="4723"/>
                    </a:lnTo>
                    <a:lnTo>
                      <a:pt x="1411" y="4793"/>
                    </a:lnTo>
                    <a:lnTo>
                      <a:pt x="1199" y="4793"/>
                    </a:lnTo>
                    <a:lnTo>
                      <a:pt x="1058" y="4652"/>
                    </a:lnTo>
                    <a:lnTo>
                      <a:pt x="917" y="4511"/>
                    </a:lnTo>
                    <a:lnTo>
                      <a:pt x="1270" y="4229"/>
                    </a:lnTo>
                    <a:lnTo>
                      <a:pt x="1622" y="3877"/>
                    </a:lnTo>
                    <a:lnTo>
                      <a:pt x="1904" y="3524"/>
                    </a:lnTo>
                    <a:lnTo>
                      <a:pt x="2186" y="3101"/>
                    </a:lnTo>
                    <a:lnTo>
                      <a:pt x="3455" y="1762"/>
                    </a:lnTo>
                    <a:close/>
                    <a:moveTo>
                      <a:pt x="2609" y="0"/>
                    </a:moveTo>
                    <a:lnTo>
                      <a:pt x="2397" y="71"/>
                    </a:lnTo>
                    <a:lnTo>
                      <a:pt x="2186" y="212"/>
                    </a:lnTo>
                    <a:lnTo>
                      <a:pt x="2045" y="423"/>
                    </a:lnTo>
                    <a:lnTo>
                      <a:pt x="1833" y="705"/>
                    </a:lnTo>
                    <a:lnTo>
                      <a:pt x="1763" y="987"/>
                    </a:lnTo>
                    <a:lnTo>
                      <a:pt x="1763" y="1057"/>
                    </a:lnTo>
                    <a:lnTo>
                      <a:pt x="1833" y="1057"/>
                    </a:lnTo>
                    <a:lnTo>
                      <a:pt x="2045" y="1128"/>
                    </a:lnTo>
                    <a:lnTo>
                      <a:pt x="2256" y="1057"/>
                    </a:lnTo>
                    <a:lnTo>
                      <a:pt x="2820" y="916"/>
                    </a:lnTo>
                    <a:lnTo>
                      <a:pt x="3032" y="846"/>
                    </a:lnTo>
                    <a:lnTo>
                      <a:pt x="2609" y="1198"/>
                    </a:lnTo>
                    <a:lnTo>
                      <a:pt x="2115" y="1410"/>
                    </a:lnTo>
                    <a:lnTo>
                      <a:pt x="1199" y="1974"/>
                    </a:lnTo>
                    <a:lnTo>
                      <a:pt x="847" y="2256"/>
                    </a:lnTo>
                    <a:lnTo>
                      <a:pt x="494" y="2608"/>
                    </a:lnTo>
                    <a:lnTo>
                      <a:pt x="212" y="3101"/>
                    </a:lnTo>
                    <a:lnTo>
                      <a:pt x="1" y="3665"/>
                    </a:lnTo>
                    <a:lnTo>
                      <a:pt x="1" y="4229"/>
                    </a:lnTo>
                    <a:lnTo>
                      <a:pt x="71" y="4723"/>
                    </a:lnTo>
                    <a:lnTo>
                      <a:pt x="212" y="5145"/>
                    </a:lnTo>
                    <a:lnTo>
                      <a:pt x="494" y="5498"/>
                    </a:lnTo>
                    <a:lnTo>
                      <a:pt x="847" y="5709"/>
                    </a:lnTo>
                    <a:lnTo>
                      <a:pt x="1340" y="5780"/>
                    </a:lnTo>
                    <a:lnTo>
                      <a:pt x="1833" y="5709"/>
                    </a:lnTo>
                    <a:lnTo>
                      <a:pt x="2397" y="5427"/>
                    </a:lnTo>
                    <a:lnTo>
                      <a:pt x="2891" y="5005"/>
                    </a:lnTo>
                    <a:lnTo>
                      <a:pt x="3455" y="4441"/>
                    </a:lnTo>
                    <a:lnTo>
                      <a:pt x="3877" y="3736"/>
                    </a:lnTo>
                    <a:lnTo>
                      <a:pt x="4230" y="2960"/>
                    </a:lnTo>
                    <a:lnTo>
                      <a:pt x="4371" y="2608"/>
                    </a:lnTo>
                    <a:lnTo>
                      <a:pt x="4441" y="2185"/>
                    </a:lnTo>
                    <a:lnTo>
                      <a:pt x="4512" y="1833"/>
                    </a:lnTo>
                    <a:lnTo>
                      <a:pt x="4441" y="1480"/>
                    </a:lnTo>
                    <a:lnTo>
                      <a:pt x="4371" y="1128"/>
                    </a:lnTo>
                    <a:lnTo>
                      <a:pt x="4230" y="775"/>
                    </a:lnTo>
                    <a:lnTo>
                      <a:pt x="4018" y="494"/>
                    </a:lnTo>
                    <a:lnTo>
                      <a:pt x="3666" y="282"/>
                    </a:lnTo>
                    <a:lnTo>
                      <a:pt x="3384" y="141"/>
                    </a:lnTo>
                    <a:lnTo>
                      <a:pt x="3102" y="0"/>
                    </a:lnTo>
                    <a:close/>
                  </a:path>
                </a:pathLst>
              </a:custGeom>
              <a:solidFill>
                <a:srgbClr val="93B7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 name="Google Shape;253;p5"/>
              <p:cNvSpPr/>
              <p:nvPr/>
            </p:nvSpPr>
            <p:spPr>
              <a:xfrm>
                <a:off x="3253150" y="2320925"/>
                <a:ext cx="100475" cy="130425"/>
              </a:xfrm>
              <a:custGeom>
                <a:avLst/>
                <a:gdLst/>
                <a:ahLst/>
                <a:cxnLst/>
                <a:rect l="l" t="t" r="r" b="b"/>
                <a:pathLst>
                  <a:path w="4019" h="5217" extrusionOk="0">
                    <a:moveTo>
                      <a:pt x="2045" y="1128"/>
                    </a:moveTo>
                    <a:lnTo>
                      <a:pt x="2186" y="1199"/>
                    </a:lnTo>
                    <a:lnTo>
                      <a:pt x="2397" y="1410"/>
                    </a:lnTo>
                    <a:lnTo>
                      <a:pt x="2609" y="1763"/>
                    </a:lnTo>
                    <a:lnTo>
                      <a:pt x="2750" y="2256"/>
                    </a:lnTo>
                    <a:lnTo>
                      <a:pt x="2820" y="2749"/>
                    </a:lnTo>
                    <a:lnTo>
                      <a:pt x="2750" y="3243"/>
                    </a:lnTo>
                    <a:lnTo>
                      <a:pt x="2679" y="3525"/>
                    </a:lnTo>
                    <a:lnTo>
                      <a:pt x="2609" y="3736"/>
                    </a:lnTo>
                    <a:lnTo>
                      <a:pt x="2256" y="3243"/>
                    </a:lnTo>
                    <a:lnTo>
                      <a:pt x="1904" y="2608"/>
                    </a:lnTo>
                    <a:lnTo>
                      <a:pt x="1763" y="2327"/>
                    </a:lnTo>
                    <a:lnTo>
                      <a:pt x="1622" y="1974"/>
                    </a:lnTo>
                    <a:lnTo>
                      <a:pt x="1622" y="1692"/>
                    </a:lnTo>
                    <a:lnTo>
                      <a:pt x="1692" y="1410"/>
                    </a:lnTo>
                    <a:lnTo>
                      <a:pt x="1833" y="1269"/>
                    </a:lnTo>
                    <a:lnTo>
                      <a:pt x="1904" y="1128"/>
                    </a:lnTo>
                    <a:close/>
                    <a:moveTo>
                      <a:pt x="846" y="1481"/>
                    </a:moveTo>
                    <a:lnTo>
                      <a:pt x="987" y="1692"/>
                    </a:lnTo>
                    <a:lnTo>
                      <a:pt x="1128" y="2045"/>
                    </a:lnTo>
                    <a:lnTo>
                      <a:pt x="1199" y="2679"/>
                    </a:lnTo>
                    <a:lnTo>
                      <a:pt x="1340" y="3454"/>
                    </a:lnTo>
                    <a:lnTo>
                      <a:pt x="1481" y="3807"/>
                    </a:lnTo>
                    <a:lnTo>
                      <a:pt x="1622" y="4089"/>
                    </a:lnTo>
                    <a:lnTo>
                      <a:pt x="776" y="3454"/>
                    </a:lnTo>
                    <a:lnTo>
                      <a:pt x="706" y="3243"/>
                    </a:lnTo>
                    <a:lnTo>
                      <a:pt x="635" y="2961"/>
                    </a:lnTo>
                    <a:lnTo>
                      <a:pt x="635" y="2467"/>
                    </a:lnTo>
                    <a:lnTo>
                      <a:pt x="706" y="1974"/>
                    </a:lnTo>
                    <a:lnTo>
                      <a:pt x="846" y="1481"/>
                    </a:lnTo>
                    <a:close/>
                    <a:moveTo>
                      <a:pt x="2397" y="1"/>
                    </a:moveTo>
                    <a:lnTo>
                      <a:pt x="1974" y="71"/>
                    </a:lnTo>
                    <a:lnTo>
                      <a:pt x="1481" y="141"/>
                    </a:lnTo>
                    <a:lnTo>
                      <a:pt x="1058" y="423"/>
                    </a:lnTo>
                    <a:lnTo>
                      <a:pt x="706" y="705"/>
                    </a:lnTo>
                    <a:lnTo>
                      <a:pt x="424" y="1128"/>
                    </a:lnTo>
                    <a:lnTo>
                      <a:pt x="212" y="1551"/>
                    </a:lnTo>
                    <a:lnTo>
                      <a:pt x="71" y="2045"/>
                    </a:lnTo>
                    <a:lnTo>
                      <a:pt x="1" y="2538"/>
                    </a:lnTo>
                    <a:lnTo>
                      <a:pt x="1" y="3102"/>
                    </a:lnTo>
                    <a:lnTo>
                      <a:pt x="71" y="3595"/>
                    </a:lnTo>
                    <a:lnTo>
                      <a:pt x="212" y="4018"/>
                    </a:lnTo>
                    <a:lnTo>
                      <a:pt x="424" y="4441"/>
                    </a:lnTo>
                    <a:lnTo>
                      <a:pt x="706" y="4793"/>
                    </a:lnTo>
                    <a:lnTo>
                      <a:pt x="1058" y="5005"/>
                    </a:lnTo>
                    <a:lnTo>
                      <a:pt x="1481" y="5146"/>
                    </a:lnTo>
                    <a:lnTo>
                      <a:pt x="1974" y="5216"/>
                    </a:lnTo>
                    <a:lnTo>
                      <a:pt x="2468" y="5075"/>
                    </a:lnTo>
                    <a:lnTo>
                      <a:pt x="2891" y="4934"/>
                    </a:lnTo>
                    <a:lnTo>
                      <a:pt x="3172" y="4652"/>
                    </a:lnTo>
                    <a:lnTo>
                      <a:pt x="3454" y="4300"/>
                    </a:lnTo>
                    <a:lnTo>
                      <a:pt x="3736" y="3948"/>
                    </a:lnTo>
                    <a:lnTo>
                      <a:pt x="3877" y="3525"/>
                    </a:lnTo>
                    <a:lnTo>
                      <a:pt x="4018" y="3102"/>
                    </a:lnTo>
                    <a:lnTo>
                      <a:pt x="4018" y="2608"/>
                    </a:lnTo>
                    <a:lnTo>
                      <a:pt x="4018" y="2186"/>
                    </a:lnTo>
                    <a:lnTo>
                      <a:pt x="4018" y="1692"/>
                    </a:lnTo>
                    <a:lnTo>
                      <a:pt x="3877" y="1269"/>
                    </a:lnTo>
                    <a:lnTo>
                      <a:pt x="3666" y="917"/>
                    </a:lnTo>
                    <a:lnTo>
                      <a:pt x="3454" y="564"/>
                    </a:lnTo>
                    <a:lnTo>
                      <a:pt x="3172" y="282"/>
                    </a:lnTo>
                    <a:lnTo>
                      <a:pt x="2820" y="141"/>
                    </a:lnTo>
                    <a:lnTo>
                      <a:pt x="2397" y="1"/>
                    </a:lnTo>
                    <a:close/>
                  </a:path>
                </a:pathLst>
              </a:custGeom>
              <a:solidFill>
                <a:srgbClr val="93B7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54" name="Google Shape;254;p5"/>
            <p:cNvGrpSpPr/>
            <p:nvPr/>
          </p:nvGrpSpPr>
          <p:grpSpPr>
            <a:xfrm>
              <a:off x="1193750" y="3986125"/>
              <a:ext cx="766525" cy="1452000"/>
              <a:chOff x="3487525" y="3986125"/>
              <a:chExt cx="766525" cy="1452000"/>
            </a:xfrm>
          </p:grpSpPr>
          <p:sp>
            <p:nvSpPr>
              <p:cNvPr id="255" name="Google Shape;255;p5"/>
              <p:cNvSpPr/>
              <p:nvPr/>
            </p:nvSpPr>
            <p:spPr>
              <a:xfrm>
                <a:off x="3506900" y="3986125"/>
                <a:ext cx="747150" cy="1452000"/>
              </a:xfrm>
              <a:custGeom>
                <a:avLst/>
                <a:gdLst/>
                <a:ahLst/>
                <a:cxnLst/>
                <a:rect l="l" t="t" r="r" b="b"/>
                <a:pathLst>
                  <a:path w="29886" h="58080" extrusionOk="0">
                    <a:moveTo>
                      <a:pt x="20441" y="33974"/>
                    </a:moveTo>
                    <a:lnTo>
                      <a:pt x="21568" y="34608"/>
                    </a:lnTo>
                    <a:lnTo>
                      <a:pt x="23189" y="35665"/>
                    </a:lnTo>
                    <a:lnTo>
                      <a:pt x="24035" y="36229"/>
                    </a:lnTo>
                    <a:lnTo>
                      <a:pt x="24670" y="36793"/>
                    </a:lnTo>
                    <a:lnTo>
                      <a:pt x="25092" y="37216"/>
                    </a:lnTo>
                    <a:lnTo>
                      <a:pt x="25233" y="37427"/>
                    </a:lnTo>
                    <a:lnTo>
                      <a:pt x="25233" y="37568"/>
                    </a:lnTo>
                    <a:lnTo>
                      <a:pt x="23048" y="35947"/>
                    </a:lnTo>
                    <a:lnTo>
                      <a:pt x="20441" y="33974"/>
                    </a:lnTo>
                    <a:close/>
                    <a:moveTo>
                      <a:pt x="917" y="0"/>
                    </a:moveTo>
                    <a:lnTo>
                      <a:pt x="776" y="141"/>
                    </a:lnTo>
                    <a:lnTo>
                      <a:pt x="635" y="282"/>
                    </a:lnTo>
                    <a:lnTo>
                      <a:pt x="564" y="564"/>
                    </a:lnTo>
                    <a:lnTo>
                      <a:pt x="353" y="1198"/>
                    </a:lnTo>
                    <a:lnTo>
                      <a:pt x="212" y="2044"/>
                    </a:lnTo>
                    <a:lnTo>
                      <a:pt x="0" y="3595"/>
                    </a:lnTo>
                    <a:lnTo>
                      <a:pt x="0" y="4511"/>
                    </a:lnTo>
                    <a:lnTo>
                      <a:pt x="71" y="5216"/>
                    </a:lnTo>
                    <a:lnTo>
                      <a:pt x="141" y="5921"/>
                    </a:lnTo>
                    <a:lnTo>
                      <a:pt x="494" y="7331"/>
                    </a:lnTo>
                    <a:lnTo>
                      <a:pt x="987" y="8740"/>
                    </a:lnTo>
                    <a:lnTo>
                      <a:pt x="1551" y="10009"/>
                    </a:lnTo>
                    <a:lnTo>
                      <a:pt x="2326" y="11419"/>
                    </a:lnTo>
                    <a:lnTo>
                      <a:pt x="3243" y="12758"/>
                    </a:lnTo>
                    <a:lnTo>
                      <a:pt x="4159" y="14097"/>
                    </a:lnTo>
                    <a:lnTo>
                      <a:pt x="5216" y="15366"/>
                    </a:lnTo>
                    <a:lnTo>
                      <a:pt x="5710" y="15930"/>
                    </a:lnTo>
                    <a:lnTo>
                      <a:pt x="6344" y="16635"/>
                    </a:lnTo>
                    <a:lnTo>
                      <a:pt x="7683" y="18115"/>
                    </a:lnTo>
                    <a:lnTo>
                      <a:pt x="8388" y="18890"/>
                    </a:lnTo>
                    <a:lnTo>
                      <a:pt x="8952" y="19665"/>
                    </a:lnTo>
                    <a:lnTo>
                      <a:pt x="9375" y="20370"/>
                    </a:lnTo>
                    <a:lnTo>
                      <a:pt x="9586" y="20723"/>
                    </a:lnTo>
                    <a:lnTo>
                      <a:pt x="9657" y="21146"/>
                    </a:lnTo>
                    <a:lnTo>
                      <a:pt x="9727" y="21568"/>
                    </a:lnTo>
                    <a:lnTo>
                      <a:pt x="9657" y="21991"/>
                    </a:lnTo>
                    <a:lnTo>
                      <a:pt x="9586" y="22485"/>
                    </a:lnTo>
                    <a:lnTo>
                      <a:pt x="9375" y="22978"/>
                    </a:lnTo>
                    <a:lnTo>
                      <a:pt x="9022" y="24035"/>
                    </a:lnTo>
                    <a:lnTo>
                      <a:pt x="8811" y="24599"/>
                    </a:lnTo>
                    <a:lnTo>
                      <a:pt x="8670" y="25163"/>
                    </a:lnTo>
                    <a:lnTo>
                      <a:pt x="8599" y="25798"/>
                    </a:lnTo>
                    <a:lnTo>
                      <a:pt x="8599" y="26432"/>
                    </a:lnTo>
                    <a:lnTo>
                      <a:pt x="8599" y="27912"/>
                    </a:lnTo>
                    <a:lnTo>
                      <a:pt x="8599" y="29251"/>
                    </a:lnTo>
                    <a:lnTo>
                      <a:pt x="8529" y="29886"/>
                    </a:lnTo>
                    <a:lnTo>
                      <a:pt x="8317" y="30449"/>
                    </a:lnTo>
                    <a:lnTo>
                      <a:pt x="8247" y="30590"/>
                    </a:lnTo>
                    <a:lnTo>
                      <a:pt x="8106" y="30802"/>
                    </a:lnTo>
                    <a:lnTo>
                      <a:pt x="7683" y="31084"/>
                    </a:lnTo>
                    <a:lnTo>
                      <a:pt x="6626" y="31859"/>
                    </a:lnTo>
                    <a:lnTo>
                      <a:pt x="6132" y="32212"/>
                    </a:lnTo>
                    <a:lnTo>
                      <a:pt x="5780" y="32634"/>
                    </a:lnTo>
                    <a:lnTo>
                      <a:pt x="5639" y="32846"/>
                    </a:lnTo>
                    <a:lnTo>
                      <a:pt x="5639" y="33128"/>
                    </a:lnTo>
                    <a:lnTo>
                      <a:pt x="5639" y="33339"/>
                    </a:lnTo>
                    <a:lnTo>
                      <a:pt x="5710" y="33621"/>
                    </a:lnTo>
                    <a:lnTo>
                      <a:pt x="5850" y="33762"/>
                    </a:lnTo>
                    <a:lnTo>
                      <a:pt x="6132" y="33762"/>
                    </a:lnTo>
                    <a:lnTo>
                      <a:pt x="6344" y="33692"/>
                    </a:lnTo>
                    <a:lnTo>
                      <a:pt x="6696" y="33480"/>
                    </a:lnTo>
                    <a:lnTo>
                      <a:pt x="7119" y="33057"/>
                    </a:lnTo>
                    <a:lnTo>
                      <a:pt x="7894" y="32141"/>
                    </a:lnTo>
                    <a:lnTo>
                      <a:pt x="8388" y="31507"/>
                    </a:lnTo>
                    <a:lnTo>
                      <a:pt x="8388" y="31859"/>
                    </a:lnTo>
                    <a:lnTo>
                      <a:pt x="8176" y="32353"/>
                    </a:lnTo>
                    <a:lnTo>
                      <a:pt x="7754" y="33480"/>
                    </a:lnTo>
                    <a:lnTo>
                      <a:pt x="7542" y="34115"/>
                    </a:lnTo>
                    <a:lnTo>
                      <a:pt x="7401" y="34608"/>
                    </a:lnTo>
                    <a:lnTo>
                      <a:pt x="7401" y="34820"/>
                    </a:lnTo>
                    <a:lnTo>
                      <a:pt x="7401" y="35031"/>
                    </a:lnTo>
                    <a:lnTo>
                      <a:pt x="7472" y="35172"/>
                    </a:lnTo>
                    <a:lnTo>
                      <a:pt x="7613" y="35242"/>
                    </a:lnTo>
                    <a:lnTo>
                      <a:pt x="7965" y="35242"/>
                    </a:lnTo>
                    <a:lnTo>
                      <a:pt x="8106" y="35172"/>
                    </a:lnTo>
                    <a:lnTo>
                      <a:pt x="8176" y="35031"/>
                    </a:lnTo>
                    <a:lnTo>
                      <a:pt x="8388" y="34749"/>
                    </a:lnTo>
                    <a:lnTo>
                      <a:pt x="8458" y="34326"/>
                    </a:lnTo>
                    <a:lnTo>
                      <a:pt x="8529" y="33410"/>
                    </a:lnTo>
                    <a:lnTo>
                      <a:pt x="8599" y="32705"/>
                    </a:lnTo>
                    <a:lnTo>
                      <a:pt x="8740" y="33410"/>
                    </a:lnTo>
                    <a:lnTo>
                      <a:pt x="8952" y="33903"/>
                    </a:lnTo>
                    <a:lnTo>
                      <a:pt x="9163" y="34256"/>
                    </a:lnTo>
                    <a:lnTo>
                      <a:pt x="9375" y="34397"/>
                    </a:lnTo>
                    <a:lnTo>
                      <a:pt x="9516" y="34397"/>
                    </a:lnTo>
                    <a:lnTo>
                      <a:pt x="9586" y="34326"/>
                    </a:lnTo>
                    <a:lnTo>
                      <a:pt x="9657" y="34256"/>
                    </a:lnTo>
                    <a:lnTo>
                      <a:pt x="9727" y="34044"/>
                    </a:lnTo>
                    <a:lnTo>
                      <a:pt x="9798" y="33551"/>
                    </a:lnTo>
                    <a:lnTo>
                      <a:pt x="9657" y="32775"/>
                    </a:lnTo>
                    <a:lnTo>
                      <a:pt x="10079" y="33410"/>
                    </a:lnTo>
                    <a:lnTo>
                      <a:pt x="10643" y="34256"/>
                    </a:lnTo>
                    <a:lnTo>
                      <a:pt x="10925" y="34608"/>
                    </a:lnTo>
                    <a:lnTo>
                      <a:pt x="11207" y="34890"/>
                    </a:lnTo>
                    <a:lnTo>
                      <a:pt x="11419" y="34960"/>
                    </a:lnTo>
                    <a:lnTo>
                      <a:pt x="11701" y="34960"/>
                    </a:lnTo>
                    <a:lnTo>
                      <a:pt x="11842" y="34890"/>
                    </a:lnTo>
                    <a:lnTo>
                      <a:pt x="11912" y="34749"/>
                    </a:lnTo>
                    <a:lnTo>
                      <a:pt x="11983" y="34538"/>
                    </a:lnTo>
                    <a:lnTo>
                      <a:pt x="11983" y="34397"/>
                    </a:lnTo>
                    <a:lnTo>
                      <a:pt x="11842" y="34185"/>
                    </a:lnTo>
                    <a:lnTo>
                      <a:pt x="11560" y="33762"/>
                    </a:lnTo>
                    <a:lnTo>
                      <a:pt x="11207" y="33269"/>
                    </a:lnTo>
                    <a:lnTo>
                      <a:pt x="10291" y="32494"/>
                    </a:lnTo>
                    <a:lnTo>
                      <a:pt x="9657" y="31930"/>
                    </a:lnTo>
                    <a:lnTo>
                      <a:pt x="10643" y="32494"/>
                    </a:lnTo>
                    <a:lnTo>
                      <a:pt x="11771" y="33198"/>
                    </a:lnTo>
                    <a:lnTo>
                      <a:pt x="12194" y="33339"/>
                    </a:lnTo>
                    <a:lnTo>
                      <a:pt x="12335" y="33339"/>
                    </a:lnTo>
                    <a:lnTo>
                      <a:pt x="12335" y="33269"/>
                    </a:lnTo>
                    <a:lnTo>
                      <a:pt x="12335" y="33128"/>
                    </a:lnTo>
                    <a:lnTo>
                      <a:pt x="12124" y="32916"/>
                    </a:lnTo>
                    <a:lnTo>
                      <a:pt x="11489" y="32141"/>
                    </a:lnTo>
                    <a:lnTo>
                      <a:pt x="11137" y="31789"/>
                    </a:lnTo>
                    <a:lnTo>
                      <a:pt x="10784" y="31577"/>
                    </a:lnTo>
                    <a:lnTo>
                      <a:pt x="10220" y="31295"/>
                    </a:lnTo>
                    <a:lnTo>
                      <a:pt x="10009" y="31154"/>
                    </a:lnTo>
                    <a:lnTo>
                      <a:pt x="9727" y="30943"/>
                    </a:lnTo>
                    <a:lnTo>
                      <a:pt x="9516" y="30590"/>
                    </a:lnTo>
                    <a:lnTo>
                      <a:pt x="9304" y="30027"/>
                    </a:lnTo>
                    <a:lnTo>
                      <a:pt x="9234" y="29604"/>
                    </a:lnTo>
                    <a:lnTo>
                      <a:pt x="9163" y="29181"/>
                    </a:lnTo>
                    <a:lnTo>
                      <a:pt x="9234" y="28123"/>
                    </a:lnTo>
                    <a:lnTo>
                      <a:pt x="9445" y="26291"/>
                    </a:lnTo>
                    <a:lnTo>
                      <a:pt x="10079" y="27348"/>
                    </a:lnTo>
                    <a:lnTo>
                      <a:pt x="10573" y="28123"/>
                    </a:lnTo>
                    <a:lnTo>
                      <a:pt x="11066" y="28899"/>
                    </a:lnTo>
                    <a:lnTo>
                      <a:pt x="11560" y="29392"/>
                    </a:lnTo>
                    <a:lnTo>
                      <a:pt x="11771" y="29533"/>
                    </a:lnTo>
                    <a:lnTo>
                      <a:pt x="11983" y="29604"/>
                    </a:lnTo>
                    <a:lnTo>
                      <a:pt x="12194" y="29533"/>
                    </a:lnTo>
                    <a:lnTo>
                      <a:pt x="12335" y="29322"/>
                    </a:lnTo>
                    <a:lnTo>
                      <a:pt x="12405" y="28969"/>
                    </a:lnTo>
                    <a:lnTo>
                      <a:pt x="12405" y="28476"/>
                    </a:lnTo>
                    <a:lnTo>
                      <a:pt x="12335" y="28194"/>
                    </a:lnTo>
                    <a:lnTo>
                      <a:pt x="12194" y="27842"/>
                    </a:lnTo>
                    <a:lnTo>
                      <a:pt x="11560" y="27066"/>
                    </a:lnTo>
                    <a:lnTo>
                      <a:pt x="10855" y="26361"/>
                    </a:lnTo>
                    <a:lnTo>
                      <a:pt x="10573" y="26009"/>
                    </a:lnTo>
                    <a:lnTo>
                      <a:pt x="10361" y="25798"/>
                    </a:lnTo>
                    <a:lnTo>
                      <a:pt x="9939" y="25586"/>
                    </a:lnTo>
                    <a:lnTo>
                      <a:pt x="9727" y="25516"/>
                    </a:lnTo>
                    <a:lnTo>
                      <a:pt x="9657" y="25375"/>
                    </a:lnTo>
                    <a:lnTo>
                      <a:pt x="9586" y="25234"/>
                    </a:lnTo>
                    <a:lnTo>
                      <a:pt x="9516" y="25022"/>
                    </a:lnTo>
                    <a:lnTo>
                      <a:pt x="9657" y="24670"/>
                    </a:lnTo>
                    <a:lnTo>
                      <a:pt x="9939" y="23260"/>
                    </a:lnTo>
                    <a:lnTo>
                      <a:pt x="10150" y="21850"/>
                    </a:lnTo>
                    <a:lnTo>
                      <a:pt x="11842" y="24388"/>
                    </a:lnTo>
                    <a:lnTo>
                      <a:pt x="12899" y="25938"/>
                    </a:lnTo>
                    <a:lnTo>
                      <a:pt x="13886" y="27630"/>
                    </a:lnTo>
                    <a:lnTo>
                      <a:pt x="14731" y="29322"/>
                    </a:lnTo>
                    <a:lnTo>
                      <a:pt x="15154" y="30168"/>
                    </a:lnTo>
                    <a:lnTo>
                      <a:pt x="15436" y="30943"/>
                    </a:lnTo>
                    <a:lnTo>
                      <a:pt x="15648" y="31718"/>
                    </a:lnTo>
                    <a:lnTo>
                      <a:pt x="15718" y="32353"/>
                    </a:lnTo>
                    <a:lnTo>
                      <a:pt x="15718" y="32987"/>
                    </a:lnTo>
                    <a:lnTo>
                      <a:pt x="15577" y="33551"/>
                    </a:lnTo>
                    <a:lnTo>
                      <a:pt x="15507" y="33762"/>
                    </a:lnTo>
                    <a:lnTo>
                      <a:pt x="15225" y="33974"/>
                    </a:lnTo>
                    <a:lnTo>
                      <a:pt x="14520" y="34679"/>
                    </a:lnTo>
                    <a:lnTo>
                      <a:pt x="12405" y="36229"/>
                    </a:lnTo>
                    <a:lnTo>
                      <a:pt x="11348" y="37075"/>
                    </a:lnTo>
                    <a:lnTo>
                      <a:pt x="10502" y="37780"/>
                    </a:lnTo>
                    <a:lnTo>
                      <a:pt x="10220" y="38132"/>
                    </a:lnTo>
                    <a:lnTo>
                      <a:pt x="9939" y="38414"/>
                    </a:lnTo>
                    <a:lnTo>
                      <a:pt x="9868" y="38626"/>
                    </a:lnTo>
                    <a:lnTo>
                      <a:pt x="9868" y="38767"/>
                    </a:lnTo>
                    <a:lnTo>
                      <a:pt x="9939" y="38837"/>
                    </a:lnTo>
                    <a:lnTo>
                      <a:pt x="10079" y="38908"/>
                    </a:lnTo>
                    <a:lnTo>
                      <a:pt x="10432" y="38837"/>
                    </a:lnTo>
                    <a:lnTo>
                      <a:pt x="10855" y="38696"/>
                    </a:lnTo>
                    <a:lnTo>
                      <a:pt x="11278" y="38485"/>
                    </a:lnTo>
                    <a:lnTo>
                      <a:pt x="12687" y="37709"/>
                    </a:lnTo>
                    <a:lnTo>
                      <a:pt x="12687" y="37709"/>
                    </a:lnTo>
                    <a:lnTo>
                      <a:pt x="12264" y="38767"/>
                    </a:lnTo>
                    <a:lnTo>
                      <a:pt x="11912" y="39542"/>
                    </a:lnTo>
                    <a:lnTo>
                      <a:pt x="11560" y="40247"/>
                    </a:lnTo>
                    <a:lnTo>
                      <a:pt x="10996" y="41163"/>
                    </a:lnTo>
                    <a:lnTo>
                      <a:pt x="10643" y="41586"/>
                    </a:lnTo>
                    <a:lnTo>
                      <a:pt x="10291" y="41938"/>
                    </a:lnTo>
                    <a:lnTo>
                      <a:pt x="10150" y="42150"/>
                    </a:lnTo>
                    <a:lnTo>
                      <a:pt x="10009" y="42361"/>
                    </a:lnTo>
                    <a:lnTo>
                      <a:pt x="10009" y="42573"/>
                    </a:lnTo>
                    <a:lnTo>
                      <a:pt x="10150" y="42855"/>
                    </a:lnTo>
                    <a:lnTo>
                      <a:pt x="10291" y="43066"/>
                    </a:lnTo>
                    <a:lnTo>
                      <a:pt x="10502" y="43137"/>
                    </a:lnTo>
                    <a:lnTo>
                      <a:pt x="10643" y="43207"/>
                    </a:lnTo>
                    <a:lnTo>
                      <a:pt x="10784" y="43137"/>
                    </a:lnTo>
                    <a:lnTo>
                      <a:pt x="11066" y="42925"/>
                    </a:lnTo>
                    <a:lnTo>
                      <a:pt x="11348" y="42502"/>
                    </a:lnTo>
                    <a:lnTo>
                      <a:pt x="11912" y="41656"/>
                    </a:lnTo>
                    <a:lnTo>
                      <a:pt x="12124" y="41445"/>
                    </a:lnTo>
                    <a:lnTo>
                      <a:pt x="12194" y="41375"/>
                    </a:lnTo>
                    <a:lnTo>
                      <a:pt x="12264" y="41375"/>
                    </a:lnTo>
                    <a:lnTo>
                      <a:pt x="12124" y="41656"/>
                    </a:lnTo>
                    <a:lnTo>
                      <a:pt x="12053" y="42079"/>
                    </a:lnTo>
                    <a:lnTo>
                      <a:pt x="12053" y="42432"/>
                    </a:lnTo>
                    <a:lnTo>
                      <a:pt x="12124" y="42855"/>
                    </a:lnTo>
                    <a:lnTo>
                      <a:pt x="12194" y="43137"/>
                    </a:lnTo>
                    <a:lnTo>
                      <a:pt x="12335" y="43348"/>
                    </a:lnTo>
                    <a:lnTo>
                      <a:pt x="12476" y="43419"/>
                    </a:lnTo>
                    <a:lnTo>
                      <a:pt x="12546" y="43348"/>
                    </a:lnTo>
                    <a:lnTo>
                      <a:pt x="12617" y="43137"/>
                    </a:lnTo>
                    <a:lnTo>
                      <a:pt x="12617" y="42855"/>
                    </a:lnTo>
                    <a:lnTo>
                      <a:pt x="12617" y="42220"/>
                    </a:lnTo>
                    <a:lnTo>
                      <a:pt x="12617" y="41656"/>
                    </a:lnTo>
                    <a:lnTo>
                      <a:pt x="12687" y="41445"/>
                    </a:lnTo>
                    <a:lnTo>
                      <a:pt x="12758" y="41375"/>
                    </a:lnTo>
                    <a:lnTo>
                      <a:pt x="12969" y="41938"/>
                    </a:lnTo>
                    <a:lnTo>
                      <a:pt x="13322" y="42573"/>
                    </a:lnTo>
                    <a:lnTo>
                      <a:pt x="13463" y="42855"/>
                    </a:lnTo>
                    <a:lnTo>
                      <a:pt x="13745" y="43066"/>
                    </a:lnTo>
                    <a:lnTo>
                      <a:pt x="14027" y="43137"/>
                    </a:lnTo>
                    <a:lnTo>
                      <a:pt x="14379" y="43066"/>
                    </a:lnTo>
                    <a:lnTo>
                      <a:pt x="14661" y="42855"/>
                    </a:lnTo>
                    <a:lnTo>
                      <a:pt x="14802" y="42714"/>
                    </a:lnTo>
                    <a:lnTo>
                      <a:pt x="14802" y="42502"/>
                    </a:lnTo>
                    <a:lnTo>
                      <a:pt x="14731" y="42361"/>
                    </a:lnTo>
                    <a:lnTo>
                      <a:pt x="14308" y="41938"/>
                    </a:lnTo>
                    <a:lnTo>
                      <a:pt x="14168" y="41797"/>
                    </a:lnTo>
                    <a:lnTo>
                      <a:pt x="14097" y="41656"/>
                    </a:lnTo>
                    <a:lnTo>
                      <a:pt x="13674" y="40529"/>
                    </a:lnTo>
                    <a:lnTo>
                      <a:pt x="13392" y="39824"/>
                    </a:lnTo>
                    <a:lnTo>
                      <a:pt x="13251" y="39119"/>
                    </a:lnTo>
                    <a:lnTo>
                      <a:pt x="13181" y="38837"/>
                    </a:lnTo>
                    <a:lnTo>
                      <a:pt x="13181" y="38485"/>
                    </a:lnTo>
                    <a:lnTo>
                      <a:pt x="13251" y="38203"/>
                    </a:lnTo>
                    <a:lnTo>
                      <a:pt x="13322" y="37921"/>
                    </a:lnTo>
                    <a:lnTo>
                      <a:pt x="13533" y="37639"/>
                    </a:lnTo>
                    <a:lnTo>
                      <a:pt x="13745" y="37427"/>
                    </a:lnTo>
                    <a:lnTo>
                      <a:pt x="14097" y="37216"/>
                    </a:lnTo>
                    <a:lnTo>
                      <a:pt x="14520" y="37075"/>
                    </a:lnTo>
                    <a:lnTo>
                      <a:pt x="14872" y="38273"/>
                    </a:lnTo>
                    <a:lnTo>
                      <a:pt x="15154" y="39049"/>
                    </a:lnTo>
                    <a:lnTo>
                      <a:pt x="15436" y="39824"/>
                    </a:lnTo>
                    <a:lnTo>
                      <a:pt x="15789" y="40458"/>
                    </a:lnTo>
                    <a:lnTo>
                      <a:pt x="16000" y="40599"/>
                    </a:lnTo>
                    <a:lnTo>
                      <a:pt x="16141" y="40670"/>
                    </a:lnTo>
                    <a:lnTo>
                      <a:pt x="16353" y="40599"/>
                    </a:lnTo>
                    <a:lnTo>
                      <a:pt x="16493" y="40458"/>
                    </a:lnTo>
                    <a:lnTo>
                      <a:pt x="16705" y="40106"/>
                    </a:lnTo>
                    <a:lnTo>
                      <a:pt x="16846" y="39612"/>
                    </a:lnTo>
                    <a:lnTo>
                      <a:pt x="16846" y="39260"/>
                    </a:lnTo>
                    <a:lnTo>
                      <a:pt x="16705" y="38908"/>
                    </a:lnTo>
                    <a:lnTo>
                      <a:pt x="16493" y="38414"/>
                    </a:lnTo>
                    <a:lnTo>
                      <a:pt x="16282" y="37991"/>
                    </a:lnTo>
                    <a:lnTo>
                      <a:pt x="15718" y="37075"/>
                    </a:lnTo>
                    <a:lnTo>
                      <a:pt x="15507" y="36723"/>
                    </a:lnTo>
                    <a:lnTo>
                      <a:pt x="15366" y="36370"/>
                    </a:lnTo>
                    <a:lnTo>
                      <a:pt x="15154" y="35454"/>
                    </a:lnTo>
                    <a:lnTo>
                      <a:pt x="15154" y="35172"/>
                    </a:lnTo>
                    <a:lnTo>
                      <a:pt x="15154" y="34890"/>
                    </a:lnTo>
                    <a:lnTo>
                      <a:pt x="15295" y="34608"/>
                    </a:lnTo>
                    <a:lnTo>
                      <a:pt x="15436" y="34256"/>
                    </a:lnTo>
                    <a:lnTo>
                      <a:pt x="16071" y="33269"/>
                    </a:lnTo>
                    <a:lnTo>
                      <a:pt x="16775" y="35031"/>
                    </a:lnTo>
                    <a:lnTo>
                      <a:pt x="17410" y="36793"/>
                    </a:lnTo>
                    <a:lnTo>
                      <a:pt x="17903" y="38626"/>
                    </a:lnTo>
                    <a:lnTo>
                      <a:pt x="18115" y="39542"/>
                    </a:lnTo>
                    <a:lnTo>
                      <a:pt x="18256" y="40458"/>
                    </a:lnTo>
                    <a:lnTo>
                      <a:pt x="18326" y="41445"/>
                    </a:lnTo>
                    <a:lnTo>
                      <a:pt x="18326" y="41656"/>
                    </a:lnTo>
                    <a:lnTo>
                      <a:pt x="18326" y="41868"/>
                    </a:lnTo>
                    <a:lnTo>
                      <a:pt x="18185" y="41938"/>
                    </a:lnTo>
                    <a:lnTo>
                      <a:pt x="18044" y="42079"/>
                    </a:lnTo>
                    <a:lnTo>
                      <a:pt x="17551" y="42643"/>
                    </a:lnTo>
                    <a:lnTo>
                      <a:pt x="17198" y="42996"/>
                    </a:lnTo>
                    <a:lnTo>
                      <a:pt x="16634" y="43419"/>
                    </a:lnTo>
                    <a:lnTo>
                      <a:pt x="16071" y="43842"/>
                    </a:lnTo>
                    <a:lnTo>
                      <a:pt x="15648" y="44123"/>
                    </a:lnTo>
                    <a:lnTo>
                      <a:pt x="15225" y="44194"/>
                    </a:lnTo>
                    <a:lnTo>
                      <a:pt x="14661" y="44335"/>
                    </a:lnTo>
                    <a:lnTo>
                      <a:pt x="13322" y="44687"/>
                    </a:lnTo>
                    <a:lnTo>
                      <a:pt x="12687" y="44899"/>
                    </a:lnTo>
                    <a:lnTo>
                      <a:pt x="12124" y="45181"/>
                    </a:lnTo>
                    <a:lnTo>
                      <a:pt x="11912" y="45392"/>
                    </a:lnTo>
                    <a:lnTo>
                      <a:pt x="11771" y="45604"/>
                    </a:lnTo>
                    <a:lnTo>
                      <a:pt x="11630" y="45815"/>
                    </a:lnTo>
                    <a:lnTo>
                      <a:pt x="11630" y="46097"/>
                    </a:lnTo>
                    <a:lnTo>
                      <a:pt x="11630" y="46238"/>
                    </a:lnTo>
                    <a:lnTo>
                      <a:pt x="11701" y="46308"/>
                    </a:lnTo>
                    <a:lnTo>
                      <a:pt x="12053" y="46308"/>
                    </a:lnTo>
                    <a:lnTo>
                      <a:pt x="12476" y="46238"/>
                    </a:lnTo>
                    <a:lnTo>
                      <a:pt x="12969" y="46097"/>
                    </a:lnTo>
                    <a:lnTo>
                      <a:pt x="14027" y="45745"/>
                    </a:lnTo>
                    <a:lnTo>
                      <a:pt x="14661" y="45533"/>
                    </a:lnTo>
                    <a:lnTo>
                      <a:pt x="14379" y="46097"/>
                    </a:lnTo>
                    <a:lnTo>
                      <a:pt x="14027" y="46802"/>
                    </a:lnTo>
                    <a:lnTo>
                      <a:pt x="13674" y="47436"/>
                    </a:lnTo>
                    <a:lnTo>
                      <a:pt x="13463" y="47718"/>
                    </a:lnTo>
                    <a:lnTo>
                      <a:pt x="13251" y="47930"/>
                    </a:lnTo>
                    <a:lnTo>
                      <a:pt x="13040" y="48141"/>
                    </a:lnTo>
                    <a:lnTo>
                      <a:pt x="12758" y="48212"/>
                    </a:lnTo>
                    <a:lnTo>
                      <a:pt x="12194" y="48353"/>
                    </a:lnTo>
                    <a:lnTo>
                      <a:pt x="11912" y="48493"/>
                    </a:lnTo>
                    <a:lnTo>
                      <a:pt x="11701" y="48634"/>
                    </a:lnTo>
                    <a:lnTo>
                      <a:pt x="11489" y="48846"/>
                    </a:lnTo>
                    <a:lnTo>
                      <a:pt x="11348" y="49128"/>
                    </a:lnTo>
                    <a:lnTo>
                      <a:pt x="11278" y="49692"/>
                    </a:lnTo>
                    <a:lnTo>
                      <a:pt x="11278" y="49903"/>
                    </a:lnTo>
                    <a:lnTo>
                      <a:pt x="11348" y="49974"/>
                    </a:lnTo>
                    <a:lnTo>
                      <a:pt x="11419" y="50044"/>
                    </a:lnTo>
                    <a:lnTo>
                      <a:pt x="11560" y="50044"/>
                    </a:lnTo>
                    <a:lnTo>
                      <a:pt x="11842" y="49974"/>
                    </a:lnTo>
                    <a:lnTo>
                      <a:pt x="12124" y="49762"/>
                    </a:lnTo>
                    <a:lnTo>
                      <a:pt x="12476" y="49480"/>
                    </a:lnTo>
                    <a:lnTo>
                      <a:pt x="12969" y="48916"/>
                    </a:lnTo>
                    <a:lnTo>
                      <a:pt x="12969" y="49551"/>
                    </a:lnTo>
                    <a:lnTo>
                      <a:pt x="13040" y="49903"/>
                    </a:lnTo>
                    <a:lnTo>
                      <a:pt x="13181" y="50185"/>
                    </a:lnTo>
                    <a:lnTo>
                      <a:pt x="13322" y="50467"/>
                    </a:lnTo>
                    <a:lnTo>
                      <a:pt x="13533" y="50608"/>
                    </a:lnTo>
                    <a:lnTo>
                      <a:pt x="13815" y="50608"/>
                    </a:lnTo>
                    <a:lnTo>
                      <a:pt x="14097" y="50397"/>
                    </a:lnTo>
                    <a:lnTo>
                      <a:pt x="14238" y="50256"/>
                    </a:lnTo>
                    <a:lnTo>
                      <a:pt x="14308" y="50044"/>
                    </a:lnTo>
                    <a:lnTo>
                      <a:pt x="14308" y="49480"/>
                    </a:lnTo>
                    <a:lnTo>
                      <a:pt x="14238" y="48916"/>
                    </a:lnTo>
                    <a:lnTo>
                      <a:pt x="14238" y="48634"/>
                    </a:lnTo>
                    <a:lnTo>
                      <a:pt x="14308" y="48423"/>
                    </a:lnTo>
                    <a:lnTo>
                      <a:pt x="14520" y="48987"/>
                    </a:lnTo>
                    <a:lnTo>
                      <a:pt x="14872" y="49833"/>
                    </a:lnTo>
                    <a:lnTo>
                      <a:pt x="15084" y="50256"/>
                    </a:lnTo>
                    <a:lnTo>
                      <a:pt x="15366" y="50608"/>
                    </a:lnTo>
                    <a:lnTo>
                      <a:pt x="15648" y="50890"/>
                    </a:lnTo>
                    <a:lnTo>
                      <a:pt x="15930" y="50890"/>
                    </a:lnTo>
                    <a:lnTo>
                      <a:pt x="16141" y="50819"/>
                    </a:lnTo>
                    <a:lnTo>
                      <a:pt x="16282" y="50749"/>
                    </a:lnTo>
                    <a:lnTo>
                      <a:pt x="16423" y="50608"/>
                    </a:lnTo>
                    <a:lnTo>
                      <a:pt x="16423" y="50467"/>
                    </a:lnTo>
                    <a:lnTo>
                      <a:pt x="16423" y="50115"/>
                    </a:lnTo>
                    <a:lnTo>
                      <a:pt x="16212" y="49762"/>
                    </a:lnTo>
                    <a:lnTo>
                      <a:pt x="15718" y="49128"/>
                    </a:lnTo>
                    <a:lnTo>
                      <a:pt x="15436" y="48705"/>
                    </a:lnTo>
                    <a:lnTo>
                      <a:pt x="15084" y="47789"/>
                    </a:lnTo>
                    <a:lnTo>
                      <a:pt x="15013" y="47436"/>
                    </a:lnTo>
                    <a:lnTo>
                      <a:pt x="14943" y="47084"/>
                    </a:lnTo>
                    <a:lnTo>
                      <a:pt x="14943" y="46731"/>
                    </a:lnTo>
                    <a:lnTo>
                      <a:pt x="15084" y="46379"/>
                    </a:lnTo>
                    <a:lnTo>
                      <a:pt x="15295" y="45956"/>
                    </a:lnTo>
                    <a:lnTo>
                      <a:pt x="15648" y="45392"/>
                    </a:lnTo>
                    <a:lnTo>
                      <a:pt x="16071" y="44758"/>
                    </a:lnTo>
                    <a:lnTo>
                      <a:pt x="16634" y="44123"/>
                    </a:lnTo>
                    <a:lnTo>
                      <a:pt x="16634" y="44123"/>
                    </a:lnTo>
                    <a:lnTo>
                      <a:pt x="16282" y="45745"/>
                    </a:lnTo>
                    <a:lnTo>
                      <a:pt x="16212" y="46520"/>
                    </a:lnTo>
                    <a:lnTo>
                      <a:pt x="16141" y="47366"/>
                    </a:lnTo>
                    <a:lnTo>
                      <a:pt x="16212" y="46943"/>
                    </a:lnTo>
                    <a:lnTo>
                      <a:pt x="16423" y="46379"/>
                    </a:lnTo>
                    <a:lnTo>
                      <a:pt x="17128" y="44899"/>
                    </a:lnTo>
                    <a:lnTo>
                      <a:pt x="17551" y="44123"/>
                    </a:lnTo>
                    <a:lnTo>
                      <a:pt x="17974" y="43419"/>
                    </a:lnTo>
                    <a:lnTo>
                      <a:pt x="18326" y="42925"/>
                    </a:lnTo>
                    <a:lnTo>
                      <a:pt x="18678" y="42643"/>
                    </a:lnTo>
                    <a:lnTo>
                      <a:pt x="18960" y="44123"/>
                    </a:lnTo>
                    <a:lnTo>
                      <a:pt x="19172" y="45745"/>
                    </a:lnTo>
                    <a:lnTo>
                      <a:pt x="19313" y="46520"/>
                    </a:lnTo>
                    <a:lnTo>
                      <a:pt x="19313" y="47295"/>
                    </a:lnTo>
                    <a:lnTo>
                      <a:pt x="19242" y="48000"/>
                    </a:lnTo>
                    <a:lnTo>
                      <a:pt x="19031" y="48634"/>
                    </a:lnTo>
                    <a:lnTo>
                      <a:pt x="18256" y="50185"/>
                    </a:lnTo>
                    <a:lnTo>
                      <a:pt x="17762" y="51101"/>
                    </a:lnTo>
                    <a:lnTo>
                      <a:pt x="17621" y="51383"/>
                    </a:lnTo>
                    <a:lnTo>
                      <a:pt x="17621" y="51454"/>
                    </a:lnTo>
                    <a:lnTo>
                      <a:pt x="18044" y="51031"/>
                    </a:lnTo>
                    <a:lnTo>
                      <a:pt x="18538" y="50538"/>
                    </a:lnTo>
                    <a:lnTo>
                      <a:pt x="18960" y="50115"/>
                    </a:lnTo>
                    <a:lnTo>
                      <a:pt x="19383" y="49621"/>
                    </a:lnTo>
                    <a:lnTo>
                      <a:pt x="19383" y="50890"/>
                    </a:lnTo>
                    <a:lnTo>
                      <a:pt x="19313" y="51313"/>
                    </a:lnTo>
                    <a:lnTo>
                      <a:pt x="19172" y="51524"/>
                    </a:lnTo>
                    <a:lnTo>
                      <a:pt x="19031" y="51736"/>
                    </a:lnTo>
                    <a:lnTo>
                      <a:pt x="18749" y="52018"/>
                    </a:lnTo>
                    <a:lnTo>
                      <a:pt x="18397" y="52300"/>
                    </a:lnTo>
                    <a:lnTo>
                      <a:pt x="17974" y="52793"/>
                    </a:lnTo>
                    <a:lnTo>
                      <a:pt x="17480" y="53286"/>
                    </a:lnTo>
                    <a:lnTo>
                      <a:pt x="16846" y="53780"/>
                    </a:lnTo>
                    <a:lnTo>
                      <a:pt x="16564" y="54062"/>
                    </a:lnTo>
                    <a:lnTo>
                      <a:pt x="16423" y="54344"/>
                    </a:lnTo>
                    <a:lnTo>
                      <a:pt x="16282" y="54696"/>
                    </a:lnTo>
                    <a:lnTo>
                      <a:pt x="16282" y="55119"/>
                    </a:lnTo>
                    <a:lnTo>
                      <a:pt x="16705" y="54837"/>
                    </a:lnTo>
                    <a:lnTo>
                      <a:pt x="17692" y="54273"/>
                    </a:lnTo>
                    <a:lnTo>
                      <a:pt x="19172" y="53498"/>
                    </a:lnTo>
                    <a:lnTo>
                      <a:pt x="18678" y="54203"/>
                    </a:lnTo>
                    <a:lnTo>
                      <a:pt x="18044" y="55260"/>
                    </a:lnTo>
                    <a:lnTo>
                      <a:pt x="17762" y="55824"/>
                    </a:lnTo>
                    <a:lnTo>
                      <a:pt x="17692" y="56317"/>
                    </a:lnTo>
                    <a:lnTo>
                      <a:pt x="17621" y="56529"/>
                    </a:lnTo>
                    <a:lnTo>
                      <a:pt x="17692" y="56670"/>
                    </a:lnTo>
                    <a:lnTo>
                      <a:pt x="17762" y="56881"/>
                    </a:lnTo>
                    <a:lnTo>
                      <a:pt x="17903" y="56952"/>
                    </a:lnTo>
                    <a:lnTo>
                      <a:pt x="18044" y="57022"/>
                    </a:lnTo>
                    <a:lnTo>
                      <a:pt x="18185" y="56952"/>
                    </a:lnTo>
                    <a:lnTo>
                      <a:pt x="18397" y="56670"/>
                    </a:lnTo>
                    <a:lnTo>
                      <a:pt x="18608" y="56247"/>
                    </a:lnTo>
                    <a:lnTo>
                      <a:pt x="18819" y="55683"/>
                    </a:lnTo>
                    <a:lnTo>
                      <a:pt x="19172" y="54485"/>
                    </a:lnTo>
                    <a:lnTo>
                      <a:pt x="19313" y="53991"/>
                    </a:lnTo>
                    <a:lnTo>
                      <a:pt x="19454" y="53709"/>
                    </a:lnTo>
                    <a:lnTo>
                      <a:pt x="19383" y="54696"/>
                    </a:lnTo>
                    <a:lnTo>
                      <a:pt x="19313" y="55965"/>
                    </a:lnTo>
                    <a:lnTo>
                      <a:pt x="19383" y="56529"/>
                    </a:lnTo>
                    <a:lnTo>
                      <a:pt x="19524" y="57022"/>
                    </a:lnTo>
                    <a:lnTo>
                      <a:pt x="19665" y="57234"/>
                    </a:lnTo>
                    <a:lnTo>
                      <a:pt x="19806" y="57375"/>
                    </a:lnTo>
                    <a:lnTo>
                      <a:pt x="20018" y="57445"/>
                    </a:lnTo>
                    <a:lnTo>
                      <a:pt x="20229" y="57515"/>
                    </a:lnTo>
                    <a:lnTo>
                      <a:pt x="20441" y="57515"/>
                    </a:lnTo>
                    <a:lnTo>
                      <a:pt x="20582" y="57445"/>
                    </a:lnTo>
                    <a:lnTo>
                      <a:pt x="20723" y="57304"/>
                    </a:lnTo>
                    <a:lnTo>
                      <a:pt x="20793" y="57093"/>
                    </a:lnTo>
                    <a:lnTo>
                      <a:pt x="20863" y="56670"/>
                    </a:lnTo>
                    <a:lnTo>
                      <a:pt x="20793" y="56106"/>
                    </a:lnTo>
                    <a:lnTo>
                      <a:pt x="20652" y="55542"/>
                    </a:lnTo>
                    <a:lnTo>
                      <a:pt x="20793" y="55965"/>
                    </a:lnTo>
                    <a:lnTo>
                      <a:pt x="21075" y="56670"/>
                    </a:lnTo>
                    <a:lnTo>
                      <a:pt x="21427" y="57304"/>
                    </a:lnTo>
                    <a:lnTo>
                      <a:pt x="21780" y="57797"/>
                    </a:lnTo>
                    <a:lnTo>
                      <a:pt x="21921" y="57938"/>
                    </a:lnTo>
                    <a:lnTo>
                      <a:pt x="22132" y="58009"/>
                    </a:lnTo>
                    <a:lnTo>
                      <a:pt x="22344" y="58079"/>
                    </a:lnTo>
                    <a:lnTo>
                      <a:pt x="22626" y="58009"/>
                    </a:lnTo>
                    <a:lnTo>
                      <a:pt x="22767" y="57868"/>
                    </a:lnTo>
                    <a:lnTo>
                      <a:pt x="22907" y="57727"/>
                    </a:lnTo>
                    <a:lnTo>
                      <a:pt x="22978" y="57515"/>
                    </a:lnTo>
                    <a:lnTo>
                      <a:pt x="22978" y="57304"/>
                    </a:lnTo>
                    <a:lnTo>
                      <a:pt x="22907" y="56811"/>
                    </a:lnTo>
                    <a:lnTo>
                      <a:pt x="22696" y="56247"/>
                    </a:lnTo>
                    <a:lnTo>
                      <a:pt x="22414" y="55683"/>
                    </a:lnTo>
                    <a:lnTo>
                      <a:pt x="22062" y="55189"/>
                    </a:lnTo>
                    <a:lnTo>
                      <a:pt x="21568" y="54344"/>
                    </a:lnTo>
                    <a:lnTo>
                      <a:pt x="22626" y="54837"/>
                    </a:lnTo>
                    <a:lnTo>
                      <a:pt x="23330" y="55049"/>
                    </a:lnTo>
                    <a:lnTo>
                      <a:pt x="23894" y="55049"/>
                    </a:lnTo>
                    <a:lnTo>
                      <a:pt x="23894" y="54908"/>
                    </a:lnTo>
                    <a:lnTo>
                      <a:pt x="23894" y="54767"/>
                    </a:lnTo>
                    <a:lnTo>
                      <a:pt x="23824" y="54626"/>
                    </a:lnTo>
                    <a:lnTo>
                      <a:pt x="23471" y="54132"/>
                    </a:lnTo>
                    <a:lnTo>
                      <a:pt x="22907" y="53568"/>
                    </a:lnTo>
                    <a:lnTo>
                      <a:pt x="22132" y="52864"/>
                    </a:lnTo>
                    <a:lnTo>
                      <a:pt x="21639" y="52370"/>
                    </a:lnTo>
                    <a:lnTo>
                      <a:pt x="21286" y="51947"/>
                    </a:lnTo>
                    <a:lnTo>
                      <a:pt x="21075" y="51454"/>
                    </a:lnTo>
                    <a:lnTo>
                      <a:pt x="20934" y="51031"/>
                    </a:lnTo>
                    <a:lnTo>
                      <a:pt x="20934" y="50538"/>
                    </a:lnTo>
                    <a:lnTo>
                      <a:pt x="20863" y="49974"/>
                    </a:lnTo>
                    <a:lnTo>
                      <a:pt x="20863" y="48564"/>
                    </a:lnTo>
                    <a:lnTo>
                      <a:pt x="20793" y="47013"/>
                    </a:lnTo>
                    <a:lnTo>
                      <a:pt x="20652" y="45463"/>
                    </a:lnTo>
                    <a:lnTo>
                      <a:pt x="20441" y="43912"/>
                    </a:lnTo>
                    <a:lnTo>
                      <a:pt x="20159" y="42361"/>
                    </a:lnTo>
                    <a:lnTo>
                      <a:pt x="20159" y="42361"/>
                    </a:lnTo>
                    <a:lnTo>
                      <a:pt x="20652" y="42502"/>
                    </a:lnTo>
                    <a:lnTo>
                      <a:pt x="21004" y="42714"/>
                    </a:lnTo>
                    <a:lnTo>
                      <a:pt x="21216" y="42925"/>
                    </a:lnTo>
                    <a:lnTo>
                      <a:pt x="21357" y="43137"/>
                    </a:lnTo>
                    <a:lnTo>
                      <a:pt x="21568" y="43348"/>
                    </a:lnTo>
                    <a:lnTo>
                      <a:pt x="21780" y="43489"/>
                    </a:lnTo>
                    <a:lnTo>
                      <a:pt x="22132" y="43630"/>
                    </a:lnTo>
                    <a:lnTo>
                      <a:pt x="22626" y="43701"/>
                    </a:lnTo>
                    <a:lnTo>
                      <a:pt x="22414" y="45181"/>
                    </a:lnTo>
                    <a:lnTo>
                      <a:pt x="22344" y="45886"/>
                    </a:lnTo>
                    <a:lnTo>
                      <a:pt x="22344" y="46308"/>
                    </a:lnTo>
                    <a:lnTo>
                      <a:pt x="22414" y="46661"/>
                    </a:lnTo>
                    <a:lnTo>
                      <a:pt x="23048" y="45604"/>
                    </a:lnTo>
                    <a:lnTo>
                      <a:pt x="23683" y="44335"/>
                    </a:lnTo>
                    <a:lnTo>
                      <a:pt x="24176" y="44828"/>
                    </a:lnTo>
                    <a:lnTo>
                      <a:pt x="24599" y="45392"/>
                    </a:lnTo>
                    <a:lnTo>
                      <a:pt x="25022" y="45956"/>
                    </a:lnTo>
                    <a:lnTo>
                      <a:pt x="25445" y="46520"/>
                    </a:lnTo>
                    <a:lnTo>
                      <a:pt x="25092" y="46520"/>
                    </a:lnTo>
                    <a:lnTo>
                      <a:pt x="24881" y="46590"/>
                    </a:lnTo>
                    <a:lnTo>
                      <a:pt x="24740" y="46731"/>
                    </a:lnTo>
                    <a:lnTo>
                      <a:pt x="24458" y="47084"/>
                    </a:lnTo>
                    <a:lnTo>
                      <a:pt x="24176" y="47577"/>
                    </a:lnTo>
                    <a:lnTo>
                      <a:pt x="23965" y="48071"/>
                    </a:lnTo>
                    <a:lnTo>
                      <a:pt x="23965" y="48493"/>
                    </a:lnTo>
                    <a:lnTo>
                      <a:pt x="23965" y="48634"/>
                    </a:lnTo>
                    <a:lnTo>
                      <a:pt x="24035" y="48705"/>
                    </a:lnTo>
                    <a:lnTo>
                      <a:pt x="24106" y="48775"/>
                    </a:lnTo>
                    <a:lnTo>
                      <a:pt x="24247" y="48775"/>
                    </a:lnTo>
                    <a:lnTo>
                      <a:pt x="24458" y="48705"/>
                    </a:lnTo>
                    <a:lnTo>
                      <a:pt x="24599" y="48493"/>
                    </a:lnTo>
                    <a:lnTo>
                      <a:pt x="25022" y="47930"/>
                    </a:lnTo>
                    <a:lnTo>
                      <a:pt x="25374" y="47295"/>
                    </a:lnTo>
                    <a:lnTo>
                      <a:pt x="25515" y="46802"/>
                    </a:lnTo>
                    <a:lnTo>
                      <a:pt x="25656" y="47013"/>
                    </a:lnTo>
                    <a:lnTo>
                      <a:pt x="25656" y="47225"/>
                    </a:lnTo>
                    <a:lnTo>
                      <a:pt x="25656" y="47648"/>
                    </a:lnTo>
                    <a:lnTo>
                      <a:pt x="25586" y="48071"/>
                    </a:lnTo>
                    <a:lnTo>
                      <a:pt x="25374" y="48493"/>
                    </a:lnTo>
                    <a:lnTo>
                      <a:pt x="25304" y="48916"/>
                    </a:lnTo>
                    <a:lnTo>
                      <a:pt x="25233" y="49269"/>
                    </a:lnTo>
                    <a:lnTo>
                      <a:pt x="25233" y="49621"/>
                    </a:lnTo>
                    <a:lnTo>
                      <a:pt x="25374" y="49833"/>
                    </a:lnTo>
                    <a:lnTo>
                      <a:pt x="25515" y="49974"/>
                    </a:lnTo>
                    <a:lnTo>
                      <a:pt x="25656" y="50044"/>
                    </a:lnTo>
                    <a:lnTo>
                      <a:pt x="25868" y="50115"/>
                    </a:lnTo>
                    <a:lnTo>
                      <a:pt x="25938" y="50115"/>
                    </a:lnTo>
                    <a:lnTo>
                      <a:pt x="26079" y="50044"/>
                    </a:lnTo>
                    <a:lnTo>
                      <a:pt x="26291" y="49833"/>
                    </a:lnTo>
                    <a:lnTo>
                      <a:pt x="26432" y="49410"/>
                    </a:lnTo>
                    <a:lnTo>
                      <a:pt x="26643" y="48564"/>
                    </a:lnTo>
                    <a:lnTo>
                      <a:pt x="26784" y="48212"/>
                    </a:lnTo>
                    <a:lnTo>
                      <a:pt x="26925" y="48071"/>
                    </a:lnTo>
                    <a:lnTo>
                      <a:pt x="27137" y="48775"/>
                    </a:lnTo>
                    <a:lnTo>
                      <a:pt x="27559" y="49903"/>
                    </a:lnTo>
                    <a:lnTo>
                      <a:pt x="27771" y="50326"/>
                    </a:lnTo>
                    <a:lnTo>
                      <a:pt x="27912" y="50467"/>
                    </a:lnTo>
                    <a:lnTo>
                      <a:pt x="28053" y="50608"/>
                    </a:lnTo>
                    <a:lnTo>
                      <a:pt x="28123" y="50608"/>
                    </a:lnTo>
                    <a:lnTo>
                      <a:pt x="28264" y="50538"/>
                    </a:lnTo>
                    <a:lnTo>
                      <a:pt x="28335" y="50326"/>
                    </a:lnTo>
                    <a:lnTo>
                      <a:pt x="28476" y="50044"/>
                    </a:lnTo>
                    <a:lnTo>
                      <a:pt x="28476" y="49692"/>
                    </a:lnTo>
                    <a:lnTo>
                      <a:pt x="28335" y="49410"/>
                    </a:lnTo>
                    <a:lnTo>
                      <a:pt x="28123" y="48987"/>
                    </a:lnTo>
                    <a:lnTo>
                      <a:pt x="27912" y="48634"/>
                    </a:lnTo>
                    <a:lnTo>
                      <a:pt x="27348" y="47930"/>
                    </a:lnTo>
                    <a:lnTo>
                      <a:pt x="27137" y="47577"/>
                    </a:lnTo>
                    <a:lnTo>
                      <a:pt x="26996" y="47295"/>
                    </a:lnTo>
                    <a:lnTo>
                      <a:pt x="26996" y="47295"/>
                    </a:lnTo>
                    <a:lnTo>
                      <a:pt x="27841" y="48071"/>
                    </a:lnTo>
                    <a:lnTo>
                      <a:pt x="28335" y="48493"/>
                    </a:lnTo>
                    <a:lnTo>
                      <a:pt x="28828" y="48916"/>
                    </a:lnTo>
                    <a:lnTo>
                      <a:pt x="29251" y="49198"/>
                    </a:lnTo>
                    <a:lnTo>
                      <a:pt x="29533" y="49198"/>
                    </a:lnTo>
                    <a:lnTo>
                      <a:pt x="29533" y="48987"/>
                    </a:lnTo>
                    <a:lnTo>
                      <a:pt x="29533" y="48775"/>
                    </a:lnTo>
                    <a:lnTo>
                      <a:pt x="29251" y="47859"/>
                    </a:lnTo>
                    <a:lnTo>
                      <a:pt x="29040" y="47507"/>
                    </a:lnTo>
                    <a:lnTo>
                      <a:pt x="28828" y="47295"/>
                    </a:lnTo>
                    <a:lnTo>
                      <a:pt x="28546" y="47084"/>
                    </a:lnTo>
                    <a:lnTo>
                      <a:pt x="28194" y="46872"/>
                    </a:lnTo>
                    <a:lnTo>
                      <a:pt x="27559" y="46590"/>
                    </a:lnTo>
                    <a:lnTo>
                      <a:pt x="27207" y="46449"/>
                    </a:lnTo>
                    <a:lnTo>
                      <a:pt x="26925" y="46308"/>
                    </a:lnTo>
                    <a:lnTo>
                      <a:pt x="26361" y="45745"/>
                    </a:lnTo>
                    <a:lnTo>
                      <a:pt x="25797" y="45040"/>
                    </a:lnTo>
                    <a:lnTo>
                      <a:pt x="25233" y="44335"/>
                    </a:lnTo>
                    <a:lnTo>
                      <a:pt x="24599" y="43701"/>
                    </a:lnTo>
                    <a:lnTo>
                      <a:pt x="25586" y="43842"/>
                    </a:lnTo>
                    <a:lnTo>
                      <a:pt x="26996" y="44053"/>
                    </a:lnTo>
                    <a:lnTo>
                      <a:pt x="28264" y="44053"/>
                    </a:lnTo>
                    <a:lnTo>
                      <a:pt x="28687" y="43982"/>
                    </a:lnTo>
                    <a:lnTo>
                      <a:pt x="28828" y="43912"/>
                    </a:lnTo>
                    <a:lnTo>
                      <a:pt x="28899" y="43771"/>
                    </a:lnTo>
                    <a:lnTo>
                      <a:pt x="28899" y="43630"/>
                    </a:lnTo>
                    <a:lnTo>
                      <a:pt x="28828" y="43489"/>
                    </a:lnTo>
                    <a:lnTo>
                      <a:pt x="28617" y="43278"/>
                    </a:lnTo>
                    <a:lnTo>
                      <a:pt x="28405" y="43137"/>
                    </a:lnTo>
                    <a:lnTo>
                      <a:pt x="27700" y="42925"/>
                    </a:lnTo>
                    <a:lnTo>
                      <a:pt x="26996" y="42714"/>
                    </a:lnTo>
                    <a:lnTo>
                      <a:pt x="25374" y="42432"/>
                    </a:lnTo>
                    <a:lnTo>
                      <a:pt x="24388" y="42361"/>
                    </a:lnTo>
                    <a:lnTo>
                      <a:pt x="23048" y="42220"/>
                    </a:lnTo>
                    <a:lnTo>
                      <a:pt x="22414" y="42150"/>
                    </a:lnTo>
                    <a:lnTo>
                      <a:pt x="21850" y="42079"/>
                    </a:lnTo>
                    <a:lnTo>
                      <a:pt x="21216" y="41938"/>
                    </a:lnTo>
                    <a:lnTo>
                      <a:pt x="20723" y="41727"/>
                    </a:lnTo>
                    <a:lnTo>
                      <a:pt x="20300" y="41375"/>
                    </a:lnTo>
                    <a:lnTo>
                      <a:pt x="19877" y="40952"/>
                    </a:lnTo>
                    <a:lnTo>
                      <a:pt x="19524" y="40176"/>
                    </a:lnTo>
                    <a:lnTo>
                      <a:pt x="19172" y="39260"/>
                    </a:lnTo>
                    <a:lnTo>
                      <a:pt x="18890" y="38273"/>
                    </a:lnTo>
                    <a:lnTo>
                      <a:pt x="18678" y="37216"/>
                    </a:lnTo>
                    <a:lnTo>
                      <a:pt x="18185" y="35172"/>
                    </a:lnTo>
                    <a:lnTo>
                      <a:pt x="17974" y="34185"/>
                    </a:lnTo>
                    <a:lnTo>
                      <a:pt x="17692" y="33339"/>
                    </a:lnTo>
                    <a:lnTo>
                      <a:pt x="18185" y="33410"/>
                    </a:lnTo>
                    <a:lnTo>
                      <a:pt x="18678" y="33621"/>
                    </a:lnTo>
                    <a:lnTo>
                      <a:pt x="19101" y="33903"/>
                    </a:lnTo>
                    <a:lnTo>
                      <a:pt x="19454" y="34256"/>
                    </a:lnTo>
                    <a:lnTo>
                      <a:pt x="20229" y="35101"/>
                    </a:lnTo>
                    <a:lnTo>
                      <a:pt x="20582" y="35524"/>
                    </a:lnTo>
                    <a:lnTo>
                      <a:pt x="21004" y="35947"/>
                    </a:lnTo>
                    <a:lnTo>
                      <a:pt x="21780" y="36723"/>
                    </a:lnTo>
                    <a:lnTo>
                      <a:pt x="22344" y="37286"/>
                    </a:lnTo>
                    <a:lnTo>
                      <a:pt x="22978" y="37780"/>
                    </a:lnTo>
                    <a:lnTo>
                      <a:pt x="23542" y="38203"/>
                    </a:lnTo>
                    <a:lnTo>
                      <a:pt x="24176" y="38485"/>
                    </a:lnTo>
                    <a:lnTo>
                      <a:pt x="24388" y="38555"/>
                    </a:lnTo>
                    <a:lnTo>
                      <a:pt x="24670" y="38555"/>
                    </a:lnTo>
                    <a:lnTo>
                      <a:pt x="24881" y="38485"/>
                    </a:lnTo>
                    <a:lnTo>
                      <a:pt x="25092" y="38344"/>
                    </a:lnTo>
                    <a:lnTo>
                      <a:pt x="25022" y="38767"/>
                    </a:lnTo>
                    <a:lnTo>
                      <a:pt x="25092" y="39119"/>
                    </a:lnTo>
                    <a:lnTo>
                      <a:pt x="25304" y="39260"/>
                    </a:lnTo>
                    <a:lnTo>
                      <a:pt x="25515" y="39331"/>
                    </a:lnTo>
                    <a:lnTo>
                      <a:pt x="25727" y="39260"/>
                    </a:lnTo>
                    <a:lnTo>
                      <a:pt x="25868" y="38978"/>
                    </a:lnTo>
                    <a:lnTo>
                      <a:pt x="26009" y="38555"/>
                    </a:lnTo>
                    <a:lnTo>
                      <a:pt x="26009" y="37921"/>
                    </a:lnTo>
                    <a:lnTo>
                      <a:pt x="26291" y="38344"/>
                    </a:lnTo>
                    <a:lnTo>
                      <a:pt x="26855" y="38978"/>
                    </a:lnTo>
                    <a:lnTo>
                      <a:pt x="27137" y="39260"/>
                    </a:lnTo>
                    <a:lnTo>
                      <a:pt x="27418" y="39401"/>
                    </a:lnTo>
                    <a:lnTo>
                      <a:pt x="27559" y="39401"/>
                    </a:lnTo>
                    <a:lnTo>
                      <a:pt x="27630" y="39331"/>
                    </a:lnTo>
                    <a:lnTo>
                      <a:pt x="27700" y="39260"/>
                    </a:lnTo>
                    <a:lnTo>
                      <a:pt x="27771" y="39049"/>
                    </a:lnTo>
                    <a:lnTo>
                      <a:pt x="27771" y="38837"/>
                    </a:lnTo>
                    <a:lnTo>
                      <a:pt x="27771" y="38696"/>
                    </a:lnTo>
                    <a:lnTo>
                      <a:pt x="27630" y="38414"/>
                    </a:lnTo>
                    <a:lnTo>
                      <a:pt x="27348" y="38132"/>
                    </a:lnTo>
                    <a:lnTo>
                      <a:pt x="27066" y="37921"/>
                    </a:lnTo>
                    <a:lnTo>
                      <a:pt x="26784" y="37709"/>
                    </a:lnTo>
                    <a:lnTo>
                      <a:pt x="26502" y="37498"/>
                    </a:lnTo>
                    <a:lnTo>
                      <a:pt x="26432" y="37216"/>
                    </a:lnTo>
                    <a:lnTo>
                      <a:pt x="26361" y="37075"/>
                    </a:lnTo>
                    <a:lnTo>
                      <a:pt x="26432" y="36864"/>
                    </a:lnTo>
                    <a:lnTo>
                      <a:pt x="26996" y="37286"/>
                    </a:lnTo>
                    <a:lnTo>
                      <a:pt x="27489" y="37568"/>
                    </a:lnTo>
                    <a:lnTo>
                      <a:pt x="27982" y="37780"/>
                    </a:lnTo>
                    <a:lnTo>
                      <a:pt x="28476" y="37921"/>
                    </a:lnTo>
                    <a:lnTo>
                      <a:pt x="28899" y="37991"/>
                    </a:lnTo>
                    <a:lnTo>
                      <a:pt x="29110" y="37991"/>
                    </a:lnTo>
                    <a:lnTo>
                      <a:pt x="29322" y="37921"/>
                    </a:lnTo>
                    <a:lnTo>
                      <a:pt x="29462" y="37850"/>
                    </a:lnTo>
                    <a:lnTo>
                      <a:pt x="29603" y="37709"/>
                    </a:lnTo>
                    <a:lnTo>
                      <a:pt x="29674" y="37498"/>
                    </a:lnTo>
                    <a:lnTo>
                      <a:pt x="29674" y="37357"/>
                    </a:lnTo>
                    <a:lnTo>
                      <a:pt x="29603" y="37216"/>
                    </a:lnTo>
                    <a:lnTo>
                      <a:pt x="29462" y="37075"/>
                    </a:lnTo>
                    <a:lnTo>
                      <a:pt x="29110" y="36793"/>
                    </a:lnTo>
                    <a:lnTo>
                      <a:pt x="28617" y="36652"/>
                    </a:lnTo>
                    <a:lnTo>
                      <a:pt x="27489" y="36441"/>
                    </a:lnTo>
                    <a:lnTo>
                      <a:pt x="26714" y="36229"/>
                    </a:lnTo>
                    <a:lnTo>
                      <a:pt x="27277" y="36229"/>
                    </a:lnTo>
                    <a:lnTo>
                      <a:pt x="28194" y="36159"/>
                    </a:lnTo>
                    <a:lnTo>
                      <a:pt x="29040" y="36018"/>
                    </a:lnTo>
                    <a:lnTo>
                      <a:pt x="29322" y="35877"/>
                    </a:lnTo>
                    <a:lnTo>
                      <a:pt x="29533" y="35736"/>
                    </a:lnTo>
                    <a:lnTo>
                      <a:pt x="29744" y="35313"/>
                    </a:lnTo>
                    <a:lnTo>
                      <a:pt x="29815" y="35031"/>
                    </a:lnTo>
                    <a:lnTo>
                      <a:pt x="29885" y="34820"/>
                    </a:lnTo>
                    <a:lnTo>
                      <a:pt x="29815" y="34608"/>
                    </a:lnTo>
                    <a:lnTo>
                      <a:pt x="29744" y="34467"/>
                    </a:lnTo>
                    <a:lnTo>
                      <a:pt x="29462" y="34397"/>
                    </a:lnTo>
                    <a:lnTo>
                      <a:pt x="29110" y="34397"/>
                    </a:lnTo>
                    <a:lnTo>
                      <a:pt x="28335" y="34679"/>
                    </a:lnTo>
                    <a:lnTo>
                      <a:pt x="27066" y="35101"/>
                    </a:lnTo>
                    <a:lnTo>
                      <a:pt x="26432" y="35383"/>
                    </a:lnTo>
                    <a:lnTo>
                      <a:pt x="26009" y="35665"/>
                    </a:lnTo>
                    <a:lnTo>
                      <a:pt x="25868" y="35806"/>
                    </a:lnTo>
                    <a:lnTo>
                      <a:pt x="25797" y="35877"/>
                    </a:lnTo>
                    <a:lnTo>
                      <a:pt x="25797" y="36008"/>
                    </a:lnTo>
                    <a:lnTo>
                      <a:pt x="25797" y="36008"/>
                    </a:lnTo>
                    <a:lnTo>
                      <a:pt x="24952" y="35524"/>
                    </a:lnTo>
                    <a:lnTo>
                      <a:pt x="23965" y="34890"/>
                    </a:lnTo>
                    <a:lnTo>
                      <a:pt x="22978" y="34185"/>
                    </a:lnTo>
                    <a:lnTo>
                      <a:pt x="21991" y="33621"/>
                    </a:lnTo>
                    <a:lnTo>
                      <a:pt x="23260" y="33621"/>
                    </a:lnTo>
                    <a:lnTo>
                      <a:pt x="24106" y="33692"/>
                    </a:lnTo>
                    <a:lnTo>
                      <a:pt x="24952" y="33692"/>
                    </a:lnTo>
                    <a:lnTo>
                      <a:pt x="25727" y="33621"/>
                    </a:lnTo>
                    <a:lnTo>
                      <a:pt x="26079" y="33551"/>
                    </a:lnTo>
                    <a:lnTo>
                      <a:pt x="26432" y="33480"/>
                    </a:lnTo>
                    <a:lnTo>
                      <a:pt x="26643" y="33339"/>
                    </a:lnTo>
                    <a:lnTo>
                      <a:pt x="26855" y="33198"/>
                    </a:lnTo>
                    <a:lnTo>
                      <a:pt x="26996" y="32916"/>
                    </a:lnTo>
                    <a:lnTo>
                      <a:pt x="26996" y="32705"/>
                    </a:lnTo>
                    <a:lnTo>
                      <a:pt x="26925" y="32423"/>
                    </a:lnTo>
                    <a:lnTo>
                      <a:pt x="26784" y="32282"/>
                    </a:lnTo>
                    <a:lnTo>
                      <a:pt x="26502" y="32141"/>
                    </a:lnTo>
                    <a:lnTo>
                      <a:pt x="25233" y="32141"/>
                    </a:lnTo>
                    <a:lnTo>
                      <a:pt x="24247" y="32353"/>
                    </a:lnTo>
                    <a:lnTo>
                      <a:pt x="22203" y="32775"/>
                    </a:lnTo>
                    <a:lnTo>
                      <a:pt x="21427" y="32987"/>
                    </a:lnTo>
                    <a:lnTo>
                      <a:pt x="20934" y="33057"/>
                    </a:lnTo>
                    <a:lnTo>
                      <a:pt x="19172" y="32775"/>
                    </a:lnTo>
                    <a:lnTo>
                      <a:pt x="17903" y="32634"/>
                    </a:lnTo>
                    <a:lnTo>
                      <a:pt x="17480" y="32564"/>
                    </a:lnTo>
                    <a:lnTo>
                      <a:pt x="17410" y="32564"/>
                    </a:lnTo>
                    <a:lnTo>
                      <a:pt x="17410" y="32634"/>
                    </a:lnTo>
                    <a:lnTo>
                      <a:pt x="17269" y="32423"/>
                    </a:lnTo>
                    <a:lnTo>
                      <a:pt x="17057" y="32141"/>
                    </a:lnTo>
                    <a:lnTo>
                      <a:pt x="16775" y="31295"/>
                    </a:lnTo>
                    <a:lnTo>
                      <a:pt x="16493" y="30449"/>
                    </a:lnTo>
                    <a:lnTo>
                      <a:pt x="16212" y="29745"/>
                    </a:lnTo>
                    <a:lnTo>
                      <a:pt x="15225" y="27630"/>
                    </a:lnTo>
                    <a:lnTo>
                      <a:pt x="14097" y="25586"/>
                    </a:lnTo>
                    <a:lnTo>
                      <a:pt x="12899" y="23542"/>
                    </a:lnTo>
                    <a:lnTo>
                      <a:pt x="11630" y="21568"/>
                    </a:lnTo>
                    <a:lnTo>
                      <a:pt x="14379" y="21568"/>
                    </a:lnTo>
                    <a:lnTo>
                      <a:pt x="14802" y="21639"/>
                    </a:lnTo>
                    <a:lnTo>
                      <a:pt x="15154" y="21850"/>
                    </a:lnTo>
                    <a:lnTo>
                      <a:pt x="15366" y="21991"/>
                    </a:lnTo>
                    <a:lnTo>
                      <a:pt x="15577" y="22203"/>
                    </a:lnTo>
                    <a:lnTo>
                      <a:pt x="15930" y="22767"/>
                    </a:lnTo>
                    <a:lnTo>
                      <a:pt x="16282" y="23472"/>
                    </a:lnTo>
                    <a:lnTo>
                      <a:pt x="16564" y="24176"/>
                    </a:lnTo>
                    <a:lnTo>
                      <a:pt x="16846" y="24952"/>
                    </a:lnTo>
                    <a:lnTo>
                      <a:pt x="17198" y="25586"/>
                    </a:lnTo>
                    <a:lnTo>
                      <a:pt x="17551" y="26079"/>
                    </a:lnTo>
                    <a:lnTo>
                      <a:pt x="17762" y="26291"/>
                    </a:lnTo>
                    <a:lnTo>
                      <a:pt x="17974" y="26432"/>
                    </a:lnTo>
                    <a:lnTo>
                      <a:pt x="18397" y="26502"/>
                    </a:lnTo>
                    <a:lnTo>
                      <a:pt x="18608" y="26502"/>
                    </a:lnTo>
                    <a:lnTo>
                      <a:pt x="18749" y="26432"/>
                    </a:lnTo>
                    <a:lnTo>
                      <a:pt x="18819" y="26220"/>
                    </a:lnTo>
                    <a:lnTo>
                      <a:pt x="18749" y="25938"/>
                    </a:lnTo>
                    <a:lnTo>
                      <a:pt x="18608" y="25586"/>
                    </a:lnTo>
                    <a:lnTo>
                      <a:pt x="18115" y="24740"/>
                    </a:lnTo>
                    <a:lnTo>
                      <a:pt x="17480" y="23894"/>
                    </a:lnTo>
                    <a:lnTo>
                      <a:pt x="16775" y="23049"/>
                    </a:lnTo>
                    <a:lnTo>
                      <a:pt x="16141" y="22344"/>
                    </a:lnTo>
                    <a:lnTo>
                      <a:pt x="15789" y="21991"/>
                    </a:lnTo>
                    <a:lnTo>
                      <a:pt x="16634" y="22203"/>
                    </a:lnTo>
                    <a:lnTo>
                      <a:pt x="17551" y="22485"/>
                    </a:lnTo>
                    <a:lnTo>
                      <a:pt x="18467" y="22908"/>
                    </a:lnTo>
                    <a:lnTo>
                      <a:pt x="18819" y="23190"/>
                    </a:lnTo>
                    <a:lnTo>
                      <a:pt x="19172" y="23401"/>
                    </a:lnTo>
                    <a:lnTo>
                      <a:pt x="19665" y="23965"/>
                    </a:lnTo>
                    <a:lnTo>
                      <a:pt x="19806" y="24176"/>
                    </a:lnTo>
                    <a:lnTo>
                      <a:pt x="19806" y="24388"/>
                    </a:lnTo>
                    <a:lnTo>
                      <a:pt x="19877" y="24599"/>
                    </a:lnTo>
                    <a:lnTo>
                      <a:pt x="20018" y="24881"/>
                    </a:lnTo>
                    <a:lnTo>
                      <a:pt x="20088" y="25375"/>
                    </a:lnTo>
                    <a:lnTo>
                      <a:pt x="20229" y="25938"/>
                    </a:lnTo>
                    <a:lnTo>
                      <a:pt x="20300" y="26220"/>
                    </a:lnTo>
                    <a:lnTo>
                      <a:pt x="20370" y="26502"/>
                    </a:lnTo>
                    <a:lnTo>
                      <a:pt x="20582" y="26643"/>
                    </a:lnTo>
                    <a:lnTo>
                      <a:pt x="20863" y="26784"/>
                    </a:lnTo>
                    <a:lnTo>
                      <a:pt x="21004" y="26714"/>
                    </a:lnTo>
                    <a:lnTo>
                      <a:pt x="21145" y="26714"/>
                    </a:lnTo>
                    <a:lnTo>
                      <a:pt x="21286" y="26573"/>
                    </a:lnTo>
                    <a:lnTo>
                      <a:pt x="21357" y="26502"/>
                    </a:lnTo>
                    <a:lnTo>
                      <a:pt x="21357" y="26220"/>
                    </a:lnTo>
                    <a:lnTo>
                      <a:pt x="21357" y="25868"/>
                    </a:lnTo>
                    <a:lnTo>
                      <a:pt x="21075" y="25163"/>
                    </a:lnTo>
                    <a:lnTo>
                      <a:pt x="20863" y="24670"/>
                    </a:lnTo>
                    <a:lnTo>
                      <a:pt x="21004" y="24811"/>
                    </a:lnTo>
                    <a:lnTo>
                      <a:pt x="21216" y="25022"/>
                    </a:lnTo>
                    <a:lnTo>
                      <a:pt x="21568" y="25657"/>
                    </a:lnTo>
                    <a:lnTo>
                      <a:pt x="21850" y="25938"/>
                    </a:lnTo>
                    <a:lnTo>
                      <a:pt x="22062" y="26079"/>
                    </a:lnTo>
                    <a:lnTo>
                      <a:pt x="22344" y="26220"/>
                    </a:lnTo>
                    <a:lnTo>
                      <a:pt x="22485" y="26150"/>
                    </a:lnTo>
                    <a:lnTo>
                      <a:pt x="22555" y="26079"/>
                    </a:lnTo>
                    <a:lnTo>
                      <a:pt x="22696" y="25938"/>
                    </a:lnTo>
                    <a:lnTo>
                      <a:pt x="22767" y="25868"/>
                    </a:lnTo>
                    <a:lnTo>
                      <a:pt x="22767" y="25727"/>
                    </a:lnTo>
                    <a:lnTo>
                      <a:pt x="22696" y="25657"/>
                    </a:lnTo>
                    <a:lnTo>
                      <a:pt x="22555" y="25445"/>
                    </a:lnTo>
                    <a:lnTo>
                      <a:pt x="22273" y="25234"/>
                    </a:lnTo>
                    <a:lnTo>
                      <a:pt x="21709" y="24811"/>
                    </a:lnTo>
                    <a:lnTo>
                      <a:pt x="21568" y="24599"/>
                    </a:lnTo>
                    <a:lnTo>
                      <a:pt x="21568" y="24529"/>
                    </a:lnTo>
                    <a:lnTo>
                      <a:pt x="21568" y="24388"/>
                    </a:lnTo>
                    <a:lnTo>
                      <a:pt x="21991" y="24670"/>
                    </a:lnTo>
                    <a:lnTo>
                      <a:pt x="22837" y="25093"/>
                    </a:lnTo>
                    <a:lnTo>
                      <a:pt x="23189" y="25234"/>
                    </a:lnTo>
                    <a:lnTo>
                      <a:pt x="23542" y="25234"/>
                    </a:lnTo>
                    <a:lnTo>
                      <a:pt x="23612" y="25163"/>
                    </a:lnTo>
                    <a:lnTo>
                      <a:pt x="23683" y="25093"/>
                    </a:lnTo>
                    <a:lnTo>
                      <a:pt x="23683" y="24881"/>
                    </a:lnTo>
                    <a:lnTo>
                      <a:pt x="23683" y="24670"/>
                    </a:lnTo>
                    <a:lnTo>
                      <a:pt x="23471" y="24317"/>
                    </a:lnTo>
                    <a:lnTo>
                      <a:pt x="23260" y="24106"/>
                    </a:lnTo>
                    <a:lnTo>
                      <a:pt x="22907" y="24035"/>
                    </a:lnTo>
                    <a:lnTo>
                      <a:pt x="22555" y="23965"/>
                    </a:lnTo>
                    <a:lnTo>
                      <a:pt x="21780" y="23965"/>
                    </a:lnTo>
                    <a:lnTo>
                      <a:pt x="21498" y="23894"/>
                    </a:lnTo>
                    <a:lnTo>
                      <a:pt x="21216" y="23753"/>
                    </a:lnTo>
                    <a:lnTo>
                      <a:pt x="22203" y="23472"/>
                    </a:lnTo>
                    <a:lnTo>
                      <a:pt x="22907" y="23260"/>
                    </a:lnTo>
                    <a:lnTo>
                      <a:pt x="23542" y="23049"/>
                    </a:lnTo>
                    <a:lnTo>
                      <a:pt x="24035" y="22767"/>
                    </a:lnTo>
                    <a:lnTo>
                      <a:pt x="24176" y="22626"/>
                    </a:lnTo>
                    <a:lnTo>
                      <a:pt x="24247" y="22555"/>
                    </a:lnTo>
                    <a:lnTo>
                      <a:pt x="24176" y="22414"/>
                    </a:lnTo>
                    <a:lnTo>
                      <a:pt x="23965" y="22344"/>
                    </a:lnTo>
                    <a:lnTo>
                      <a:pt x="23612" y="22273"/>
                    </a:lnTo>
                    <a:lnTo>
                      <a:pt x="23119" y="22203"/>
                    </a:lnTo>
                    <a:lnTo>
                      <a:pt x="22837" y="22203"/>
                    </a:lnTo>
                    <a:lnTo>
                      <a:pt x="22485" y="22344"/>
                    </a:lnTo>
                    <a:lnTo>
                      <a:pt x="22132" y="22555"/>
                    </a:lnTo>
                    <a:lnTo>
                      <a:pt x="21850" y="22767"/>
                    </a:lnTo>
                    <a:lnTo>
                      <a:pt x="21286" y="23190"/>
                    </a:lnTo>
                    <a:lnTo>
                      <a:pt x="21004" y="23331"/>
                    </a:lnTo>
                    <a:lnTo>
                      <a:pt x="20723" y="23331"/>
                    </a:lnTo>
                    <a:lnTo>
                      <a:pt x="20300" y="23260"/>
                    </a:lnTo>
                    <a:lnTo>
                      <a:pt x="19806" y="23049"/>
                    </a:lnTo>
                    <a:lnTo>
                      <a:pt x="18749" y="22485"/>
                    </a:lnTo>
                    <a:lnTo>
                      <a:pt x="17692" y="21921"/>
                    </a:lnTo>
                    <a:lnTo>
                      <a:pt x="17198" y="21639"/>
                    </a:lnTo>
                    <a:lnTo>
                      <a:pt x="16775" y="21498"/>
                    </a:lnTo>
                    <a:lnTo>
                      <a:pt x="17833" y="21568"/>
                    </a:lnTo>
                    <a:lnTo>
                      <a:pt x="19313" y="21639"/>
                    </a:lnTo>
                    <a:lnTo>
                      <a:pt x="20088" y="21568"/>
                    </a:lnTo>
                    <a:lnTo>
                      <a:pt x="20723" y="21498"/>
                    </a:lnTo>
                    <a:lnTo>
                      <a:pt x="20934" y="21357"/>
                    </a:lnTo>
                    <a:lnTo>
                      <a:pt x="21145" y="21216"/>
                    </a:lnTo>
                    <a:lnTo>
                      <a:pt x="21216" y="21075"/>
                    </a:lnTo>
                    <a:lnTo>
                      <a:pt x="21286" y="20864"/>
                    </a:lnTo>
                    <a:lnTo>
                      <a:pt x="21216" y="20582"/>
                    </a:lnTo>
                    <a:lnTo>
                      <a:pt x="21075" y="20441"/>
                    </a:lnTo>
                    <a:lnTo>
                      <a:pt x="20863" y="20300"/>
                    </a:lnTo>
                    <a:lnTo>
                      <a:pt x="20582" y="20159"/>
                    </a:lnTo>
                    <a:lnTo>
                      <a:pt x="19806" y="20088"/>
                    </a:lnTo>
                    <a:lnTo>
                      <a:pt x="18890" y="20159"/>
                    </a:lnTo>
                    <a:lnTo>
                      <a:pt x="17974" y="20229"/>
                    </a:lnTo>
                    <a:lnTo>
                      <a:pt x="17128" y="20370"/>
                    </a:lnTo>
                    <a:lnTo>
                      <a:pt x="16000" y="20582"/>
                    </a:lnTo>
                    <a:lnTo>
                      <a:pt x="14731" y="20864"/>
                    </a:lnTo>
                    <a:lnTo>
                      <a:pt x="13463" y="21075"/>
                    </a:lnTo>
                    <a:lnTo>
                      <a:pt x="12758" y="21146"/>
                    </a:lnTo>
                    <a:lnTo>
                      <a:pt x="12194" y="21146"/>
                    </a:lnTo>
                    <a:lnTo>
                      <a:pt x="11630" y="21005"/>
                    </a:lnTo>
                    <a:lnTo>
                      <a:pt x="11066" y="20723"/>
                    </a:lnTo>
                    <a:lnTo>
                      <a:pt x="10361" y="20159"/>
                    </a:lnTo>
                    <a:lnTo>
                      <a:pt x="9657" y="19383"/>
                    </a:lnTo>
                    <a:lnTo>
                      <a:pt x="8952" y="18538"/>
                    </a:lnTo>
                    <a:lnTo>
                      <a:pt x="8317" y="17621"/>
                    </a:lnTo>
                    <a:lnTo>
                      <a:pt x="6978" y="15718"/>
                    </a:lnTo>
                    <a:lnTo>
                      <a:pt x="6344" y="14872"/>
                    </a:lnTo>
                    <a:lnTo>
                      <a:pt x="5780" y="14097"/>
                    </a:lnTo>
                    <a:lnTo>
                      <a:pt x="5780" y="14097"/>
                    </a:lnTo>
                    <a:lnTo>
                      <a:pt x="6203" y="14168"/>
                    </a:lnTo>
                    <a:lnTo>
                      <a:pt x="6696" y="14238"/>
                    </a:lnTo>
                    <a:lnTo>
                      <a:pt x="7613" y="14238"/>
                    </a:lnTo>
                    <a:lnTo>
                      <a:pt x="8529" y="14309"/>
                    </a:lnTo>
                    <a:lnTo>
                      <a:pt x="8952" y="14379"/>
                    </a:lnTo>
                    <a:lnTo>
                      <a:pt x="9375" y="14450"/>
                    </a:lnTo>
                    <a:lnTo>
                      <a:pt x="9798" y="14731"/>
                    </a:lnTo>
                    <a:lnTo>
                      <a:pt x="10291" y="14943"/>
                    </a:lnTo>
                    <a:lnTo>
                      <a:pt x="11207" y="15648"/>
                    </a:lnTo>
                    <a:lnTo>
                      <a:pt x="12053" y="16282"/>
                    </a:lnTo>
                    <a:lnTo>
                      <a:pt x="12546" y="16564"/>
                    </a:lnTo>
                    <a:lnTo>
                      <a:pt x="13040" y="16846"/>
                    </a:lnTo>
                    <a:lnTo>
                      <a:pt x="13745" y="17128"/>
                    </a:lnTo>
                    <a:lnTo>
                      <a:pt x="14238" y="17339"/>
                    </a:lnTo>
                    <a:lnTo>
                      <a:pt x="14731" y="17410"/>
                    </a:lnTo>
                    <a:lnTo>
                      <a:pt x="15154" y="17480"/>
                    </a:lnTo>
                    <a:lnTo>
                      <a:pt x="15295" y="17410"/>
                    </a:lnTo>
                    <a:lnTo>
                      <a:pt x="15436" y="17339"/>
                    </a:lnTo>
                    <a:lnTo>
                      <a:pt x="15507" y="17198"/>
                    </a:lnTo>
                    <a:lnTo>
                      <a:pt x="15507" y="17057"/>
                    </a:lnTo>
                    <a:lnTo>
                      <a:pt x="15507" y="16846"/>
                    </a:lnTo>
                    <a:lnTo>
                      <a:pt x="15436" y="16564"/>
                    </a:lnTo>
                    <a:lnTo>
                      <a:pt x="15295" y="16353"/>
                    </a:lnTo>
                    <a:lnTo>
                      <a:pt x="15154" y="16212"/>
                    </a:lnTo>
                    <a:lnTo>
                      <a:pt x="14731" y="15930"/>
                    </a:lnTo>
                    <a:lnTo>
                      <a:pt x="14238" y="15648"/>
                    </a:lnTo>
                    <a:lnTo>
                      <a:pt x="13604" y="15436"/>
                    </a:lnTo>
                    <a:lnTo>
                      <a:pt x="12335" y="14943"/>
                    </a:lnTo>
                    <a:lnTo>
                      <a:pt x="11419" y="14591"/>
                    </a:lnTo>
                    <a:lnTo>
                      <a:pt x="14238" y="14802"/>
                    </a:lnTo>
                    <a:lnTo>
                      <a:pt x="14661" y="15577"/>
                    </a:lnTo>
                    <a:lnTo>
                      <a:pt x="15295" y="15930"/>
                    </a:lnTo>
                    <a:lnTo>
                      <a:pt x="16000" y="16353"/>
                    </a:lnTo>
                    <a:lnTo>
                      <a:pt x="16423" y="16494"/>
                    </a:lnTo>
                    <a:lnTo>
                      <a:pt x="16775" y="16635"/>
                    </a:lnTo>
                    <a:lnTo>
                      <a:pt x="17198" y="16635"/>
                    </a:lnTo>
                    <a:lnTo>
                      <a:pt x="17551" y="16564"/>
                    </a:lnTo>
                    <a:lnTo>
                      <a:pt x="18044" y="16423"/>
                    </a:lnTo>
                    <a:lnTo>
                      <a:pt x="18326" y="16212"/>
                    </a:lnTo>
                    <a:lnTo>
                      <a:pt x="18538" y="16071"/>
                    </a:lnTo>
                    <a:lnTo>
                      <a:pt x="18538" y="15930"/>
                    </a:lnTo>
                    <a:lnTo>
                      <a:pt x="18467" y="15859"/>
                    </a:lnTo>
                    <a:lnTo>
                      <a:pt x="18326" y="15718"/>
                    </a:lnTo>
                    <a:lnTo>
                      <a:pt x="17833" y="15577"/>
                    </a:lnTo>
                    <a:lnTo>
                      <a:pt x="16423" y="15225"/>
                    </a:lnTo>
                    <a:lnTo>
                      <a:pt x="15859" y="15013"/>
                    </a:lnTo>
                    <a:lnTo>
                      <a:pt x="15648" y="14943"/>
                    </a:lnTo>
                    <a:lnTo>
                      <a:pt x="15507" y="14802"/>
                    </a:lnTo>
                    <a:lnTo>
                      <a:pt x="16212" y="14802"/>
                    </a:lnTo>
                    <a:lnTo>
                      <a:pt x="16775" y="14731"/>
                    </a:lnTo>
                    <a:lnTo>
                      <a:pt x="17057" y="14591"/>
                    </a:lnTo>
                    <a:lnTo>
                      <a:pt x="17128" y="14520"/>
                    </a:lnTo>
                    <a:lnTo>
                      <a:pt x="17198" y="14379"/>
                    </a:lnTo>
                    <a:lnTo>
                      <a:pt x="17128" y="14309"/>
                    </a:lnTo>
                    <a:lnTo>
                      <a:pt x="17057" y="14168"/>
                    </a:lnTo>
                    <a:lnTo>
                      <a:pt x="16705" y="14027"/>
                    </a:lnTo>
                    <a:lnTo>
                      <a:pt x="16141" y="13886"/>
                    </a:lnTo>
                    <a:lnTo>
                      <a:pt x="15366" y="13815"/>
                    </a:lnTo>
                    <a:lnTo>
                      <a:pt x="15507" y="13674"/>
                    </a:lnTo>
                    <a:lnTo>
                      <a:pt x="15718" y="13533"/>
                    </a:lnTo>
                    <a:lnTo>
                      <a:pt x="16282" y="13181"/>
                    </a:lnTo>
                    <a:lnTo>
                      <a:pt x="16846" y="12969"/>
                    </a:lnTo>
                    <a:lnTo>
                      <a:pt x="17057" y="12899"/>
                    </a:lnTo>
                    <a:lnTo>
                      <a:pt x="17198" y="12899"/>
                    </a:lnTo>
                    <a:lnTo>
                      <a:pt x="16634" y="12617"/>
                    </a:lnTo>
                    <a:lnTo>
                      <a:pt x="16212" y="12546"/>
                    </a:lnTo>
                    <a:lnTo>
                      <a:pt x="15789" y="12687"/>
                    </a:lnTo>
                    <a:lnTo>
                      <a:pt x="15507" y="12828"/>
                    </a:lnTo>
                    <a:lnTo>
                      <a:pt x="14943" y="13392"/>
                    </a:lnTo>
                    <a:lnTo>
                      <a:pt x="14661" y="13604"/>
                    </a:lnTo>
                    <a:lnTo>
                      <a:pt x="14308" y="13745"/>
                    </a:lnTo>
                    <a:lnTo>
                      <a:pt x="13886" y="13815"/>
                    </a:lnTo>
                    <a:lnTo>
                      <a:pt x="13463" y="13886"/>
                    </a:lnTo>
                    <a:lnTo>
                      <a:pt x="12476" y="13815"/>
                    </a:lnTo>
                    <a:lnTo>
                      <a:pt x="11560" y="13745"/>
                    </a:lnTo>
                    <a:lnTo>
                      <a:pt x="10643" y="13674"/>
                    </a:lnTo>
                    <a:lnTo>
                      <a:pt x="11701" y="13251"/>
                    </a:lnTo>
                    <a:lnTo>
                      <a:pt x="12405" y="12969"/>
                    </a:lnTo>
                    <a:lnTo>
                      <a:pt x="13040" y="12687"/>
                    </a:lnTo>
                    <a:lnTo>
                      <a:pt x="13533" y="12335"/>
                    </a:lnTo>
                    <a:lnTo>
                      <a:pt x="13674" y="12124"/>
                    </a:lnTo>
                    <a:lnTo>
                      <a:pt x="13745" y="11983"/>
                    </a:lnTo>
                    <a:lnTo>
                      <a:pt x="13745" y="11771"/>
                    </a:lnTo>
                    <a:lnTo>
                      <a:pt x="13674" y="11560"/>
                    </a:lnTo>
                    <a:lnTo>
                      <a:pt x="13392" y="11348"/>
                    </a:lnTo>
                    <a:lnTo>
                      <a:pt x="13040" y="11207"/>
                    </a:lnTo>
                    <a:lnTo>
                      <a:pt x="12899" y="11137"/>
                    </a:lnTo>
                    <a:lnTo>
                      <a:pt x="12687" y="11137"/>
                    </a:lnTo>
                    <a:lnTo>
                      <a:pt x="12264" y="11348"/>
                    </a:lnTo>
                    <a:lnTo>
                      <a:pt x="11771" y="11701"/>
                    </a:lnTo>
                    <a:lnTo>
                      <a:pt x="11207" y="12194"/>
                    </a:lnTo>
                    <a:lnTo>
                      <a:pt x="10220" y="13110"/>
                    </a:lnTo>
                    <a:lnTo>
                      <a:pt x="9798" y="13463"/>
                    </a:lnTo>
                    <a:lnTo>
                      <a:pt x="9445" y="13604"/>
                    </a:lnTo>
                    <a:lnTo>
                      <a:pt x="8881" y="13745"/>
                    </a:lnTo>
                    <a:lnTo>
                      <a:pt x="7190" y="13745"/>
                    </a:lnTo>
                    <a:lnTo>
                      <a:pt x="6626" y="13674"/>
                    </a:lnTo>
                    <a:lnTo>
                      <a:pt x="6203" y="13533"/>
                    </a:lnTo>
                    <a:lnTo>
                      <a:pt x="5780" y="13392"/>
                    </a:lnTo>
                    <a:lnTo>
                      <a:pt x="5357" y="13181"/>
                    </a:lnTo>
                    <a:lnTo>
                      <a:pt x="5005" y="12969"/>
                    </a:lnTo>
                    <a:lnTo>
                      <a:pt x="4300" y="12335"/>
                    </a:lnTo>
                    <a:lnTo>
                      <a:pt x="3665" y="11630"/>
                    </a:lnTo>
                    <a:lnTo>
                      <a:pt x="3102" y="10784"/>
                    </a:lnTo>
                    <a:lnTo>
                      <a:pt x="2608" y="9868"/>
                    </a:lnTo>
                    <a:lnTo>
                      <a:pt x="2115" y="8952"/>
                    </a:lnTo>
                    <a:lnTo>
                      <a:pt x="1762" y="8035"/>
                    </a:lnTo>
                    <a:lnTo>
                      <a:pt x="1621" y="7542"/>
                    </a:lnTo>
                    <a:lnTo>
                      <a:pt x="1410" y="6485"/>
                    </a:lnTo>
                    <a:lnTo>
                      <a:pt x="987" y="3665"/>
                    </a:lnTo>
                    <a:lnTo>
                      <a:pt x="846" y="2256"/>
                    </a:lnTo>
                    <a:lnTo>
                      <a:pt x="776" y="1058"/>
                    </a:lnTo>
                    <a:lnTo>
                      <a:pt x="776" y="564"/>
                    </a:lnTo>
                    <a:lnTo>
                      <a:pt x="846" y="282"/>
                    </a:lnTo>
                    <a:lnTo>
                      <a:pt x="917" y="71"/>
                    </a:lnTo>
                    <a:lnTo>
                      <a:pt x="987" y="0"/>
                    </a:lnTo>
                    <a:close/>
                  </a:path>
                </a:pathLst>
              </a:custGeom>
              <a:solidFill>
                <a:srgbClr val="93B7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 name="Google Shape;256;p5"/>
              <p:cNvSpPr/>
              <p:nvPr/>
            </p:nvSpPr>
            <p:spPr>
              <a:xfrm>
                <a:off x="3501600" y="4357925"/>
                <a:ext cx="151575" cy="297825"/>
              </a:xfrm>
              <a:custGeom>
                <a:avLst/>
                <a:gdLst/>
                <a:ahLst/>
                <a:cxnLst/>
                <a:rect l="l" t="t" r="r" b="b"/>
                <a:pathLst>
                  <a:path w="6063" h="11913" extrusionOk="0">
                    <a:moveTo>
                      <a:pt x="4935" y="0"/>
                    </a:moveTo>
                    <a:lnTo>
                      <a:pt x="3737" y="1410"/>
                    </a:lnTo>
                    <a:lnTo>
                      <a:pt x="3314" y="2326"/>
                    </a:lnTo>
                    <a:lnTo>
                      <a:pt x="2891" y="3243"/>
                    </a:lnTo>
                    <a:lnTo>
                      <a:pt x="2609" y="4230"/>
                    </a:lnTo>
                    <a:lnTo>
                      <a:pt x="2397" y="5216"/>
                    </a:lnTo>
                    <a:lnTo>
                      <a:pt x="1833" y="6908"/>
                    </a:lnTo>
                    <a:lnTo>
                      <a:pt x="1270" y="8459"/>
                    </a:lnTo>
                    <a:lnTo>
                      <a:pt x="494" y="9939"/>
                    </a:lnTo>
                    <a:lnTo>
                      <a:pt x="142" y="10855"/>
                    </a:lnTo>
                    <a:lnTo>
                      <a:pt x="1" y="11137"/>
                    </a:lnTo>
                    <a:lnTo>
                      <a:pt x="71" y="11348"/>
                    </a:lnTo>
                    <a:lnTo>
                      <a:pt x="353" y="11419"/>
                    </a:lnTo>
                    <a:lnTo>
                      <a:pt x="635" y="11348"/>
                    </a:lnTo>
                    <a:lnTo>
                      <a:pt x="847" y="11137"/>
                    </a:lnTo>
                    <a:lnTo>
                      <a:pt x="988" y="10785"/>
                    </a:lnTo>
                    <a:lnTo>
                      <a:pt x="917" y="11207"/>
                    </a:lnTo>
                    <a:lnTo>
                      <a:pt x="917" y="11348"/>
                    </a:lnTo>
                    <a:lnTo>
                      <a:pt x="988" y="11419"/>
                    </a:lnTo>
                    <a:lnTo>
                      <a:pt x="1058" y="11489"/>
                    </a:lnTo>
                    <a:lnTo>
                      <a:pt x="1129" y="11489"/>
                    </a:lnTo>
                    <a:lnTo>
                      <a:pt x="1411" y="11348"/>
                    </a:lnTo>
                    <a:lnTo>
                      <a:pt x="1904" y="10996"/>
                    </a:lnTo>
                    <a:lnTo>
                      <a:pt x="2045" y="10855"/>
                    </a:lnTo>
                    <a:lnTo>
                      <a:pt x="2045" y="10714"/>
                    </a:lnTo>
                    <a:lnTo>
                      <a:pt x="2468" y="10503"/>
                    </a:lnTo>
                    <a:lnTo>
                      <a:pt x="2609" y="10503"/>
                    </a:lnTo>
                    <a:lnTo>
                      <a:pt x="2750" y="10573"/>
                    </a:lnTo>
                    <a:lnTo>
                      <a:pt x="2891" y="10644"/>
                    </a:lnTo>
                    <a:lnTo>
                      <a:pt x="2961" y="10785"/>
                    </a:lnTo>
                    <a:lnTo>
                      <a:pt x="3102" y="11278"/>
                    </a:lnTo>
                    <a:lnTo>
                      <a:pt x="3314" y="11630"/>
                    </a:lnTo>
                    <a:lnTo>
                      <a:pt x="3596" y="11842"/>
                    </a:lnTo>
                    <a:lnTo>
                      <a:pt x="3807" y="11912"/>
                    </a:lnTo>
                    <a:lnTo>
                      <a:pt x="4159" y="11771"/>
                    </a:lnTo>
                    <a:lnTo>
                      <a:pt x="4159" y="11630"/>
                    </a:lnTo>
                    <a:lnTo>
                      <a:pt x="4018" y="11278"/>
                    </a:lnTo>
                    <a:lnTo>
                      <a:pt x="3525" y="10503"/>
                    </a:lnTo>
                    <a:lnTo>
                      <a:pt x="3032" y="9586"/>
                    </a:lnTo>
                    <a:lnTo>
                      <a:pt x="2891" y="9234"/>
                    </a:lnTo>
                    <a:lnTo>
                      <a:pt x="2820" y="8881"/>
                    </a:lnTo>
                    <a:lnTo>
                      <a:pt x="3032" y="8952"/>
                    </a:lnTo>
                    <a:lnTo>
                      <a:pt x="3173" y="9022"/>
                    </a:lnTo>
                    <a:lnTo>
                      <a:pt x="3525" y="9304"/>
                    </a:lnTo>
                    <a:lnTo>
                      <a:pt x="3807" y="9727"/>
                    </a:lnTo>
                    <a:lnTo>
                      <a:pt x="4018" y="10150"/>
                    </a:lnTo>
                    <a:lnTo>
                      <a:pt x="4300" y="10644"/>
                    </a:lnTo>
                    <a:lnTo>
                      <a:pt x="4512" y="10996"/>
                    </a:lnTo>
                    <a:lnTo>
                      <a:pt x="4794" y="11207"/>
                    </a:lnTo>
                    <a:lnTo>
                      <a:pt x="4935" y="11278"/>
                    </a:lnTo>
                    <a:lnTo>
                      <a:pt x="5146" y="11278"/>
                    </a:lnTo>
                    <a:lnTo>
                      <a:pt x="5499" y="11137"/>
                    </a:lnTo>
                    <a:lnTo>
                      <a:pt x="5781" y="10926"/>
                    </a:lnTo>
                    <a:lnTo>
                      <a:pt x="5851" y="10714"/>
                    </a:lnTo>
                    <a:lnTo>
                      <a:pt x="5851" y="10362"/>
                    </a:lnTo>
                    <a:lnTo>
                      <a:pt x="5781" y="10080"/>
                    </a:lnTo>
                    <a:lnTo>
                      <a:pt x="5640" y="9727"/>
                    </a:lnTo>
                    <a:lnTo>
                      <a:pt x="5358" y="9163"/>
                    </a:lnTo>
                    <a:lnTo>
                      <a:pt x="5146" y="8881"/>
                    </a:lnTo>
                    <a:lnTo>
                      <a:pt x="4794" y="8600"/>
                    </a:lnTo>
                    <a:lnTo>
                      <a:pt x="4018" y="8106"/>
                    </a:lnTo>
                    <a:lnTo>
                      <a:pt x="3314" y="7754"/>
                    </a:lnTo>
                    <a:lnTo>
                      <a:pt x="3032" y="7613"/>
                    </a:lnTo>
                    <a:lnTo>
                      <a:pt x="2961" y="7472"/>
                    </a:lnTo>
                    <a:lnTo>
                      <a:pt x="2820" y="7049"/>
                    </a:lnTo>
                    <a:lnTo>
                      <a:pt x="2891" y="6485"/>
                    </a:lnTo>
                    <a:lnTo>
                      <a:pt x="3032" y="5851"/>
                    </a:lnTo>
                    <a:lnTo>
                      <a:pt x="3173" y="5146"/>
                    </a:lnTo>
                    <a:lnTo>
                      <a:pt x="3666" y="3807"/>
                    </a:lnTo>
                    <a:lnTo>
                      <a:pt x="4018" y="2820"/>
                    </a:lnTo>
                    <a:lnTo>
                      <a:pt x="4300" y="4018"/>
                    </a:lnTo>
                    <a:lnTo>
                      <a:pt x="4512" y="4793"/>
                    </a:lnTo>
                    <a:lnTo>
                      <a:pt x="4794" y="5569"/>
                    </a:lnTo>
                    <a:lnTo>
                      <a:pt x="5146" y="6203"/>
                    </a:lnTo>
                    <a:lnTo>
                      <a:pt x="5287" y="6344"/>
                    </a:lnTo>
                    <a:lnTo>
                      <a:pt x="5428" y="6485"/>
                    </a:lnTo>
                    <a:lnTo>
                      <a:pt x="5569" y="6485"/>
                    </a:lnTo>
                    <a:lnTo>
                      <a:pt x="5781" y="6344"/>
                    </a:lnTo>
                    <a:lnTo>
                      <a:pt x="5922" y="6062"/>
                    </a:lnTo>
                    <a:lnTo>
                      <a:pt x="6062" y="5639"/>
                    </a:lnTo>
                    <a:lnTo>
                      <a:pt x="6062" y="5428"/>
                    </a:lnTo>
                    <a:lnTo>
                      <a:pt x="5922" y="5075"/>
                    </a:lnTo>
                    <a:lnTo>
                      <a:pt x="5569" y="4159"/>
                    </a:lnTo>
                    <a:lnTo>
                      <a:pt x="5146" y="3313"/>
                    </a:lnTo>
                    <a:lnTo>
                      <a:pt x="4935" y="2679"/>
                    </a:lnTo>
                    <a:lnTo>
                      <a:pt x="4794" y="1974"/>
                    </a:lnTo>
                    <a:lnTo>
                      <a:pt x="4723" y="1340"/>
                    </a:lnTo>
                    <a:lnTo>
                      <a:pt x="4794" y="776"/>
                    </a:lnTo>
                    <a:lnTo>
                      <a:pt x="4935" y="0"/>
                    </a:lnTo>
                    <a:close/>
                  </a:path>
                </a:pathLst>
              </a:custGeom>
              <a:solidFill>
                <a:srgbClr val="93B7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 name="Google Shape;257;p5"/>
              <p:cNvSpPr/>
              <p:nvPr/>
            </p:nvSpPr>
            <p:spPr>
              <a:xfrm>
                <a:off x="3487525" y="4421350"/>
                <a:ext cx="82825" cy="112800"/>
              </a:xfrm>
              <a:custGeom>
                <a:avLst/>
                <a:gdLst/>
                <a:ahLst/>
                <a:cxnLst/>
                <a:rect l="l" t="t" r="r" b="b"/>
                <a:pathLst>
                  <a:path w="3313" h="4512" extrusionOk="0">
                    <a:moveTo>
                      <a:pt x="3031" y="1"/>
                    </a:moveTo>
                    <a:lnTo>
                      <a:pt x="2749" y="71"/>
                    </a:lnTo>
                    <a:lnTo>
                      <a:pt x="2326" y="353"/>
                    </a:lnTo>
                    <a:lnTo>
                      <a:pt x="1762" y="776"/>
                    </a:lnTo>
                    <a:lnTo>
                      <a:pt x="1269" y="1199"/>
                    </a:lnTo>
                    <a:lnTo>
                      <a:pt x="705" y="1833"/>
                    </a:lnTo>
                    <a:lnTo>
                      <a:pt x="282" y="2468"/>
                    </a:lnTo>
                    <a:lnTo>
                      <a:pt x="70" y="2750"/>
                    </a:lnTo>
                    <a:lnTo>
                      <a:pt x="0" y="3032"/>
                    </a:lnTo>
                    <a:lnTo>
                      <a:pt x="0" y="3596"/>
                    </a:lnTo>
                    <a:lnTo>
                      <a:pt x="70" y="3878"/>
                    </a:lnTo>
                    <a:lnTo>
                      <a:pt x="211" y="4230"/>
                    </a:lnTo>
                    <a:lnTo>
                      <a:pt x="352" y="4441"/>
                    </a:lnTo>
                    <a:lnTo>
                      <a:pt x="423" y="4512"/>
                    </a:lnTo>
                    <a:lnTo>
                      <a:pt x="634" y="4512"/>
                    </a:lnTo>
                    <a:lnTo>
                      <a:pt x="775" y="4371"/>
                    </a:lnTo>
                    <a:lnTo>
                      <a:pt x="987" y="4018"/>
                    </a:lnTo>
                    <a:lnTo>
                      <a:pt x="1903" y="2609"/>
                    </a:lnTo>
                    <a:lnTo>
                      <a:pt x="2467" y="1693"/>
                    </a:lnTo>
                    <a:lnTo>
                      <a:pt x="2960" y="917"/>
                    </a:lnTo>
                    <a:lnTo>
                      <a:pt x="3242" y="283"/>
                    </a:lnTo>
                    <a:lnTo>
                      <a:pt x="3313" y="71"/>
                    </a:lnTo>
                    <a:lnTo>
                      <a:pt x="3242" y="1"/>
                    </a:lnTo>
                    <a:close/>
                  </a:path>
                </a:pathLst>
              </a:custGeom>
              <a:solidFill>
                <a:srgbClr val="93B7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 name="Google Shape;258;p5"/>
              <p:cNvSpPr/>
              <p:nvPr/>
            </p:nvSpPr>
            <p:spPr>
              <a:xfrm>
                <a:off x="3621425" y="4657475"/>
                <a:ext cx="89900" cy="84625"/>
              </a:xfrm>
              <a:custGeom>
                <a:avLst/>
                <a:gdLst/>
                <a:ahLst/>
                <a:cxnLst/>
                <a:rect l="l" t="t" r="r" b="b"/>
                <a:pathLst>
                  <a:path w="3596" h="3385" extrusionOk="0">
                    <a:moveTo>
                      <a:pt x="3595" y="1"/>
                    </a:moveTo>
                    <a:lnTo>
                      <a:pt x="3102" y="71"/>
                    </a:lnTo>
                    <a:lnTo>
                      <a:pt x="2538" y="283"/>
                    </a:lnTo>
                    <a:lnTo>
                      <a:pt x="2045" y="565"/>
                    </a:lnTo>
                    <a:lnTo>
                      <a:pt x="1551" y="917"/>
                    </a:lnTo>
                    <a:lnTo>
                      <a:pt x="1058" y="1340"/>
                    </a:lnTo>
                    <a:lnTo>
                      <a:pt x="635" y="1763"/>
                    </a:lnTo>
                    <a:lnTo>
                      <a:pt x="353" y="2256"/>
                    </a:lnTo>
                    <a:lnTo>
                      <a:pt x="142" y="2679"/>
                    </a:lnTo>
                    <a:lnTo>
                      <a:pt x="1" y="2961"/>
                    </a:lnTo>
                    <a:lnTo>
                      <a:pt x="1" y="3173"/>
                    </a:lnTo>
                    <a:lnTo>
                      <a:pt x="1" y="3314"/>
                    </a:lnTo>
                    <a:lnTo>
                      <a:pt x="71" y="3384"/>
                    </a:lnTo>
                    <a:lnTo>
                      <a:pt x="353" y="3384"/>
                    </a:lnTo>
                    <a:lnTo>
                      <a:pt x="706" y="3173"/>
                    </a:lnTo>
                    <a:lnTo>
                      <a:pt x="1410" y="2609"/>
                    </a:lnTo>
                    <a:lnTo>
                      <a:pt x="1692" y="2397"/>
                    </a:lnTo>
                    <a:lnTo>
                      <a:pt x="2115" y="1904"/>
                    </a:lnTo>
                    <a:lnTo>
                      <a:pt x="2609" y="1058"/>
                    </a:lnTo>
                    <a:lnTo>
                      <a:pt x="3173" y="353"/>
                    </a:lnTo>
                    <a:lnTo>
                      <a:pt x="3384" y="142"/>
                    </a:lnTo>
                    <a:lnTo>
                      <a:pt x="3595" y="1"/>
                    </a:lnTo>
                    <a:close/>
                  </a:path>
                </a:pathLst>
              </a:custGeom>
              <a:solidFill>
                <a:srgbClr val="93B7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59" name="Google Shape;259;p5"/>
            <p:cNvSpPr/>
            <p:nvPr/>
          </p:nvSpPr>
          <p:spPr>
            <a:xfrm>
              <a:off x="1660700" y="3957925"/>
              <a:ext cx="244950" cy="246725"/>
            </a:xfrm>
            <a:custGeom>
              <a:avLst/>
              <a:gdLst/>
              <a:ahLst/>
              <a:cxnLst/>
              <a:rect l="l" t="t" r="r" b="b"/>
              <a:pathLst>
                <a:path w="9798" h="9869" extrusionOk="0">
                  <a:moveTo>
                    <a:pt x="4582" y="635"/>
                  </a:moveTo>
                  <a:lnTo>
                    <a:pt x="4864" y="705"/>
                  </a:lnTo>
                  <a:lnTo>
                    <a:pt x="5145" y="846"/>
                  </a:lnTo>
                  <a:lnTo>
                    <a:pt x="5357" y="1058"/>
                  </a:lnTo>
                  <a:lnTo>
                    <a:pt x="5498" y="1269"/>
                  </a:lnTo>
                  <a:lnTo>
                    <a:pt x="5568" y="1481"/>
                  </a:lnTo>
                  <a:lnTo>
                    <a:pt x="5568" y="1763"/>
                  </a:lnTo>
                  <a:lnTo>
                    <a:pt x="5568" y="2045"/>
                  </a:lnTo>
                  <a:lnTo>
                    <a:pt x="5357" y="2679"/>
                  </a:lnTo>
                  <a:lnTo>
                    <a:pt x="4864" y="3807"/>
                  </a:lnTo>
                  <a:lnTo>
                    <a:pt x="4723" y="4230"/>
                  </a:lnTo>
                  <a:lnTo>
                    <a:pt x="4652" y="4441"/>
                  </a:lnTo>
                  <a:lnTo>
                    <a:pt x="4723" y="4582"/>
                  </a:lnTo>
                  <a:lnTo>
                    <a:pt x="3736" y="3948"/>
                  </a:lnTo>
                  <a:lnTo>
                    <a:pt x="2890" y="3243"/>
                  </a:lnTo>
                  <a:lnTo>
                    <a:pt x="2679" y="3031"/>
                  </a:lnTo>
                  <a:lnTo>
                    <a:pt x="2538" y="2820"/>
                  </a:lnTo>
                  <a:lnTo>
                    <a:pt x="2467" y="2538"/>
                  </a:lnTo>
                  <a:lnTo>
                    <a:pt x="2467" y="2326"/>
                  </a:lnTo>
                  <a:lnTo>
                    <a:pt x="2538" y="2045"/>
                  </a:lnTo>
                  <a:lnTo>
                    <a:pt x="2608" y="1833"/>
                  </a:lnTo>
                  <a:lnTo>
                    <a:pt x="2890" y="1340"/>
                  </a:lnTo>
                  <a:lnTo>
                    <a:pt x="3313" y="987"/>
                  </a:lnTo>
                  <a:lnTo>
                    <a:pt x="3806" y="705"/>
                  </a:lnTo>
                  <a:lnTo>
                    <a:pt x="4370" y="635"/>
                  </a:lnTo>
                  <a:close/>
                  <a:moveTo>
                    <a:pt x="7753" y="2820"/>
                  </a:moveTo>
                  <a:lnTo>
                    <a:pt x="8106" y="2890"/>
                  </a:lnTo>
                  <a:lnTo>
                    <a:pt x="8388" y="2961"/>
                  </a:lnTo>
                  <a:lnTo>
                    <a:pt x="8599" y="3102"/>
                  </a:lnTo>
                  <a:lnTo>
                    <a:pt x="8740" y="3313"/>
                  </a:lnTo>
                  <a:lnTo>
                    <a:pt x="8881" y="3525"/>
                  </a:lnTo>
                  <a:lnTo>
                    <a:pt x="8952" y="3807"/>
                  </a:lnTo>
                  <a:lnTo>
                    <a:pt x="8952" y="4089"/>
                  </a:lnTo>
                  <a:lnTo>
                    <a:pt x="8952" y="4371"/>
                  </a:lnTo>
                  <a:lnTo>
                    <a:pt x="8952" y="4652"/>
                  </a:lnTo>
                  <a:lnTo>
                    <a:pt x="8811" y="4864"/>
                  </a:lnTo>
                  <a:lnTo>
                    <a:pt x="8740" y="5146"/>
                  </a:lnTo>
                  <a:lnTo>
                    <a:pt x="8529" y="5357"/>
                  </a:lnTo>
                  <a:lnTo>
                    <a:pt x="8317" y="5498"/>
                  </a:lnTo>
                  <a:lnTo>
                    <a:pt x="8106" y="5639"/>
                  </a:lnTo>
                  <a:lnTo>
                    <a:pt x="7824" y="5710"/>
                  </a:lnTo>
                  <a:lnTo>
                    <a:pt x="7471" y="5639"/>
                  </a:lnTo>
                  <a:lnTo>
                    <a:pt x="7049" y="5569"/>
                  </a:lnTo>
                  <a:lnTo>
                    <a:pt x="6696" y="5428"/>
                  </a:lnTo>
                  <a:lnTo>
                    <a:pt x="6414" y="5287"/>
                  </a:lnTo>
                  <a:lnTo>
                    <a:pt x="6203" y="5075"/>
                  </a:lnTo>
                  <a:lnTo>
                    <a:pt x="6132" y="4864"/>
                  </a:lnTo>
                  <a:lnTo>
                    <a:pt x="5991" y="4582"/>
                  </a:lnTo>
                  <a:lnTo>
                    <a:pt x="5991" y="4371"/>
                  </a:lnTo>
                  <a:lnTo>
                    <a:pt x="6062" y="4089"/>
                  </a:lnTo>
                  <a:lnTo>
                    <a:pt x="6132" y="3807"/>
                  </a:lnTo>
                  <a:lnTo>
                    <a:pt x="6273" y="3595"/>
                  </a:lnTo>
                  <a:lnTo>
                    <a:pt x="6414" y="3384"/>
                  </a:lnTo>
                  <a:lnTo>
                    <a:pt x="6626" y="3172"/>
                  </a:lnTo>
                  <a:lnTo>
                    <a:pt x="6908" y="3031"/>
                  </a:lnTo>
                  <a:lnTo>
                    <a:pt x="7189" y="2890"/>
                  </a:lnTo>
                  <a:lnTo>
                    <a:pt x="7471" y="2820"/>
                  </a:lnTo>
                  <a:close/>
                  <a:moveTo>
                    <a:pt x="5921" y="5992"/>
                  </a:moveTo>
                  <a:lnTo>
                    <a:pt x="6555" y="6133"/>
                  </a:lnTo>
                  <a:lnTo>
                    <a:pt x="7260" y="6415"/>
                  </a:lnTo>
                  <a:lnTo>
                    <a:pt x="7824" y="6767"/>
                  </a:lnTo>
                  <a:lnTo>
                    <a:pt x="8035" y="6978"/>
                  </a:lnTo>
                  <a:lnTo>
                    <a:pt x="8176" y="7190"/>
                  </a:lnTo>
                  <a:lnTo>
                    <a:pt x="8317" y="7401"/>
                  </a:lnTo>
                  <a:lnTo>
                    <a:pt x="8317" y="7613"/>
                  </a:lnTo>
                  <a:lnTo>
                    <a:pt x="8247" y="7824"/>
                  </a:lnTo>
                  <a:lnTo>
                    <a:pt x="8035" y="8036"/>
                  </a:lnTo>
                  <a:lnTo>
                    <a:pt x="7683" y="8318"/>
                  </a:lnTo>
                  <a:lnTo>
                    <a:pt x="7260" y="8529"/>
                  </a:lnTo>
                  <a:lnTo>
                    <a:pt x="6837" y="8670"/>
                  </a:lnTo>
                  <a:lnTo>
                    <a:pt x="6414" y="8741"/>
                  </a:lnTo>
                  <a:lnTo>
                    <a:pt x="5991" y="8741"/>
                  </a:lnTo>
                  <a:lnTo>
                    <a:pt x="5639" y="8670"/>
                  </a:lnTo>
                  <a:lnTo>
                    <a:pt x="5286" y="8529"/>
                  </a:lnTo>
                  <a:lnTo>
                    <a:pt x="4934" y="8388"/>
                  </a:lnTo>
                  <a:lnTo>
                    <a:pt x="4652" y="8177"/>
                  </a:lnTo>
                  <a:lnTo>
                    <a:pt x="4441" y="7965"/>
                  </a:lnTo>
                  <a:lnTo>
                    <a:pt x="4300" y="7683"/>
                  </a:lnTo>
                  <a:lnTo>
                    <a:pt x="4229" y="7401"/>
                  </a:lnTo>
                  <a:lnTo>
                    <a:pt x="4300" y="7119"/>
                  </a:lnTo>
                  <a:lnTo>
                    <a:pt x="4370" y="6767"/>
                  </a:lnTo>
                  <a:lnTo>
                    <a:pt x="4652" y="6415"/>
                  </a:lnTo>
                  <a:lnTo>
                    <a:pt x="5004" y="6062"/>
                  </a:lnTo>
                  <a:lnTo>
                    <a:pt x="5145" y="5992"/>
                  </a:lnTo>
                  <a:close/>
                  <a:moveTo>
                    <a:pt x="4229" y="5498"/>
                  </a:moveTo>
                  <a:lnTo>
                    <a:pt x="3877" y="6767"/>
                  </a:lnTo>
                  <a:lnTo>
                    <a:pt x="3313" y="7965"/>
                  </a:lnTo>
                  <a:lnTo>
                    <a:pt x="3031" y="8459"/>
                  </a:lnTo>
                  <a:lnTo>
                    <a:pt x="2608" y="8670"/>
                  </a:lnTo>
                  <a:lnTo>
                    <a:pt x="2256" y="8811"/>
                  </a:lnTo>
                  <a:lnTo>
                    <a:pt x="1903" y="8811"/>
                  </a:lnTo>
                  <a:lnTo>
                    <a:pt x="1551" y="8600"/>
                  </a:lnTo>
                  <a:lnTo>
                    <a:pt x="1269" y="8318"/>
                  </a:lnTo>
                  <a:lnTo>
                    <a:pt x="1057" y="7895"/>
                  </a:lnTo>
                  <a:lnTo>
                    <a:pt x="916" y="7401"/>
                  </a:lnTo>
                  <a:lnTo>
                    <a:pt x="916" y="6978"/>
                  </a:lnTo>
                  <a:lnTo>
                    <a:pt x="987" y="6697"/>
                  </a:lnTo>
                  <a:lnTo>
                    <a:pt x="1057" y="6415"/>
                  </a:lnTo>
                  <a:lnTo>
                    <a:pt x="1128" y="6203"/>
                  </a:lnTo>
                  <a:lnTo>
                    <a:pt x="1339" y="5992"/>
                  </a:lnTo>
                  <a:lnTo>
                    <a:pt x="1480" y="5851"/>
                  </a:lnTo>
                  <a:lnTo>
                    <a:pt x="1974" y="5639"/>
                  </a:lnTo>
                  <a:lnTo>
                    <a:pt x="2538" y="5498"/>
                  </a:lnTo>
                  <a:close/>
                  <a:moveTo>
                    <a:pt x="4652" y="0"/>
                  </a:moveTo>
                  <a:lnTo>
                    <a:pt x="4018" y="141"/>
                  </a:lnTo>
                  <a:lnTo>
                    <a:pt x="3383" y="423"/>
                  </a:lnTo>
                  <a:lnTo>
                    <a:pt x="2749" y="776"/>
                  </a:lnTo>
                  <a:lnTo>
                    <a:pt x="2185" y="1269"/>
                  </a:lnTo>
                  <a:lnTo>
                    <a:pt x="1833" y="1833"/>
                  </a:lnTo>
                  <a:lnTo>
                    <a:pt x="1692" y="2115"/>
                  </a:lnTo>
                  <a:lnTo>
                    <a:pt x="1551" y="2397"/>
                  </a:lnTo>
                  <a:lnTo>
                    <a:pt x="1551" y="2679"/>
                  </a:lnTo>
                  <a:lnTo>
                    <a:pt x="1551" y="3031"/>
                  </a:lnTo>
                  <a:lnTo>
                    <a:pt x="1692" y="3313"/>
                  </a:lnTo>
                  <a:lnTo>
                    <a:pt x="1833" y="3595"/>
                  </a:lnTo>
                  <a:lnTo>
                    <a:pt x="2044" y="3877"/>
                  </a:lnTo>
                  <a:lnTo>
                    <a:pt x="2397" y="4089"/>
                  </a:lnTo>
                  <a:lnTo>
                    <a:pt x="2820" y="4371"/>
                  </a:lnTo>
                  <a:lnTo>
                    <a:pt x="3313" y="4582"/>
                  </a:lnTo>
                  <a:lnTo>
                    <a:pt x="3947" y="4793"/>
                  </a:lnTo>
                  <a:lnTo>
                    <a:pt x="4652" y="4934"/>
                  </a:lnTo>
                  <a:lnTo>
                    <a:pt x="4511" y="5075"/>
                  </a:lnTo>
                  <a:lnTo>
                    <a:pt x="4300" y="5146"/>
                  </a:lnTo>
                  <a:lnTo>
                    <a:pt x="3736" y="5146"/>
                  </a:lnTo>
                  <a:lnTo>
                    <a:pt x="3031" y="5005"/>
                  </a:lnTo>
                  <a:lnTo>
                    <a:pt x="2256" y="4864"/>
                  </a:lnTo>
                  <a:lnTo>
                    <a:pt x="1480" y="4864"/>
                  </a:lnTo>
                  <a:lnTo>
                    <a:pt x="1128" y="5005"/>
                  </a:lnTo>
                  <a:lnTo>
                    <a:pt x="846" y="5146"/>
                  </a:lnTo>
                  <a:lnTo>
                    <a:pt x="564" y="5357"/>
                  </a:lnTo>
                  <a:lnTo>
                    <a:pt x="282" y="5710"/>
                  </a:lnTo>
                  <a:lnTo>
                    <a:pt x="141" y="6203"/>
                  </a:lnTo>
                  <a:lnTo>
                    <a:pt x="0" y="6767"/>
                  </a:lnTo>
                  <a:lnTo>
                    <a:pt x="0" y="7260"/>
                  </a:lnTo>
                  <a:lnTo>
                    <a:pt x="71" y="7683"/>
                  </a:lnTo>
                  <a:lnTo>
                    <a:pt x="141" y="8106"/>
                  </a:lnTo>
                  <a:lnTo>
                    <a:pt x="282" y="8459"/>
                  </a:lnTo>
                  <a:lnTo>
                    <a:pt x="494" y="8811"/>
                  </a:lnTo>
                  <a:lnTo>
                    <a:pt x="705" y="9093"/>
                  </a:lnTo>
                  <a:lnTo>
                    <a:pt x="987" y="9375"/>
                  </a:lnTo>
                  <a:lnTo>
                    <a:pt x="1269" y="9586"/>
                  </a:lnTo>
                  <a:lnTo>
                    <a:pt x="1621" y="9727"/>
                  </a:lnTo>
                  <a:lnTo>
                    <a:pt x="1974" y="9798"/>
                  </a:lnTo>
                  <a:lnTo>
                    <a:pt x="2326" y="9868"/>
                  </a:lnTo>
                  <a:lnTo>
                    <a:pt x="2679" y="9798"/>
                  </a:lnTo>
                  <a:lnTo>
                    <a:pt x="3031" y="9657"/>
                  </a:lnTo>
                  <a:lnTo>
                    <a:pt x="3383" y="9445"/>
                  </a:lnTo>
                  <a:lnTo>
                    <a:pt x="3736" y="9163"/>
                  </a:lnTo>
                  <a:lnTo>
                    <a:pt x="4018" y="8741"/>
                  </a:lnTo>
                  <a:lnTo>
                    <a:pt x="4018" y="8952"/>
                  </a:lnTo>
                  <a:lnTo>
                    <a:pt x="4088" y="9163"/>
                  </a:lnTo>
                  <a:lnTo>
                    <a:pt x="4229" y="9375"/>
                  </a:lnTo>
                  <a:lnTo>
                    <a:pt x="4300" y="9516"/>
                  </a:lnTo>
                  <a:lnTo>
                    <a:pt x="4723" y="9727"/>
                  </a:lnTo>
                  <a:lnTo>
                    <a:pt x="5145" y="9798"/>
                  </a:lnTo>
                  <a:lnTo>
                    <a:pt x="5709" y="9798"/>
                  </a:lnTo>
                  <a:lnTo>
                    <a:pt x="6273" y="9727"/>
                  </a:lnTo>
                  <a:lnTo>
                    <a:pt x="6837" y="9586"/>
                  </a:lnTo>
                  <a:lnTo>
                    <a:pt x="7401" y="9375"/>
                  </a:lnTo>
                  <a:lnTo>
                    <a:pt x="7965" y="9093"/>
                  </a:lnTo>
                  <a:lnTo>
                    <a:pt x="8458" y="8741"/>
                  </a:lnTo>
                  <a:lnTo>
                    <a:pt x="8811" y="8388"/>
                  </a:lnTo>
                  <a:lnTo>
                    <a:pt x="9093" y="7965"/>
                  </a:lnTo>
                  <a:lnTo>
                    <a:pt x="9234" y="7542"/>
                  </a:lnTo>
                  <a:lnTo>
                    <a:pt x="9234" y="7331"/>
                  </a:lnTo>
                  <a:lnTo>
                    <a:pt x="9163" y="7190"/>
                  </a:lnTo>
                  <a:lnTo>
                    <a:pt x="9093" y="6978"/>
                  </a:lnTo>
                  <a:lnTo>
                    <a:pt x="8952" y="6767"/>
                  </a:lnTo>
                  <a:lnTo>
                    <a:pt x="8740" y="6556"/>
                  </a:lnTo>
                  <a:lnTo>
                    <a:pt x="8458" y="6344"/>
                  </a:lnTo>
                  <a:lnTo>
                    <a:pt x="8811" y="6203"/>
                  </a:lnTo>
                  <a:lnTo>
                    <a:pt x="9093" y="5992"/>
                  </a:lnTo>
                  <a:lnTo>
                    <a:pt x="9374" y="5710"/>
                  </a:lnTo>
                  <a:lnTo>
                    <a:pt x="9515" y="5357"/>
                  </a:lnTo>
                  <a:lnTo>
                    <a:pt x="9656" y="5005"/>
                  </a:lnTo>
                  <a:lnTo>
                    <a:pt x="9727" y="4652"/>
                  </a:lnTo>
                  <a:lnTo>
                    <a:pt x="9797" y="4230"/>
                  </a:lnTo>
                  <a:lnTo>
                    <a:pt x="9797" y="3877"/>
                  </a:lnTo>
                  <a:lnTo>
                    <a:pt x="9727" y="3525"/>
                  </a:lnTo>
                  <a:lnTo>
                    <a:pt x="9656" y="3172"/>
                  </a:lnTo>
                  <a:lnTo>
                    <a:pt x="9515" y="2890"/>
                  </a:lnTo>
                  <a:lnTo>
                    <a:pt x="9374" y="2679"/>
                  </a:lnTo>
                  <a:lnTo>
                    <a:pt x="9163" y="2467"/>
                  </a:lnTo>
                  <a:lnTo>
                    <a:pt x="8952" y="2256"/>
                  </a:lnTo>
                  <a:lnTo>
                    <a:pt x="8740" y="2186"/>
                  </a:lnTo>
                  <a:lnTo>
                    <a:pt x="8458" y="2045"/>
                  </a:lnTo>
                  <a:lnTo>
                    <a:pt x="7965" y="1974"/>
                  </a:lnTo>
                  <a:lnTo>
                    <a:pt x="7401" y="2115"/>
                  </a:lnTo>
                  <a:lnTo>
                    <a:pt x="6837" y="2397"/>
                  </a:lnTo>
                  <a:lnTo>
                    <a:pt x="6273" y="2749"/>
                  </a:lnTo>
                  <a:lnTo>
                    <a:pt x="6344" y="2186"/>
                  </a:lnTo>
                  <a:lnTo>
                    <a:pt x="6344" y="1692"/>
                  </a:lnTo>
                  <a:lnTo>
                    <a:pt x="6273" y="1269"/>
                  </a:lnTo>
                  <a:lnTo>
                    <a:pt x="6132" y="917"/>
                  </a:lnTo>
                  <a:lnTo>
                    <a:pt x="5991" y="635"/>
                  </a:lnTo>
                  <a:lnTo>
                    <a:pt x="5780" y="353"/>
                  </a:lnTo>
                  <a:lnTo>
                    <a:pt x="5498" y="212"/>
                  </a:lnTo>
                  <a:lnTo>
                    <a:pt x="5286" y="71"/>
                  </a:lnTo>
                  <a:lnTo>
                    <a:pt x="4934" y="71"/>
                  </a:lnTo>
                  <a:lnTo>
                    <a:pt x="4652" y="0"/>
                  </a:lnTo>
                  <a:close/>
                </a:path>
              </a:pathLst>
            </a:custGeom>
            <a:solidFill>
              <a:srgbClr val="93B7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 name="Google Shape;260;p5"/>
            <p:cNvSpPr/>
            <p:nvPr/>
          </p:nvSpPr>
          <p:spPr>
            <a:xfrm>
              <a:off x="971725" y="3707700"/>
              <a:ext cx="220275" cy="341875"/>
            </a:xfrm>
            <a:custGeom>
              <a:avLst/>
              <a:gdLst/>
              <a:ahLst/>
              <a:cxnLst/>
              <a:rect l="l" t="t" r="r" b="b"/>
              <a:pathLst>
                <a:path w="8811" h="13675" extrusionOk="0">
                  <a:moveTo>
                    <a:pt x="5075" y="6838"/>
                  </a:moveTo>
                  <a:lnTo>
                    <a:pt x="5921" y="7261"/>
                  </a:lnTo>
                  <a:lnTo>
                    <a:pt x="6907" y="7824"/>
                  </a:lnTo>
                  <a:lnTo>
                    <a:pt x="7330" y="8177"/>
                  </a:lnTo>
                  <a:lnTo>
                    <a:pt x="7683" y="8529"/>
                  </a:lnTo>
                  <a:lnTo>
                    <a:pt x="8035" y="8952"/>
                  </a:lnTo>
                  <a:lnTo>
                    <a:pt x="8247" y="9375"/>
                  </a:lnTo>
                  <a:lnTo>
                    <a:pt x="8247" y="9375"/>
                  </a:lnTo>
                  <a:lnTo>
                    <a:pt x="7330" y="8811"/>
                  </a:lnTo>
                  <a:lnTo>
                    <a:pt x="6485" y="8318"/>
                  </a:lnTo>
                  <a:lnTo>
                    <a:pt x="6132" y="8036"/>
                  </a:lnTo>
                  <a:lnTo>
                    <a:pt x="5709" y="7684"/>
                  </a:lnTo>
                  <a:lnTo>
                    <a:pt x="5357" y="7331"/>
                  </a:lnTo>
                  <a:lnTo>
                    <a:pt x="5075" y="6838"/>
                  </a:lnTo>
                  <a:close/>
                  <a:moveTo>
                    <a:pt x="3877" y="7261"/>
                  </a:moveTo>
                  <a:lnTo>
                    <a:pt x="4370" y="10009"/>
                  </a:lnTo>
                  <a:lnTo>
                    <a:pt x="4652" y="11701"/>
                  </a:lnTo>
                  <a:lnTo>
                    <a:pt x="4722" y="12406"/>
                  </a:lnTo>
                  <a:lnTo>
                    <a:pt x="4159" y="11983"/>
                  </a:lnTo>
                  <a:lnTo>
                    <a:pt x="3947" y="9657"/>
                  </a:lnTo>
                  <a:lnTo>
                    <a:pt x="3877" y="7261"/>
                  </a:lnTo>
                  <a:close/>
                  <a:moveTo>
                    <a:pt x="3383" y="1"/>
                  </a:moveTo>
                  <a:lnTo>
                    <a:pt x="3242" y="71"/>
                  </a:lnTo>
                  <a:lnTo>
                    <a:pt x="3172" y="212"/>
                  </a:lnTo>
                  <a:lnTo>
                    <a:pt x="3101" y="494"/>
                  </a:lnTo>
                  <a:lnTo>
                    <a:pt x="2960" y="1199"/>
                  </a:lnTo>
                  <a:lnTo>
                    <a:pt x="2890" y="2115"/>
                  </a:lnTo>
                  <a:lnTo>
                    <a:pt x="2749" y="4018"/>
                  </a:lnTo>
                  <a:lnTo>
                    <a:pt x="2678" y="5358"/>
                  </a:lnTo>
                  <a:lnTo>
                    <a:pt x="2678" y="6133"/>
                  </a:lnTo>
                  <a:lnTo>
                    <a:pt x="2608" y="7120"/>
                  </a:lnTo>
                  <a:lnTo>
                    <a:pt x="2608" y="8177"/>
                  </a:lnTo>
                  <a:lnTo>
                    <a:pt x="2537" y="9305"/>
                  </a:lnTo>
                  <a:lnTo>
                    <a:pt x="2326" y="10432"/>
                  </a:lnTo>
                  <a:lnTo>
                    <a:pt x="2185" y="10926"/>
                  </a:lnTo>
                  <a:lnTo>
                    <a:pt x="2044" y="11419"/>
                  </a:lnTo>
                  <a:lnTo>
                    <a:pt x="1833" y="11842"/>
                  </a:lnTo>
                  <a:lnTo>
                    <a:pt x="1551" y="12265"/>
                  </a:lnTo>
                  <a:lnTo>
                    <a:pt x="1269" y="12547"/>
                  </a:lnTo>
                  <a:lnTo>
                    <a:pt x="916" y="12829"/>
                  </a:lnTo>
                  <a:lnTo>
                    <a:pt x="916" y="12758"/>
                  </a:lnTo>
                  <a:lnTo>
                    <a:pt x="916" y="12547"/>
                  </a:lnTo>
                  <a:lnTo>
                    <a:pt x="1057" y="11772"/>
                  </a:lnTo>
                  <a:lnTo>
                    <a:pt x="1551" y="9375"/>
                  </a:lnTo>
                  <a:lnTo>
                    <a:pt x="1903" y="8106"/>
                  </a:lnTo>
                  <a:lnTo>
                    <a:pt x="2256" y="7049"/>
                  </a:lnTo>
                  <a:lnTo>
                    <a:pt x="2537" y="6274"/>
                  </a:lnTo>
                  <a:lnTo>
                    <a:pt x="2678" y="6062"/>
                  </a:lnTo>
                  <a:lnTo>
                    <a:pt x="2537" y="6203"/>
                  </a:lnTo>
                  <a:lnTo>
                    <a:pt x="2185" y="6767"/>
                  </a:lnTo>
                  <a:lnTo>
                    <a:pt x="1762" y="7613"/>
                  </a:lnTo>
                  <a:lnTo>
                    <a:pt x="1339" y="8600"/>
                  </a:lnTo>
                  <a:lnTo>
                    <a:pt x="493" y="10573"/>
                  </a:lnTo>
                  <a:lnTo>
                    <a:pt x="71" y="11631"/>
                  </a:lnTo>
                  <a:lnTo>
                    <a:pt x="0" y="12335"/>
                  </a:lnTo>
                  <a:lnTo>
                    <a:pt x="0" y="12899"/>
                  </a:lnTo>
                  <a:lnTo>
                    <a:pt x="0" y="13252"/>
                  </a:lnTo>
                  <a:lnTo>
                    <a:pt x="141" y="13534"/>
                  </a:lnTo>
                  <a:lnTo>
                    <a:pt x="282" y="13604"/>
                  </a:lnTo>
                  <a:lnTo>
                    <a:pt x="493" y="13675"/>
                  </a:lnTo>
                  <a:lnTo>
                    <a:pt x="705" y="13604"/>
                  </a:lnTo>
                  <a:lnTo>
                    <a:pt x="987" y="13393"/>
                  </a:lnTo>
                  <a:lnTo>
                    <a:pt x="1551" y="12899"/>
                  </a:lnTo>
                  <a:lnTo>
                    <a:pt x="2115" y="12124"/>
                  </a:lnTo>
                  <a:lnTo>
                    <a:pt x="2608" y="11278"/>
                  </a:lnTo>
                  <a:lnTo>
                    <a:pt x="2960" y="10432"/>
                  </a:lnTo>
                  <a:lnTo>
                    <a:pt x="3101" y="11419"/>
                  </a:lnTo>
                  <a:lnTo>
                    <a:pt x="3242" y="12124"/>
                  </a:lnTo>
                  <a:lnTo>
                    <a:pt x="3454" y="12758"/>
                  </a:lnTo>
                  <a:lnTo>
                    <a:pt x="3736" y="13252"/>
                  </a:lnTo>
                  <a:lnTo>
                    <a:pt x="3947" y="13463"/>
                  </a:lnTo>
                  <a:lnTo>
                    <a:pt x="4159" y="13604"/>
                  </a:lnTo>
                  <a:lnTo>
                    <a:pt x="4370" y="13675"/>
                  </a:lnTo>
                  <a:lnTo>
                    <a:pt x="4582" y="13675"/>
                  </a:lnTo>
                  <a:lnTo>
                    <a:pt x="4863" y="13604"/>
                  </a:lnTo>
                  <a:lnTo>
                    <a:pt x="5145" y="13393"/>
                  </a:lnTo>
                  <a:lnTo>
                    <a:pt x="5357" y="13252"/>
                  </a:lnTo>
                  <a:lnTo>
                    <a:pt x="5498" y="12970"/>
                  </a:lnTo>
                  <a:lnTo>
                    <a:pt x="5568" y="12758"/>
                  </a:lnTo>
                  <a:lnTo>
                    <a:pt x="5639" y="12476"/>
                  </a:lnTo>
                  <a:lnTo>
                    <a:pt x="5639" y="11772"/>
                  </a:lnTo>
                  <a:lnTo>
                    <a:pt x="5639" y="11067"/>
                  </a:lnTo>
                  <a:lnTo>
                    <a:pt x="5357" y="9657"/>
                  </a:lnTo>
                  <a:lnTo>
                    <a:pt x="5145" y="8600"/>
                  </a:lnTo>
                  <a:lnTo>
                    <a:pt x="5498" y="8882"/>
                  </a:lnTo>
                  <a:lnTo>
                    <a:pt x="5921" y="9093"/>
                  </a:lnTo>
                  <a:lnTo>
                    <a:pt x="6696" y="9516"/>
                  </a:lnTo>
                  <a:lnTo>
                    <a:pt x="7471" y="9939"/>
                  </a:lnTo>
                  <a:lnTo>
                    <a:pt x="7894" y="10221"/>
                  </a:lnTo>
                  <a:lnTo>
                    <a:pt x="8176" y="10503"/>
                  </a:lnTo>
                  <a:lnTo>
                    <a:pt x="8317" y="10644"/>
                  </a:lnTo>
                  <a:lnTo>
                    <a:pt x="8458" y="10714"/>
                  </a:lnTo>
                  <a:lnTo>
                    <a:pt x="8599" y="10714"/>
                  </a:lnTo>
                  <a:lnTo>
                    <a:pt x="8670" y="10644"/>
                  </a:lnTo>
                  <a:lnTo>
                    <a:pt x="8740" y="10362"/>
                  </a:lnTo>
                  <a:lnTo>
                    <a:pt x="8811" y="10009"/>
                  </a:lnTo>
                  <a:lnTo>
                    <a:pt x="8811" y="9023"/>
                  </a:lnTo>
                  <a:lnTo>
                    <a:pt x="8670" y="8388"/>
                  </a:lnTo>
                  <a:lnTo>
                    <a:pt x="8529" y="8106"/>
                  </a:lnTo>
                  <a:lnTo>
                    <a:pt x="8317" y="7895"/>
                  </a:lnTo>
                  <a:lnTo>
                    <a:pt x="7894" y="7402"/>
                  </a:lnTo>
                  <a:lnTo>
                    <a:pt x="7330" y="7049"/>
                  </a:lnTo>
                  <a:lnTo>
                    <a:pt x="6696" y="6697"/>
                  </a:lnTo>
                  <a:lnTo>
                    <a:pt x="5498" y="6062"/>
                  </a:lnTo>
                  <a:lnTo>
                    <a:pt x="5004" y="5710"/>
                  </a:lnTo>
                  <a:lnTo>
                    <a:pt x="4582" y="5287"/>
                  </a:lnTo>
                  <a:lnTo>
                    <a:pt x="4441" y="5076"/>
                  </a:lnTo>
                  <a:lnTo>
                    <a:pt x="4300" y="4794"/>
                  </a:lnTo>
                  <a:lnTo>
                    <a:pt x="4229" y="4159"/>
                  </a:lnTo>
                  <a:lnTo>
                    <a:pt x="4229" y="3384"/>
                  </a:lnTo>
                  <a:lnTo>
                    <a:pt x="4229" y="2609"/>
                  </a:lnTo>
                  <a:lnTo>
                    <a:pt x="4229" y="1904"/>
                  </a:lnTo>
                  <a:lnTo>
                    <a:pt x="4159" y="1199"/>
                  </a:lnTo>
                  <a:lnTo>
                    <a:pt x="4088" y="847"/>
                  </a:lnTo>
                  <a:lnTo>
                    <a:pt x="3947" y="565"/>
                  </a:lnTo>
                  <a:lnTo>
                    <a:pt x="3736" y="283"/>
                  </a:lnTo>
                  <a:lnTo>
                    <a:pt x="3524" y="71"/>
                  </a:lnTo>
                  <a:lnTo>
                    <a:pt x="3383" y="1"/>
                  </a:lnTo>
                  <a:close/>
                </a:path>
              </a:pathLst>
            </a:custGeom>
            <a:solidFill>
              <a:srgbClr val="93B7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 name="Google Shape;261;p5"/>
            <p:cNvSpPr/>
            <p:nvPr/>
          </p:nvSpPr>
          <p:spPr>
            <a:xfrm>
              <a:off x="2016625" y="4890075"/>
              <a:ext cx="119850" cy="586800"/>
            </a:xfrm>
            <a:custGeom>
              <a:avLst/>
              <a:gdLst/>
              <a:ahLst/>
              <a:cxnLst/>
              <a:rect l="l" t="t" r="r" b="b"/>
              <a:pathLst>
                <a:path w="4794" h="23472" extrusionOk="0">
                  <a:moveTo>
                    <a:pt x="2750" y="6626"/>
                  </a:moveTo>
                  <a:lnTo>
                    <a:pt x="3173" y="8177"/>
                  </a:lnTo>
                  <a:lnTo>
                    <a:pt x="3455" y="9728"/>
                  </a:lnTo>
                  <a:lnTo>
                    <a:pt x="3666" y="11208"/>
                  </a:lnTo>
                  <a:lnTo>
                    <a:pt x="3736" y="12758"/>
                  </a:lnTo>
                  <a:lnTo>
                    <a:pt x="3666" y="14239"/>
                  </a:lnTo>
                  <a:lnTo>
                    <a:pt x="3455" y="15789"/>
                  </a:lnTo>
                  <a:lnTo>
                    <a:pt x="3102" y="17340"/>
                  </a:lnTo>
                  <a:lnTo>
                    <a:pt x="2609" y="18891"/>
                  </a:lnTo>
                  <a:lnTo>
                    <a:pt x="2115" y="17481"/>
                  </a:lnTo>
                  <a:lnTo>
                    <a:pt x="1692" y="16142"/>
                  </a:lnTo>
                  <a:lnTo>
                    <a:pt x="1411" y="14802"/>
                  </a:lnTo>
                  <a:lnTo>
                    <a:pt x="1199" y="13534"/>
                  </a:lnTo>
                  <a:lnTo>
                    <a:pt x="1199" y="12195"/>
                  </a:lnTo>
                  <a:lnTo>
                    <a:pt x="1340" y="10855"/>
                  </a:lnTo>
                  <a:lnTo>
                    <a:pt x="1622" y="9516"/>
                  </a:lnTo>
                  <a:lnTo>
                    <a:pt x="2115" y="8036"/>
                  </a:lnTo>
                  <a:lnTo>
                    <a:pt x="1974" y="9939"/>
                  </a:lnTo>
                  <a:lnTo>
                    <a:pt x="1904" y="12970"/>
                  </a:lnTo>
                  <a:lnTo>
                    <a:pt x="1904" y="14450"/>
                  </a:lnTo>
                  <a:lnTo>
                    <a:pt x="1974" y="15719"/>
                  </a:lnTo>
                  <a:lnTo>
                    <a:pt x="2045" y="16142"/>
                  </a:lnTo>
                  <a:lnTo>
                    <a:pt x="2186" y="16494"/>
                  </a:lnTo>
                  <a:lnTo>
                    <a:pt x="2327" y="16635"/>
                  </a:lnTo>
                  <a:lnTo>
                    <a:pt x="2468" y="16635"/>
                  </a:lnTo>
                  <a:lnTo>
                    <a:pt x="2679" y="16424"/>
                  </a:lnTo>
                  <a:lnTo>
                    <a:pt x="2820" y="16001"/>
                  </a:lnTo>
                  <a:lnTo>
                    <a:pt x="2961" y="15507"/>
                  </a:lnTo>
                  <a:lnTo>
                    <a:pt x="3102" y="14943"/>
                  </a:lnTo>
                  <a:lnTo>
                    <a:pt x="3173" y="13463"/>
                  </a:lnTo>
                  <a:lnTo>
                    <a:pt x="3173" y="11842"/>
                  </a:lnTo>
                  <a:lnTo>
                    <a:pt x="3102" y="10221"/>
                  </a:lnTo>
                  <a:lnTo>
                    <a:pt x="2961" y="8670"/>
                  </a:lnTo>
                  <a:lnTo>
                    <a:pt x="2750" y="6626"/>
                  </a:lnTo>
                  <a:close/>
                  <a:moveTo>
                    <a:pt x="2256" y="1"/>
                  </a:moveTo>
                  <a:lnTo>
                    <a:pt x="2115" y="776"/>
                  </a:lnTo>
                  <a:lnTo>
                    <a:pt x="2045" y="1481"/>
                  </a:lnTo>
                  <a:lnTo>
                    <a:pt x="2045" y="2961"/>
                  </a:lnTo>
                  <a:lnTo>
                    <a:pt x="2045" y="4371"/>
                  </a:lnTo>
                  <a:lnTo>
                    <a:pt x="1974" y="5076"/>
                  </a:lnTo>
                  <a:lnTo>
                    <a:pt x="1904" y="5851"/>
                  </a:lnTo>
                  <a:lnTo>
                    <a:pt x="1692" y="6697"/>
                  </a:lnTo>
                  <a:lnTo>
                    <a:pt x="1411" y="7472"/>
                  </a:lnTo>
                  <a:lnTo>
                    <a:pt x="776" y="9093"/>
                  </a:lnTo>
                  <a:lnTo>
                    <a:pt x="494" y="9869"/>
                  </a:lnTo>
                  <a:lnTo>
                    <a:pt x="283" y="10644"/>
                  </a:lnTo>
                  <a:lnTo>
                    <a:pt x="71" y="11490"/>
                  </a:lnTo>
                  <a:lnTo>
                    <a:pt x="1" y="12406"/>
                  </a:lnTo>
                  <a:lnTo>
                    <a:pt x="1" y="13181"/>
                  </a:lnTo>
                  <a:lnTo>
                    <a:pt x="71" y="13886"/>
                  </a:lnTo>
                  <a:lnTo>
                    <a:pt x="142" y="14661"/>
                  </a:lnTo>
                  <a:lnTo>
                    <a:pt x="353" y="15366"/>
                  </a:lnTo>
                  <a:lnTo>
                    <a:pt x="776" y="16846"/>
                  </a:lnTo>
                  <a:lnTo>
                    <a:pt x="1270" y="18256"/>
                  </a:lnTo>
                  <a:lnTo>
                    <a:pt x="1622" y="19102"/>
                  </a:lnTo>
                  <a:lnTo>
                    <a:pt x="1833" y="19736"/>
                  </a:lnTo>
                  <a:lnTo>
                    <a:pt x="1833" y="20018"/>
                  </a:lnTo>
                  <a:lnTo>
                    <a:pt x="1833" y="20371"/>
                  </a:lnTo>
                  <a:lnTo>
                    <a:pt x="1622" y="21146"/>
                  </a:lnTo>
                  <a:lnTo>
                    <a:pt x="1551" y="21357"/>
                  </a:lnTo>
                  <a:lnTo>
                    <a:pt x="1411" y="21639"/>
                  </a:lnTo>
                  <a:lnTo>
                    <a:pt x="988" y="22274"/>
                  </a:lnTo>
                  <a:lnTo>
                    <a:pt x="565" y="22838"/>
                  </a:lnTo>
                  <a:lnTo>
                    <a:pt x="494" y="23049"/>
                  </a:lnTo>
                  <a:lnTo>
                    <a:pt x="494" y="23261"/>
                  </a:lnTo>
                  <a:lnTo>
                    <a:pt x="635" y="23402"/>
                  </a:lnTo>
                  <a:lnTo>
                    <a:pt x="706" y="23402"/>
                  </a:lnTo>
                  <a:lnTo>
                    <a:pt x="776" y="23472"/>
                  </a:lnTo>
                  <a:lnTo>
                    <a:pt x="917" y="23402"/>
                  </a:lnTo>
                  <a:lnTo>
                    <a:pt x="1129" y="23261"/>
                  </a:lnTo>
                  <a:lnTo>
                    <a:pt x="1411" y="22979"/>
                  </a:lnTo>
                  <a:lnTo>
                    <a:pt x="2045" y="21992"/>
                  </a:lnTo>
                  <a:lnTo>
                    <a:pt x="2679" y="20794"/>
                  </a:lnTo>
                  <a:lnTo>
                    <a:pt x="3243" y="19454"/>
                  </a:lnTo>
                  <a:lnTo>
                    <a:pt x="3736" y="18256"/>
                  </a:lnTo>
                  <a:lnTo>
                    <a:pt x="4371" y="16635"/>
                  </a:lnTo>
                  <a:lnTo>
                    <a:pt x="4653" y="15014"/>
                  </a:lnTo>
                  <a:lnTo>
                    <a:pt x="4794" y="13463"/>
                  </a:lnTo>
                  <a:lnTo>
                    <a:pt x="4794" y="11913"/>
                  </a:lnTo>
                  <a:lnTo>
                    <a:pt x="4653" y="10362"/>
                  </a:lnTo>
                  <a:lnTo>
                    <a:pt x="4441" y="8882"/>
                  </a:lnTo>
                  <a:lnTo>
                    <a:pt x="4089" y="7331"/>
                  </a:lnTo>
                  <a:lnTo>
                    <a:pt x="3666" y="5851"/>
                  </a:lnTo>
                  <a:lnTo>
                    <a:pt x="3243" y="4300"/>
                  </a:lnTo>
                  <a:lnTo>
                    <a:pt x="3243" y="3807"/>
                  </a:lnTo>
                  <a:lnTo>
                    <a:pt x="3173" y="3173"/>
                  </a:lnTo>
                  <a:lnTo>
                    <a:pt x="2820" y="1692"/>
                  </a:lnTo>
                  <a:lnTo>
                    <a:pt x="2468" y="424"/>
                  </a:lnTo>
                  <a:lnTo>
                    <a:pt x="2327" y="71"/>
                  </a:lnTo>
                  <a:lnTo>
                    <a:pt x="2256" y="1"/>
                  </a:lnTo>
                  <a:close/>
                </a:path>
              </a:pathLst>
            </a:custGeom>
            <a:solidFill>
              <a:srgbClr val="93B7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62" name="Google Shape;262;p5"/>
            <p:cNvGrpSpPr/>
            <p:nvPr/>
          </p:nvGrpSpPr>
          <p:grpSpPr>
            <a:xfrm>
              <a:off x="1216650" y="5036325"/>
              <a:ext cx="169175" cy="269650"/>
              <a:chOff x="3510425" y="5036325"/>
              <a:chExt cx="169175" cy="269650"/>
            </a:xfrm>
          </p:grpSpPr>
          <p:sp>
            <p:nvSpPr>
              <p:cNvPr id="263" name="Google Shape;263;p5"/>
              <p:cNvSpPr/>
              <p:nvPr/>
            </p:nvSpPr>
            <p:spPr>
              <a:xfrm>
                <a:off x="3510425" y="5105050"/>
                <a:ext cx="86350" cy="77575"/>
              </a:xfrm>
              <a:custGeom>
                <a:avLst/>
                <a:gdLst/>
                <a:ahLst/>
                <a:cxnLst/>
                <a:rect l="l" t="t" r="r" b="b"/>
                <a:pathLst>
                  <a:path w="3454" h="3103" extrusionOk="0">
                    <a:moveTo>
                      <a:pt x="2185" y="1"/>
                    </a:moveTo>
                    <a:lnTo>
                      <a:pt x="1762" y="142"/>
                    </a:lnTo>
                    <a:lnTo>
                      <a:pt x="1269" y="424"/>
                    </a:lnTo>
                    <a:lnTo>
                      <a:pt x="846" y="706"/>
                    </a:lnTo>
                    <a:lnTo>
                      <a:pt x="494" y="1129"/>
                    </a:lnTo>
                    <a:lnTo>
                      <a:pt x="212" y="1551"/>
                    </a:lnTo>
                    <a:lnTo>
                      <a:pt x="71" y="1904"/>
                    </a:lnTo>
                    <a:lnTo>
                      <a:pt x="0" y="2327"/>
                    </a:lnTo>
                    <a:lnTo>
                      <a:pt x="71" y="2468"/>
                    </a:lnTo>
                    <a:lnTo>
                      <a:pt x="141" y="2679"/>
                    </a:lnTo>
                    <a:lnTo>
                      <a:pt x="282" y="2820"/>
                    </a:lnTo>
                    <a:lnTo>
                      <a:pt x="494" y="2891"/>
                    </a:lnTo>
                    <a:lnTo>
                      <a:pt x="705" y="3032"/>
                    </a:lnTo>
                    <a:lnTo>
                      <a:pt x="1058" y="3102"/>
                    </a:lnTo>
                    <a:lnTo>
                      <a:pt x="2256" y="3102"/>
                    </a:lnTo>
                    <a:lnTo>
                      <a:pt x="2538" y="2961"/>
                    </a:lnTo>
                    <a:lnTo>
                      <a:pt x="2820" y="2750"/>
                    </a:lnTo>
                    <a:lnTo>
                      <a:pt x="3031" y="2468"/>
                    </a:lnTo>
                    <a:lnTo>
                      <a:pt x="3313" y="1974"/>
                    </a:lnTo>
                    <a:lnTo>
                      <a:pt x="3454" y="1622"/>
                    </a:lnTo>
                    <a:lnTo>
                      <a:pt x="3384" y="917"/>
                    </a:lnTo>
                    <a:lnTo>
                      <a:pt x="3313" y="635"/>
                    </a:lnTo>
                    <a:lnTo>
                      <a:pt x="3243" y="424"/>
                    </a:lnTo>
                    <a:lnTo>
                      <a:pt x="3102" y="212"/>
                    </a:lnTo>
                    <a:lnTo>
                      <a:pt x="2961" y="142"/>
                    </a:lnTo>
                    <a:lnTo>
                      <a:pt x="2820" y="1"/>
                    </a:lnTo>
                    <a:close/>
                  </a:path>
                </a:pathLst>
              </a:custGeom>
              <a:solidFill>
                <a:srgbClr val="93B7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 name="Google Shape;264;p5"/>
              <p:cNvSpPr/>
              <p:nvPr/>
            </p:nvSpPr>
            <p:spPr>
              <a:xfrm>
                <a:off x="3602050" y="5157925"/>
                <a:ext cx="66975" cy="63450"/>
              </a:xfrm>
              <a:custGeom>
                <a:avLst/>
                <a:gdLst/>
                <a:ahLst/>
                <a:cxnLst/>
                <a:rect l="l" t="t" r="r" b="b"/>
                <a:pathLst>
                  <a:path w="2679" h="2538" extrusionOk="0">
                    <a:moveTo>
                      <a:pt x="1269" y="0"/>
                    </a:moveTo>
                    <a:lnTo>
                      <a:pt x="846" y="71"/>
                    </a:lnTo>
                    <a:lnTo>
                      <a:pt x="423" y="353"/>
                    </a:lnTo>
                    <a:lnTo>
                      <a:pt x="141" y="705"/>
                    </a:lnTo>
                    <a:lnTo>
                      <a:pt x="71" y="917"/>
                    </a:lnTo>
                    <a:lnTo>
                      <a:pt x="0" y="1128"/>
                    </a:lnTo>
                    <a:lnTo>
                      <a:pt x="0" y="1410"/>
                    </a:lnTo>
                    <a:lnTo>
                      <a:pt x="71" y="1692"/>
                    </a:lnTo>
                    <a:lnTo>
                      <a:pt x="212" y="1974"/>
                    </a:lnTo>
                    <a:lnTo>
                      <a:pt x="353" y="2185"/>
                    </a:lnTo>
                    <a:lnTo>
                      <a:pt x="564" y="2397"/>
                    </a:lnTo>
                    <a:lnTo>
                      <a:pt x="846" y="2467"/>
                    </a:lnTo>
                    <a:lnTo>
                      <a:pt x="1058" y="2538"/>
                    </a:lnTo>
                    <a:lnTo>
                      <a:pt x="1551" y="2538"/>
                    </a:lnTo>
                    <a:lnTo>
                      <a:pt x="1833" y="2467"/>
                    </a:lnTo>
                    <a:lnTo>
                      <a:pt x="2044" y="2326"/>
                    </a:lnTo>
                    <a:lnTo>
                      <a:pt x="2256" y="2185"/>
                    </a:lnTo>
                    <a:lnTo>
                      <a:pt x="2397" y="1974"/>
                    </a:lnTo>
                    <a:lnTo>
                      <a:pt x="2538" y="1762"/>
                    </a:lnTo>
                    <a:lnTo>
                      <a:pt x="2608" y="1481"/>
                    </a:lnTo>
                    <a:lnTo>
                      <a:pt x="2679" y="1199"/>
                    </a:lnTo>
                    <a:lnTo>
                      <a:pt x="2608" y="917"/>
                    </a:lnTo>
                    <a:lnTo>
                      <a:pt x="2467" y="564"/>
                    </a:lnTo>
                    <a:lnTo>
                      <a:pt x="2326" y="353"/>
                    </a:lnTo>
                    <a:lnTo>
                      <a:pt x="2115" y="212"/>
                    </a:lnTo>
                    <a:lnTo>
                      <a:pt x="1904" y="71"/>
                    </a:lnTo>
                    <a:lnTo>
                      <a:pt x="1692" y="0"/>
                    </a:lnTo>
                    <a:close/>
                  </a:path>
                </a:pathLst>
              </a:custGeom>
              <a:solidFill>
                <a:srgbClr val="93B7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 name="Google Shape;265;p5"/>
              <p:cNvSpPr/>
              <p:nvPr/>
            </p:nvSpPr>
            <p:spPr>
              <a:xfrm>
                <a:off x="3538625" y="5221350"/>
                <a:ext cx="82825" cy="84625"/>
              </a:xfrm>
              <a:custGeom>
                <a:avLst/>
                <a:gdLst/>
                <a:ahLst/>
                <a:cxnLst/>
                <a:rect l="l" t="t" r="r" b="b"/>
                <a:pathLst>
                  <a:path w="3313" h="3385" extrusionOk="0">
                    <a:moveTo>
                      <a:pt x="1621" y="1"/>
                    </a:moveTo>
                    <a:lnTo>
                      <a:pt x="1269" y="71"/>
                    </a:lnTo>
                    <a:lnTo>
                      <a:pt x="987" y="212"/>
                    </a:lnTo>
                    <a:lnTo>
                      <a:pt x="775" y="424"/>
                    </a:lnTo>
                    <a:lnTo>
                      <a:pt x="493" y="635"/>
                    </a:lnTo>
                    <a:lnTo>
                      <a:pt x="352" y="847"/>
                    </a:lnTo>
                    <a:lnTo>
                      <a:pt x="141" y="1129"/>
                    </a:lnTo>
                    <a:lnTo>
                      <a:pt x="71" y="1410"/>
                    </a:lnTo>
                    <a:lnTo>
                      <a:pt x="0" y="1763"/>
                    </a:lnTo>
                    <a:lnTo>
                      <a:pt x="0" y="2045"/>
                    </a:lnTo>
                    <a:lnTo>
                      <a:pt x="71" y="2327"/>
                    </a:lnTo>
                    <a:lnTo>
                      <a:pt x="211" y="2679"/>
                    </a:lnTo>
                    <a:lnTo>
                      <a:pt x="423" y="2891"/>
                    </a:lnTo>
                    <a:lnTo>
                      <a:pt x="705" y="3173"/>
                    </a:lnTo>
                    <a:lnTo>
                      <a:pt x="987" y="3314"/>
                    </a:lnTo>
                    <a:lnTo>
                      <a:pt x="1339" y="3384"/>
                    </a:lnTo>
                    <a:lnTo>
                      <a:pt x="1974" y="3384"/>
                    </a:lnTo>
                    <a:lnTo>
                      <a:pt x="2256" y="3243"/>
                    </a:lnTo>
                    <a:lnTo>
                      <a:pt x="2537" y="3032"/>
                    </a:lnTo>
                    <a:lnTo>
                      <a:pt x="2749" y="2820"/>
                    </a:lnTo>
                    <a:lnTo>
                      <a:pt x="2960" y="2538"/>
                    </a:lnTo>
                    <a:lnTo>
                      <a:pt x="3172" y="2256"/>
                    </a:lnTo>
                    <a:lnTo>
                      <a:pt x="3242" y="1974"/>
                    </a:lnTo>
                    <a:lnTo>
                      <a:pt x="3313" y="1692"/>
                    </a:lnTo>
                    <a:lnTo>
                      <a:pt x="3313" y="1340"/>
                    </a:lnTo>
                    <a:lnTo>
                      <a:pt x="3313" y="1058"/>
                    </a:lnTo>
                    <a:lnTo>
                      <a:pt x="3172" y="776"/>
                    </a:lnTo>
                    <a:lnTo>
                      <a:pt x="2960" y="494"/>
                    </a:lnTo>
                    <a:lnTo>
                      <a:pt x="2608" y="283"/>
                    </a:lnTo>
                    <a:lnTo>
                      <a:pt x="2256" y="142"/>
                    </a:lnTo>
                    <a:lnTo>
                      <a:pt x="1974" y="1"/>
                    </a:lnTo>
                    <a:close/>
                  </a:path>
                </a:pathLst>
              </a:custGeom>
              <a:solidFill>
                <a:srgbClr val="93B7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 name="Google Shape;266;p5"/>
              <p:cNvSpPr/>
              <p:nvPr/>
            </p:nvSpPr>
            <p:spPr>
              <a:xfrm>
                <a:off x="3640825" y="5036325"/>
                <a:ext cx="38775" cy="42325"/>
              </a:xfrm>
              <a:custGeom>
                <a:avLst/>
                <a:gdLst/>
                <a:ahLst/>
                <a:cxnLst/>
                <a:rect l="l" t="t" r="r" b="b"/>
                <a:pathLst>
                  <a:path w="1551" h="1693" extrusionOk="0">
                    <a:moveTo>
                      <a:pt x="493" y="1"/>
                    </a:moveTo>
                    <a:lnTo>
                      <a:pt x="282" y="71"/>
                    </a:lnTo>
                    <a:lnTo>
                      <a:pt x="141" y="142"/>
                    </a:lnTo>
                    <a:lnTo>
                      <a:pt x="71" y="283"/>
                    </a:lnTo>
                    <a:lnTo>
                      <a:pt x="0" y="635"/>
                    </a:lnTo>
                    <a:lnTo>
                      <a:pt x="0" y="988"/>
                    </a:lnTo>
                    <a:lnTo>
                      <a:pt x="141" y="1270"/>
                    </a:lnTo>
                    <a:lnTo>
                      <a:pt x="353" y="1552"/>
                    </a:lnTo>
                    <a:lnTo>
                      <a:pt x="564" y="1693"/>
                    </a:lnTo>
                    <a:lnTo>
                      <a:pt x="705" y="1693"/>
                    </a:lnTo>
                    <a:lnTo>
                      <a:pt x="775" y="1622"/>
                    </a:lnTo>
                    <a:lnTo>
                      <a:pt x="987" y="1481"/>
                    </a:lnTo>
                    <a:lnTo>
                      <a:pt x="1269" y="1199"/>
                    </a:lnTo>
                    <a:lnTo>
                      <a:pt x="1410" y="917"/>
                    </a:lnTo>
                    <a:lnTo>
                      <a:pt x="1551" y="635"/>
                    </a:lnTo>
                    <a:lnTo>
                      <a:pt x="1551" y="353"/>
                    </a:lnTo>
                    <a:lnTo>
                      <a:pt x="1410" y="142"/>
                    </a:lnTo>
                    <a:lnTo>
                      <a:pt x="1198" y="1"/>
                    </a:lnTo>
                    <a:close/>
                  </a:path>
                </a:pathLst>
              </a:custGeom>
              <a:solidFill>
                <a:srgbClr val="93B7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267"/>
        <p:cNvGrpSpPr/>
        <p:nvPr/>
      </p:nvGrpSpPr>
      <p:grpSpPr>
        <a:xfrm>
          <a:off x="0" y="0"/>
          <a:ext cx="0" cy="0"/>
          <a:chOff x="0" y="0"/>
          <a:chExt cx="0" cy="0"/>
        </a:xfrm>
      </p:grpSpPr>
      <p:sp>
        <p:nvSpPr>
          <p:cNvPr id="268" name="Google Shape;268;p6"/>
          <p:cNvSpPr txBox="1">
            <a:spLocks noGrp="1"/>
          </p:cNvSpPr>
          <p:nvPr>
            <p:ph type="body" idx="1"/>
          </p:nvPr>
        </p:nvSpPr>
        <p:spPr>
          <a:xfrm>
            <a:off x="2269825" y="2161800"/>
            <a:ext cx="4604400" cy="819900"/>
          </a:xfrm>
          <a:prstGeom prst="rect">
            <a:avLst/>
          </a:prstGeom>
          <a:noFill/>
          <a:ln>
            <a:noFill/>
          </a:ln>
        </p:spPr>
        <p:txBody>
          <a:bodyPr spcFirstLastPara="1" wrap="square" lIns="91425" tIns="91425" rIns="91425" bIns="91425" anchor="b" anchorCtr="0">
            <a:noAutofit/>
          </a:bodyPr>
          <a:lstStyle>
            <a:lvl1pPr marL="457200" lvl="0" indent="-419100" algn="ctr">
              <a:lnSpc>
                <a:spcPct val="100000"/>
              </a:lnSpc>
              <a:spcBef>
                <a:spcPts val="600"/>
              </a:spcBef>
              <a:spcAft>
                <a:spcPts val="0"/>
              </a:spcAft>
              <a:buSzPts val="3000"/>
              <a:buChar char="✢"/>
              <a:defRPr sz="3000" i="1"/>
            </a:lvl1pPr>
            <a:lvl2pPr marL="914400" lvl="1" indent="-419100" algn="ctr">
              <a:lnSpc>
                <a:spcPct val="100000"/>
              </a:lnSpc>
              <a:spcBef>
                <a:spcPts val="0"/>
              </a:spcBef>
              <a:spcAft>
                <a:spcPts val="0"/>
              </a:spcAft>
              <a:buSzPts val="3000"/>
              <a:buChar char="○"/>
              <a:defRPr sz="3000" i="1"/>
            </a:lvl2pPr>
            <a:lvl3pPr marL="1371600" lvl="2" indent="-419100" algn="ctr">
              <a:lnSpc>
                <a:spcPct val="100000"/>
              </a:lnSpc>
              <a:spcBef>
                <a:spcPts val="0"/>
              </a:spcBef>
              <a:spcAft>
                <a:spcPts val="0"/>
              </a:spcAft>
              <a:buSzPts val="3000"/>
              <a:buChar char="○"/>
              <a:defRPr sz="3000" i="1"/>
            </a:lvl3pPr>
            <a:lvl4pPr marL="1828800" lvl="3" indent="-419100" algn="ctr">
              <a:lnSpc>
                <a:spcPct val="100000"/>
              </a:lnSpc>
              <a:spcBef>
                <a:spcPts val="0"/>
              </a:spcBef>
              <a:spcAft>
                <a:spcPts val="0"/>
              </a:spcAft>
              <a:buSzPts val="3000"/>
              <a:buChar char="○"/>
              <a:defRPr sz="3000" i="1"/>
            </a:lvl4pPr>
            <a:lvl5pPr marL="2286000" lvl="4" indent="-419100" algn="ctr">
              <a:lnSpc>
                <a:spcPct val="100000"/>
              </a:lnSpc>
              <a:spcBef>
                <a:spcPts val="0"/>
              </a:spcBef>
              <a:spcAft>
                <a:spcPts val="0"/>
              </a:spcAft>
              <a:buSzPts val="3000"/>
              <a:buChar char="○"/>
              <a:defRPr sz="3000" i="1"/>
            </a:lvl5pPr>
            <a:lvl6pPr marL="2743200" lvl="5" indent="-419100" algn="ctr">
              <a:lnSpc>
                <a:spcPct val="100000"/>
              </a:lnSpc>
              <a:spcBef>
                <a:spcPts val="0"/>
              </a:spcBef>
              <a:spcAft>
                <a:spcPts val="0"/>
              </a:spcAft>
              <a:buSzPts val="3000"/>
              <a:buChar char="○"/>
              <a:defRPr sz="3000" i="1"/>
            </a:lvl6pPr>
            <a:lvl7pPr marL="3200400" lvl="6" indent="-419100" algn="ctr">
              <a:lnSpc>
                <a:spcPct val="100000"/>
              </a:lnSpc>
              <a:spcBef>
                <a:spcPts val="0"/>
              </a:spcBef>
              <a:spcAft>
                <a:spcPts val="0"/>
              </a:spcAft>
              <a:buSzPts val="3000"/>
              <a:buChar char="○"/>
              <a:defRPr sz="3000" i="1"/>
            </a:lvl7pPr>
            <a:lvl8pPr marL="3657600" lvl="7" indent="-419100" algn="ctr">
              <a:lnSpc>
                <a:spcPct val="100000"/>
              </a:lnSpc>
              <a:spcBef>
                <a:spcPts val="0"/>
              </a:spcBef>
              <a:spcAft>
                <a:spcPts val="0"/>
              </a:spcAft>
              <a:buSzPts val="3000"/>
              <a:buChar char="○"/>
              <a:defRPr sz="3000" i="1"/>
            </a:lvl8pPr>
            <a:lvl9pPr marL="4114800" lvl="8" indent="-419100" algn="ctr">
              <a:lnSpc>
                <a:spcPct val="100000"/>
              </a:lnSpc>
              <a:spcBef>
                <a:spcPts val="0"/>
              </a:spcBef>
              <a:spcAft>
                <a:spcPts val="0"/>
              </a:spcAft>
              <a:buSzPts val="3000"/>
              <a:buChar char="○"/>
              <a:defRPr sz="3000" i="1"/>
            </a:lvl9pPr>
          </a:lstStyle>
          <a:p>
            <a:endParaRPr/>
          </a:p>
        </p:txBody>
      </p:sp>
      <p:grpSp>
        <p:nvGrpSpPr>
          <p:cNvPr id="269" name="Google Shape;269;p6"/>
          <p:cNvGrpSpPr/>
          <p:nvPr/>
        </p:nvGrpSpPr>
        <p:grpSpPr>
          <a:xfrm>
            <a:off x="802984" y="3161504"/>
            <a:ext cx="7513264" cy="1540202"/>
            <a:chOff x="802984" y="3161504"/>
            <a:chExt cx="7513264" cy="1540202"/>
          </a:xfrm>
        </p:grpSpPr>
        <p:sp>
          <p:nvSpPr>
            <p:cNvPr id="270" name="Google Shape;270;p6"/>
            <p:cNvSpPr/>
            <p:nvPr/>
          </p:nvSpPr>
          <p:spPr>
            <a:xfrm rot="5400000">
              <a:off x="2822648" y="2524129"/>
              <a:ext cx="1042613" cy="2505030"/>
            </a:xfrm>
            <a:custGeom>
              <a:avLst/>
              <a:gdLst/>
              <a:ahLst/>
              <a:cxnLst/>
              <a:rect l="l" t="t" r="r" b="b"/>
              <a:pathLst>
                <a:path w="26080" h="62661" extrusionOk="0">
                  <a:moveTo>
                    <a:pt x="19525" y="13956"/>
                  </a:moveTo>
                  <a:lnTo>
                    <a:pt x="19807" y="14027"/>
                  </a:lnTo>
                  <a:lnTo>
                    <a:pt x="20088" y="14168"/>
                  </a:lnTo>
                  <a:lnTo>
                    <a:pt x="19595" y="14168"/>
                  </a:lnTo>
                  <a:lnTo>
                    <a:pt x="19243" y="14097"/>
                  </a:lnTo>
                  <a:lnTo>
                    <a:pt x="19313" y="14027"/>
                  </a:lnTo>
                  <a:lnTo>
                    <a:pt x="19313" y="13956"/>
                  </a:lnTo>
                  <a:close/>
                  <a:moveTo>
                    <a:pt x="16353" y="15366"/>
                  </a:moveTo>
                  <a:lnTo>
                    <a:pt x="16635" y="15507"/>
                  </a:lnTo>
                  <a:lnTo>
                    <a:pt x="16776" y="15648"/>
                  </a:lnTo>
                  <a:lnTo>
                    <a:pt x="16917" y="15930"/>
                  </a:lnTo>
                  <a:lnTo>
                    <a:pt x="16917" y="16353"/>
                  </a:lnTo>
                  <a:lnTo>
                    <a:pt x="16846" y="16423"/>
                  </a:lnTo>
                  <a:lnTo>
                    <a:pt x="16776" y="16564"/>
                  </a:lnTo>
                  <a:lnTo>
                    <a:pt x="16494" y="16705"/>
                  </a:lnTo>
                  <a:lnTo>
                    <a:pt x="16141" y="16776"/>
                  </a:lnTo>
                  <a:lnTo>
                    <a:pt x="15648" y="16846"/>
                  </a:lnTo>
                  <a:lnTo>
                    <a:pt x="14802" y="16917"/>
                  </a:lnTo>
                  <a:lnTo>
                    <a:pt x="14309" y="16846"/>
                  </a:lnTo>
                  <a:lnTo>
                    <a:pt x="13956" y="16776"/>
                  </a:lnTo>
                  <a:lnTo>
                    <a:pt x="13815" y="16635"/>
                  </a:lnTo>
                  <a:lnTo>
                    <a:pt x="13745" y="16494"/>
                  </a:lnTo>
                  <a:lnTo>
                    <a:pt x="13815" y="16282"/>
                  </a:lnTo>
                  <a:lnTo>
                    <a:pt x="14027" y="16141"/>
                  </a:lnTo>
                  <a:lnTo>
                    <a:pt x="14238" y="15930"/>
                  </a:lnTo>
                  <a:lnTo>
                    <a:pt x="14943" y="15577"/>
                  </a:lnTo>
                  <a:lnTo>
                    <a:pt x="15296" y="15436"/>
                  </a:lnTo>
                  <a:lnTo>
                    <a:pt x="15648" y="15366"/>
                  </a:lnTo>
                  <a:close/>
                  <a:moveTo>
                    <a:pt x="18397" y="17269"/>
                  </a:moveTo>
                  <a:lnTo>
                    <a:pt x="18820" y="17480"/>
                  </a:lnTo>
                  <a:lnTo>
                    <a:pt x="18890" y="17692"/>
                  </a:lnTo>
                  <a:lnTo>
                    <a:pt x="18890" y="17833"/>
                  </a:lnTo>
                  <a:lnTo>
                    <a:pt x="18820" y="17974"/>
                  </a:lnTo>
                  <a:lnTo>
                    <a:pt x="18749" y="18115"/>
                  </a:lnTo>
                  <a:lnTo>
                    <a:pt x="18326" y="18890"/>
                  </a:lnTo>
                  <a:lnTo>
                    <a:pt x="18044" y="19383"/>
                  </a:lnTo>
                  <a:lnTo>
                    <a:pt x="17763" y="19665"/>
                  </a:lnTo>
                  <a:lnTo>
                    <a:pt x="17551" y="19736"/>
                  </a:lnTo>
                  <a:lnTo>
                    <a:pt x="17340" y="19736"/>
                  </a:lnTo>
                  <a:lnTo>
                    <a:pt x="17199" y="19595"/>
                  </a:lnTo>
                  <a:lnTo>
                    <a:pt x="17128" y="19313"/>
                  </a:lnTo>
                  <a:lnTo>
                    <a:pt x="17058" y="18961"/>
                  </a:lnTo>
                  <a:lnTo>
                    <a:pt x="17128" y="18608"/>
                  </a:lnTo>
                  <a:lnTo>
                    <a:pt x="17199" y="18256"/>
                  </a:lnTo>
                  <a:lnTo>
                    <a:pt x="17340" y="17903"/>
                  </a:lnTo>
                  <a:lnTo>
                    <a:pt x="17481" y="17621"/>
                  </a:lnTo>
                  <a:lnTo>
                    <a:pt x="17763" y="17410"/>
                  </a:lnTo>
                  <a:lnTo>
                    <a:pt x="18044" y="17269"/>
                  </a:lnTo>
                  <a:close/>
                  <a:moveTo>
                    <a:pt x="13886" y="20441"/>
                  </a:moveTo>
                  <a:lnTo>
                    <a:pt x="13674" y="21005"/>
                  </a:lnTo>
                  <a:lnTo>
                    <a:pt x="13604" y="21568"/>
                  </a:lnTo>
                  <a:lnTo>
                    <a:pt x="13534" y="21850"/>
                  </a:lnTo>
                  <a:lnTo>
                    <a:pt x="13252" y="22344"/>
                  </a:lnTo>
                  <a:lnTo>
                    <a:pt x="13111" y="22555"/>
                  </a:lnTo>
                  <a:lnTo>
                    <a:pt x="12970" y="22696"/>
                  </a:lnTo>
                  <a:lnTo>
                    <a:pt x="12758" y="22767"/>
                  </a:lnTo>
                  <a:lnTo>
                    <a:pt x="12617" y="22696"/>
                  </a:lnTo>
                  <a:lnTo>
                    <a:pt x="12406" y="22485"/>
                  </a:lnTo>
                  <a:lnTo>
                    <a:pt x="12335" y="22344"/>
                  </a:lnTo>
                  <a:lnTo>
                    <a:pt x="12265" y="22132"/>
                  </a:lnTo>
                  <a:lnTo>
                    <a:pt x="12265" y="21921"/>
                  </a:lnTo>
                  <a:lnTo>
                    <a:pt x="12406" y="21639"/>
                  </a:lnTo>
                  <a:lnTo>
                    <a:pt x="12617" y="21287"/>
                  </a:lnTo>
                  <a:lnTo>
                    <a:pt x="12970" y="21005"/>
                  </a:lnTo>
                  <a:lnTo>
                    <a:pt x="13322" y="20723"/>
                  </a:lnTo>
                  <a:lnTo>
                    <a:pt x="13886" y="20441"/>
                  </a:lnTo>
                  <a:close/>
                  <a:moveTo>
                    <a:pt x="6979" y="22767"/>
                  </a:moveTo>
                  <a:lnTo>
                    <a:pt x="7401" y="22837"/>
                  </a:lnTo>
                  <a:lnTo>
                    <a:pt x="7824" y="23049"/>
                  </a:lnTo>
                  <a:lnTo>
                    <a:pt x="8247" y="23190"/>
                  </a:lnTo>
                  <a:lnTo>
                    <a:pt x="8811" y="23472"/>
                  </a:lnTo>
                  <a:lnTo>
                    <a:pt x="8600" y="23683"/>
                  </a:lnTo>
                  <a:lnTo>
                    <a:pt x="8247" y="23894"/>
                  </a:lnTo>
                  <a:lnTo>
                    <a:pt x="7754" y="24035"/>
                  </a:lnTo>
                  <a:lnTo>
                    <a:pt x="7260" y="24176"/>
                  </a:lnTo>
                  <a:lnTo>
                    <a:pt x="6767" y="24176"/>
                  </a:lnTo>
                  <a:lnTo>
                    <a:pt x="6415" y="24106"/>
                  </a:lnTo>
                  <a:lnTo>
                    <a:pt x="6274" y="23965"/>
                  </a:lnTo>
                  <a:lnTo>
                    <a:pt x="6203" y="23824"/>
                  </a:lnTo>
                  <a:lnTo>
                    <a:pt x="6133" y="23683"/>
                  </a:lnTo>
                  <a:lnTo>
                    <a:pt x="6133" y="23472"/>
                  </a:lnTo>
                  <a:lnTo>
                    <a:pt x="6203" y="23190"/>
                  </a:lnTo>
                  <a:lnTo>
                    <a:pt x="6274" y="23049"/>
                  </a:lnTo>
                  <a:lnTo>
                    <a:pt x="6415" y="22908"/>
                  </a:lnTo>
                  <a:lnTo>
                    <a:pt x="6556" y="22837"/>
                  </a:lnTo>
                  <a:lnTo>
                    <a:pt x="6979" y="22767"/>
                  </a:lnTo>
                  <a:close/>
                  <a:moveTo>
                    <a:pt x="9868" y="23965"/>
                  </a:moveTo>
                  <a:lnTo>
                    <a:pt x="9868" y="24247"/>
                  </a:lnTo>
                  <a:lnTo>
                    <a:pt x="9868" y="24458"/>
                  </a:lnTo>
                  <a:lnTo>
                    <a:pt x="9727" y="24317"/>
                  </a:lnTo>
                  <a:lnTo>
                    <a:pt x="9727" y="24247"/>
                  </a:lnTo>
                  <a:lnTo>
                    <a:pt x="9727" y="24106"/>
                  </a:lnTo>
                  <a:lnTo>
                    <a:pt x="9868" y="23965"/>
                  </a:lnTo>
                  <a:close/>
                  <a:moveTo>
                    <a:pt x="9868" y="24599"/>
                  </a:moveTo>
                  <a:lnTo>
                    <a:pt x="9939" y="26079"/>
                  </a:lnTo>
                  <a:lnTo>
                    <a:pt x="9868" y="26502"/>
                  </a:lnTo>
                  <a:lnTo>
                    <a:pt x="9798" y="26925"/>
                  </a:lnTo>
                  <a:lnTo>
                    <a:pt x="9657" y="27348"/>
                  </a:lnTo>
                  <a:lnTo>
                    <a:pt x="9445" y="27701"/>
                  </a:lnTo>
                  <a:lnTo>
                    <a:pt x="9234" y="27912"/>
                  </a:lnTo>
                  <a:lnTo>
                    <a:pt x="9023" y="27912"/>
                  </a:lnTo>
                  <a:lnTo>
                    <a:pt x="8952" y="27771"/>
                  </a:lnTo>
                  <a:lnTo>
                    <a:pt x="8882" y="27630"/>
                  </a:lnTo>
                  <a:lnTo>
                    <a:pt x="8670" y="27066"/>
                  </a:lnTo>
                  <a:lnTo>
                    <a:pt x="8670" y="26502"/>
                  </a:lnTo>
                  <a:lnTo>
                    <a:pt x="8741" y="26150"/>
                  </a:lnTo>
                  <a:lnTo>
                    <a:pt x="8952" y="25798"/>
                  </a:lnTo>
                  <a:lnTo>
                    <a:pt x="9164" y="25586"/>
                  </a:lnTo>
                  <a:lnTo>
                    <a:pt x="9657" y="25163"/>
                  </a:lnTo>
                  <a:lnTo>
                    <a:pt x="9798" y="24952"/>
                  </a:lnTo>
                  <a:lnTo>
                    <a:pt x="9868" y="24599"/>
                  </a:lnTo>
                  <a:close/>
                  <a:moveTo>
                    <a:pt x="19313" y="28335"/>
                  </a:moveTo>
                  <a:lnTo>
                    <a:pt x="19243" y="28687"/>
                  </a:lnTo>
                  <a:lnTo>
                    <a:pt x="19243" y="29040"/>
                  </a:lnTo>
                  <a:lnTo>
                    <a:pt x="19313" y="29181"/>
                  </a:lnTo>
                  <a:lnTo>
                    <a:pt x="19454" y="29322"/>
                  </a:lnTo>
                  <a:lnTo>
                    <a:pt x="19595" y="29392"/>
                  </a:lnTo>
                  <a:lnTo>
                    <a:pt x="19807" y="29392"/>
                  </a:lnTo>
                  <a:lnTo>
                    <a:pt x="19313" y="30238"/>
                  </a:lnTo>
                  <a:lnTo>
                    <a:pt x="19031" y="30661"/>
                  </a:lnTo>
                  <a:lnTo>
                    <a:pt x="18679" y="31084"/>
                  </a:lnTo>
                  <a:lnTo>
                    <a:pt x="18538" y="31013"/>
                  </a:lnTo>
                  <a:lnTo>
                    <a:pt x="18397" y="30872"/>
                  </a:lnTo>
                  <a:lnTo>
                    <a:pt x="18326" y="30731"/>
                  </a:lnTo>
                  <a:lnTo>
                    <a:pt x="18256" y="30590"/>
                  </a:lnTo>
                  <a:lnTo>
                    <a:pt x="18326" y="30168"/>
                  </a:lnTo>
                  <a:lnTo>
                    <a:pt x="18467" y="29745"/>
                  </a:lnTo>
                  <a:lnTo>
                    <a:pt x="18679" y="29251"/>
                  </a:lnTo>
                  <a:lnTo>
                    <a:pt x="18961" y="28899"/>
                  </a:lnTo>
                  <a:lnTo>
                    <a:pt x="19313" y="28335"/>
                  </a:lnTo>
                  <a:close/>
                  <a:moveTo>
                    <a:pt x="21569" y="28758"/>
                  </a:moveTo>
                  <a:lnTo>
                    <a:pt x="22062" y="28969"/>
                  </a:lnTo>
                  <a:lnTo>
                    <a:pt x="22555" y="29181"/>
                  </a:lnTo>
                  <a:lnTo>
                    <a:pt x="23049" y="29533"/>
                  </a:lnTo>
                  <a:lnTo>
                    <a:pt x="23472" y="29886"/>
                  </a:lnTo>
                  <a:lnTo>
                    <a:pt x="23754" y="30238"/>
                  </a:lnTo>
                  <a:lnTo>
                    <a:pt x="23824" y="30450"/>
                  </a:lnTo>
                  <a:lnTo>
                    <a:pt x="23824" y="30661"/>
                  </a:lnTo>
                  <a:lnTo>
                    <a:pt x="23754" y="30872"/>
                  </a:lnTo>
                  <a:lnTo>
                    <a:pt x="23613" y="31013"/>
                  </a:lnTo>
                  <a:lnTo>
                    <a:pt x="23401" y="31225"/>
                  </a:lnTo>
                  <a:lnTo>
                    <a:pt x="23190" y="31366"/>
                  </a:lnTo>
                  <a:lnTo>
                    <a:pt x="22908" y="31436"/>
                  </a:lnTo>
                  <a:lnTo>
                    <a:pt x="22696" y="31366"/>
                  </a:lnTo>
                  <a:lnTo>
                    <a:pt x="22485" y="31295"/>
                  </a:lnTo>
                  <a:lnTo>
                    <a:pt x="22203" y="31154"/>
                  </a:lnTo>
                  <a:lnTo>
                    <a:pt x="21780" y="30802"/>
                  </a:lnTo>
                  <a:lnTo>
                    <a:pt x="21428" y="30309"/>
                  </a:lnTo>
                  <a:lnTo>
                    <a:pt x="21216" y="29745"/>
                  </a:lnTo>
                  <a:lnTo>
                    <a:pt x="21146" y="29251"/>
                  </a:lnTo>
                  <a:lnTo>
                    <a:pt x="21146" y="28969"/>
                  </a:lnTo>
                  <a:lnTo>
                    <a:pt x="21216" y="28758"/>
                  </a:lnTo>
                  <a:close/>
                  <a:moveTo>
                    <a:pt x="20934" y="33410"/>
                  </a:moveTo>
                  <a:lnTo>
                    <a:pt x="21075" y="33692"/>
                  </a:lnTo>
                  <a:lnTo>
                    <a:pt x="21133" y="33749"/>
                  </a:lnTo>
                  <a:lnTo>
                    <a:pt x="21005" y="34326"/>
                  </a:lnTo>
                  <a:lnTo>
                    <a:pt x="20511" y="34467"/>
                  </a:lnTo>
                  <a:lnTo>
                    <a:pt x="20018" y="34538"/>
                  </a:lnTo>
                  <a:lnTo>
                    <a:pt x="20018" y="34538"/>
                  </a:lnTo>
                  <a:lnTo>
                    <a:pt x="20159" y="34185"/>
                  </a:lnTo>
                  <a:lnTo>
                    <a:pt x="20441" y="33903"/>
                  </a:lnTo>
                  <a:lnTo>
                    <a:pt x="20934" y="33410"/>
                  </a:lnTo>
                  <a:close/>
                  <a:moveTo>
                    <a:pt x="22767" y="34115"/>
                  </a:moveTo>
                  <a:lnTo>
                    <a:pt x="23260" y="34185"/>
                  </a:lnTo>
                  <a:lnTo>
                    <a:pt x="23754" y="34256"/>
                  </a:lnTo>
                  <a:lnTo>
                    <a:pt x="24247" y="34467"/>
                  </a:lnTo>
                  <a:lnTo>
                    <a:pt x="24670" y="34749"/>
                  </a:lnTo>
                  <a:lnTo>
                    <a:pt x="24811" y="34890"/>
                  </a:lnTo>
                  <a:lnTo>
                    <a:pt x="24881" y="35031"/>
                  </a:lnTo>
                  <a:lnTo>
                    <a:pt x="24881" y="35172"/>
                  </a:lnTo>
                  <a:lnTo>
                    <a:pt x="24811" y="35313"/>
                  </a:lnTo>
                  <a:lnTo>
                    <a:pt x="24599" y="35454"/>
                  </a:lnTo>
                  <a:lnTo>
                    <a:pt x="24247" y="35524"/>
                  </a:lnTo>
                  <a:lnTo>
                    <a:pt x="23824" y="35454"/>
                  </a:lnTo>
                  <a:lnTo>
                    <a:pt x="23613" y="35383"/>
                  </a:lnTo>
                  <a:lnTo>
                    <a:pt x="23401" y="35242"/>
                  </a:lnTo>
                  <a:lnTo>
                    <a:pt x="23190" y="35031"/>
                  </a:lnTo>
                  <a:lnTo>
                    <a:pt x="23049" y="34820"/>
                  </a:lnTo>
                  <a:lnTo>
                    <a:pt x="22837" y="34467"/>
                  </a:lnTo>
                  <a:lnTo>
                    <a:pt x="22767" y="34115"/>
                  </a:lnTo>
                  <a:close/>
                  <a:moveTo>
                    <a:pt x="7260" y="35877"/>
                  </a:moveTo>
                  <a:lnTo>
                    <a:pt x="6626" y="36723"/>
                  </a:lnTo>
                  <a:lnTo>
                    <a:pt x="5851" y="37498"/>
                  </a:lnTo>
                  <a:lnTo>
                    <a:pt x="5146" y="37991"/>
                  </a:lnTo>
                  <a:lnTo>
                    <a:pt x="4441" y="38485"/>
                  </a:lnTo>
                  <a:lnTo>
                    <a:pt x="4723" y="38273"/>
                  </a:lnTo>
                  <a:lnTo>
                    <a:pt x="4935" y="37991"/>
                  </a:lnTo>
                  <a:lnTo>
                    <a:pt x="5569" y="37216"/>
                  </a:lnTo>
                  <a:lnTo>
                    <a:pt x="5921" y="36793"/>
                  </a:lnTo>
                  <a:lnTo>
                    <a:pt x="6344" y="36370"/>
                  </a:lnTo>
                  <a:lnTo>
                    <a:pt x="6767" y="36088"/>
                  </a:lnTo>
                  <a:lnTo>
                    <a:pt x="7260" y="35877"/>
                  </a:lnTo>
                  <a:close/>
                  <a:moveTo>
                    <a:pt x="21639" y="37568"/>
                  </a:moveTo>
                  <a:lnTo>
                    <a:pt x="21569" y="37921"/>
                  </a:lnTo>
                  <a:lnTo>
                    <a:pt x="21357" y="38344"/>
                  </a:lnTo>
                  <a:lnTo>
                    <a:pt x="20934" y="38978"/>
                  </a:lnTo>
                  <a:lnTo>
                    <a:pt x="20723" y="39331"/>
                  </a:lnTo>
                  <a:lnTo>
                    <a:pt x="20511" y="39612"/>
                  </a:lnTo>
                  <a:lnTo>
                    <a:pt x="20229" y="39824"/>
                  </a:lnTo>
                  <a:lnTo>
                    <a:pt x="19948" y="40035"/>
                  </a:lnTo>
                  <a:lnTo>
                    <a:pt x="19807" y="40035"/>
                  </a:lnTo>
                  <a:lnTo>
                    <a:pt x="19736" y="39894"/>
                  </a:lnTo>
                  <a:lnTo>
                    <a:pt x="19736" y="39824"/>
                  </a:lnTo>
                  <a:lnTo>
                    <a:pt x="19807" y="39612"/>
                  </a:lnTo>
                  <a:lnTo>
                    <a:pt x="20088" y="39260"/>
                  </a:lnTo>
                  <a:lnTo>
                    <a:pt x="20441" y="38767"/>
                  </a:lnTo>
                  <a:lnTo>
                    <a:pt x="21287" y="37921"/>
                  </a:lnTo>
                  <a:lnTo>
                    <a:pt x="21639" y="37568"/>
                  </a:lnTo>
                  <a:close/>
                  <a:moveTo>
                    <a:pt x="7754" y="38203"/>
                  </a:moveTo>
                  <a:lnTo>
                    <a:pt x="7824" y="38767"/>
                  </a:lnTo>
                  <a:lnTo>
                    <a:pt x="7824" y="39331"/>
                  </a:lnTo>
                  <a:lnTo>
                    <a:pt x="7824" y="39894"/>
                  </a:lnTo>
                  <a:lnTo>
                    <a:pt x="7683" y="40388"/>
                  </a:lnTo>
                  <a:lnTo>
                    <a:pt x="7613" y="40811"/>
                  </a:lnTo>
                  <a:lnTo>
                    <a:pt x="7331" y="41163"/>
                  </a:lnTo>
                  <a:lnTo>
                    <a:pt x="7260" y="41234"/>
                  </a:lnTo>
                  <a:lnTo>
                    <a:pt x="7190" y="41163"/>
                  </a:lnTo>
                  <a:lnTo>
                    <a:pt x="7120" y="40952"/>
                  </a:lnTo>
                  <a:lnTo>
                    <a:pt x="7120" y="40529"/>
                  </a:lnTo>
                  <a:lnTo>
                    <a:pt x="7260" y="39965"/>
                  </a:lnTo>
                  <a:lnTo>
                    <a:pt x="7542" y="38837"/>
                  </a:lnTo>
                  <a:lnTo>
                    <a:pt x="7754" y="38203"/>
                  </a:lnTo>
                  <a:close/>
                  <a:moveTo>
                    <a:pt x="22908" y="38203"/>
                  </a:moveTo>
                  <a:lnTo>
                    <a:pt x="23472" y="38555"/>
                  </a:lnTo>
                  <a:lnTo>
                    <a:pt x="23824" y="38908"/>
                  </a:lnTo>
                  <a:lnTo>
                    <a:pt x="24036" y="39260"/>
                  </a:lnTo>
                  <a:lnTo>
                    <a:pt x="24106" y="39612"/>
                  </a:lnTo>
                  <a:lnTo>
                    <a:pt x="24106" y="40035"/>
                  </a:lnTo>
                  <a:lnTo>
                    <a:pt x="23965" y="40317"/>
                  </a:lnTo>
                  <a:lnTo>
                    <a:pt x="23754" y="40670"/>
                  </a:lnTo>
                  <a:lnTo>
                    <a:pt x="23542" y="40952"/>
                  </a:lnTo>
                  <a:lnTo>
                    <a:pt x="23331" y="41163"/>
                  </a:lnTo>
                  <a:lnTo>
                    <a:pt x="23049" y="41304"/>
                  </a:lnTo>
                  <a:lnTo>
                    <a:pt x="22767" y="41375"/>
                  </a:lnTo>
                  <a:lnTo>
                    <a:pt x="22555" y="41375"/>
                  </a:lnTo>
                  <a:lnTo>
                    <a:pt x="22414" y="41234"/>
                  </a:lnTo>
                  <a:lnTo>
                    <a:pt x="22344" y="41022"/>
                  </a:lnTo>
                  <a:lnTo>
                    <a:pt x="22344" y="40670"/>
                  </a:lnTo>
                  <a:lnTo>
                    <a:pt x="22414" y="40247"/>
                  </a:lnTo>
                  <a:lnTo>
                    <a:pt x="22696" y="39190"/>
                  </a:lnTo>
                  <a:lnTo>
                    <a:pt x="22908" y="38203"/>
                  </a:lnTo>
                  <a:close/>
                  <a:moveTo>
                    <a:pt x="3102" y="42784"/>
                  </a:moveTo>
                  <a:lnTo>
                    <a:pt x="3172" y="42925"/>
                  </a:lnTo>
                  <a:lnTo>
                    <a:pt x="3172" y="43137"/>
                  </a:lnTo>
                  <a:lnTo>
                    <a:pt x="2961" y="43630"/>
                  </a:lnTo>
                  <a:lnTo>
                    <a:pt x="2538" y="44405"/>
                  </a:lnTo>
                  <a:lnTo>
                    <a:pt x="1904" y="44828"/>
                  </a:lnTo>
                  <a:lnTo>
                    <a:pt x="1481" y="44828"/>
                  </a:lnTo>
                  <a:lnTo>
                    <a:pt x="1481" y="44687"/>
                  </a:lnTo>
                  <a:lnTo>
                    <a:pt x="1622" y="44405"/>
                  </a:lnTo>
                  <a:lnTo>
                    <a:pt x="1904" y="43983"/>
                  </a:lnTo>
                  <a:lnTo>
                    <a:pt x="2256" y="43489"/>
                  </a:lnTo>
                  <a:lnTo>
                    <a:pt x="2679" y="43066"/>
                  </a:lnTo>
                  <a:lnTo>
                    <a:pt x="3102" y="42784"/>
                  </a:lnTo>
                  <a:close/>
                  <a:moveTo>
                    <a:pt x="4441" y="43419"/>
                  </a:moveTo>
                  <a:lnTo>
                    <a:pt x="4935" y="43771"/>
                  </a:lnTo>
                  <a:lnTo>
                    <a:pt x="5075" y="43912"/>
                  </a:lnTo>
                  <a:lnTo>
                    <a:pt x="5146" y="44194"/>
                  </a:lnTo>
                  <a:lnTo>
                    <a:pt x="5146" y="44405"/>
                  </a:lnTo>
                  <a:lnTo>
                    <a:pt x="5146" y="44617"/>
                  </a:lnTo>
                  <a:lnTo>
                    <a:pt x="5005" y="45110"/>
                  </a:lnTo>
                  <a:lnTo>
                    <a:pt x="4794" y="45392"/>
                  </a:lnTo>
                  <a:lnTo>
                    <a:pt x="4653" y="45463"/>
                  </a:lnTo>
                  <a:lnTo>
                    <a:pt x="4512" y="45463"/>
                  </a:lnTo>
                  <a:lnTo>
                    <a:pt x="4441" y="45392"/>
                  </a:lnTo>
                  <a:lnTo>
                    <a:pt x="4300" y="45251"/>
                  </a:lnTo>
                  <a:lnTo>
                    <a:pt x="4300" y="44969"/>
                  </a:lnTo>
                  <a:lnTo>
                    <a:pt x="4300" y="44617"/>
                  </a:lnTo>
                  <a:lnTo>
                    <a:pt x="4300" y="44053"/>
                  </a:lnTo>
                  <a:lnTo>
                    <a:pt x="4441" y="43419"/>
                  </a:lnTo>
                  <a:close/>
                  <a:moveTo>
                    <a:pt x="12688" y="43912"/>
                  </a:moveTo>
                  <a:lnTo>
                    <a:pt x="13322" y="44053"/>
                  </a:lnTo>
                  <a:lnTo>
                    <a:pt x="13956" y="44335"/>
                  </a:lnTo>
                  <a:lnTo>
                    <a:pt x="14450" y="44687"/>
                  </a:lnTo>
                  <a:lnTo>
                    <a:pt x="14661" y="44899"/>
                  </a:lnTo>
                  <a:lnTo>
                    <a:pt x="14873" y="45181"/>
                  </a:lnTo>
                  <a:lnTo>
                    <a:pt x="14943" y="45322"/>
                  </a:lnTo>
                  <a:lnTo>
                    <a:pt x="15014" y="45392"/>
                  </a:lnTo>
                  <a:lnTo>
                    <a:pt x="15014" y="45533"/>
                  </a:lnTo>
                  <a:lnTo>
                    <a:pt x="14873" y="45674"/>
                  </a:lnTo>
                  <a:lnTo>
                    <a:pt x="14661" y="45674"/>
                  </a:lnTo>
                  <a:lnTo>
                    <a:pt x="14379" y="45533"/>
                  </a:lnTo>
                  <a:lnTo>
                    <a:pt x="14027" y="45322"/>
                  </a:lnTo>
                  <a:lnTo>
                    <a:pt x="13674" y="45040"/>
                  </a:lnTo>
                  <a:lnTo>
                    <a:pt x="13040" y="44405"/>
                  </a:lnTo>
                  <a:lnTo>
                    <a:pt x="12688" y="43912"/>
                  </a:lnTo>
                  <a:close/>
                  <a:moveTo>
                    <a:pt x="12617" y="46168"/>
                  </a:moveTo>
                  <a:lnTo>
                    <a:pt x="12688" y="46238"/>
                  </a:lnTo>
                  <a:lnTo>
                    <a:pt x="12688" y="46520"/>
                  </a:lnTo>
                  <a:lnTo>
                    <a:pt x="12688" y="46872"/>
                  </a:lnTo>
                  <a:lnTo>
                    <a:pt x="12547" y="47859"/>
                  </a:lnTo>
                  <a:lnTo>
                    <a:pt x="12406" y="48353"/>
                  </a:lnTo>
                  <a:lnTo>
                    <a:pt x="12265" y="48705"/>
                  </a:lnTo>
                  <a:lnTo>
                    <a:pt x="12053" y="48987"/>
                  </a:lnTo>
                  <a:lnTo>
                    <a:pt x="11912" y="49057"/>
                  </a:lnTo>
                  <a:lnTo>
                    <a:pt x="11771" y="49057"/>
                  </a:lnTo>
                  <a:lnTo>
                    <a:pt x="11701" y="48987"/>
                  </a:lnTo>
                  <a:lnTo>
                    <a:pt x="11701" y="48916"/>
                  </a:lnTo>
                  <a:lnTo>
                    <a:pt x="11701" y="48494"/>
                  </a:lnTo>
                  <a:lnTo>
                    <a:pt x="11771" y="48000"/>
                  </a:lnTo>
                  <a:lnTo>
                    <a:pt x="11983" y="47436"/>
                  </a:lnTo>
                  <a:lnTo>
                    <a:pt x="12194" y="46872"/>
                  </a:lnTo>
                  <a:lnTo>
                    <a:pt x="12406" y="46449"/>
                  </a:lnTo>
                  <a:lnTo>
                    <a:pt x="12547" y="46238"/>
                  </a:lnTo>
                  <a:lnTo>
                    <a:pt x="12617" y="46168"/>
                  </a:lnTo>
                  <a:close/>
                  <a:moveTo>
                    <a:pt x="2186" y="49128"/>
                  </a:moveTo>
                  <a:lnTo>
                    <a:pt x="2256" y="49692"/>
                  </a:lnTo>
                  <a:lnTo>
                    <a:pt x="2186" y="49833"/>
                  </a:lnTo>
                  <a:lnTo>
                    <a:pt x="2115" y="49974"/>
                  </a:lnTo>
                  <a:lnTo>
                    <a:pt x="1904" y="50185"/>
                  </a:lnTo>
                  <a:lnTo>
                    <a:pt x="1622" y="50256"/>
                  </a:lnTo>
                  <a:lnTo>
                    <a:pt x="1340" y="50185"/>
                  </a:lnTo>
                  <a:lnTo>
                    <a:pt x="1128" y="49974"/>
                  </a:lnTo>
                  <a:lnTo>
                    <a:pt x="987" y="49762"/>
                  </a:lnTo>
                  <a:lnTo>
                    <a:pt x="987" y="49621"/>
                  </a:lnTo>
                  <a:lnTo>
                    <a:pt x="1058" y="49480"/>
                  </a:lnTo>
                  <a:lnTo>
                    <a:pt x="1269" y="49128"/>
                  </a:lnTo>
                  <a:lnTo>
                    <a:pt x="1481" y="49269"/>
                  </a:lnTo>
                  <a:lnTo>
                    <a:pt x="1692" y="49410"/>
                  </a:lnTo>
                  <a:lnTo>
                    <a:pt x="1904" y="49339"/>
                  </a:lnTo>
                  <a:lnTo>
                    <a:pt x="2186" y="49128"/>
                  </a:lnTo>
                  <a:close/>
                  <a:moveTo>
                    <a:pt x="14732" y="49551"/>
                  </a:moveTo>
                  <a:lnTo>
                    <a:pt x="16423" y="50185"/>
                  </a:lnTo>
                  <a:lnTo>
                    <a:pt x="16635" y="50185"/>
                  </a:lnTo>
                  <a:lnTo>
                    <a:pt x="16705" y="50256"/>
                  </a:lnTo>
                  <a:lnTo>
                    <a:pt x="16705" y="50397"/>
                  </a:lnTo>
                  <a:lnTo>
                    <a:pt x="16635" y="50538"/>
                  </a:lnTo>
                  <a:lnTo>
                    <a:pt x="16141" y="50538"/>
                  </a:lnTo>
                  <a:lnTo>
                    <a:pt x="15859" y="50467"/>
                  </a:lnTo>
                  <a:lnTo>
                    <a:pt x="15578" y="50256"/>
                  </a:lnTo>
                  <a:lnTo>
                    <a:pt x="15155" y="49903"/>
                  </a:lnTo>
                  <a:lnTo>
                    <a:pt x="14732" y="49551"/>
                  </a:lnTo>
                  <a:close/>
                  <a:moveTo>
                    <a:pt x="11208" y="42925"/>
                  </a:moveTo>
                  <a:lnTo>
                    <a:pt x="12194" y="45040"/>
                  </a:lnTo>
                  <a:lnTo>
                    <a:pt x="12194" y="45392"/>
                  </a:lnTo>
                  <a:lnTo>
                    <a:pt x="12194" y="45674"/>
                  </a:lnTo>
                  <a:lnTo>
                    <a:pt x="12265" y="46027"/>
                  </a:lnTo>
                  <a:lnTo>
                    <a:pt x="12194" y="46379"/>
                  </a:lnTo>
                  <a:lnTo>
                    <a:pt x="12124" y="46661"/>
                  </a:lnTo>
                  <a:lnTo>
                    <a:pt x="11912" y="46943"/>
                  </a:lnTo>
                  <a:lnTo>
                    <a:pt x="11419" y="47507"/>
                  </a:lnTo>
                  <a:lnTo>
                    <a:pt x="11208" y="47789"/>
                  </a:lnTo>
                  <a:lnTo>
                    <a:pt x="10996" y="48071"/>
                  </a:lnTo>
                  <a:lnTo>
                    <a:pt x="10855" y="48423"/>
                  </a:lnTo>
                  <a:lnTo>
                    <a:pt x="10785" y="48775"/>
                  </a:lnTo>
                  <a:lnTo>
                    <a:pt x="10855" y="49128"/>
                  </a:lnTo>
                  <a:lnTo>
                    <a:pt x="10926" y="49410"/>
                  </a:lnTo>
                  <a:lnTo>
                    <a:pt x="10996" y="49621"/>
                  </a:lnTo>
                  <a:lnTo>
                    <a:pt x="11137" y="49833"/>
                  </a:lnTo>
                  <a:lnTo>
                    <a:pt x="11278" y="49974"/>
                  </a:lnTo>
                  <a:lnTo>
                    <a:pt x="11419" y="50115"/>
                  </a:lnTo>
                  <a:lnTo>
                    <a:pt x="11560" y="50185"/>
                  </a:lnTo>
                  <a:lnTo>
                    <a:pt x="11771" y="50256"/>
                  </a:lnTo>
                  <a:lnTo>
                    <a:pt x="12194" y="50185"/>
                  </a:lnTo>
                  <a:lnTo>
                    <a:pt x="12617" y="49974"/>
                  </a:lnTo>
                  <a:lnTo>
                    <a:pt x="13040" y="49621"/>
                  </a:lnTo>
                  <a:lnTo>
                    <a:pt x="13322" y="49057"/>
                  </a:lnTo>
                  <a:lnTo>
                    <a:pt x="13674" y="50326"/>
                  </a:lnTo>
                  <a:lnTo>
                    <a:pt x="13815" y="51031"/>
                  </a:lnTo>
                  <a:lnTo>
                    <a:pt x="13886" y="51524"/>
                  </a:lnTo>
                  <a:lnTo>
                    <a:pt x="13745" y="51947"/>
                  </a:lnTo>
                  <a:lnTo>
                    <a:pt x="13393" y="52864"/>
                  </a:lnTo>
                  <a:lnTo>
                    <a:pt x="13252" y="53286"/>
                  </a:lnTo>
                  <a:lnTo>
                    <a:pt x="13040" y="53568"/>
                  </a:lnTo>
                  <a:lnTo>
                    <a:pt x="12899" y="53639"/>
                  </a:lnTo>
                  <a:lnTo>
                    <a:pt x="12829" y="53709"/>
                  </a:lnTo>
                  <a:lnTo>
                    <a:pt x="12758" y="53639"/>
                  </a:lnTo>
                  <a:lnTo>
                    <a:pt x="12688" y="53498"/>
                  </a:lnTo>
                  <a:lnTo>
                    <a:pt x="12617" y="53286"/>
                  </a:lnTo>
                  <a:lnTo>
                    <a:pt x="12688" y="52934"/>
                  </a:lnTo>
                  <a:lnTo>
                    <a:pt x="12899" y="52159"/>
                  </a:lnTo>
                  <a:lnTo>
                    <a:pt x="13181" y="51454"/>
                  </a:lnTo>
                  <a:lnTo>
                    <a:pt x="13393" y="51101"/>
                  </a:lnTo>
                  <a:lnTo>
                    <a:pt x="13040" y="51383"/>
                  </a:lnTo>
                  <a:lnTo>
                    <a:pt x="12688" y="51665"/>
                  </a:lnTo>
                  <a:lnTo>
                    <a:pt x="12335" y="52018"/>
                  </a:lnTo>
                  <a:lnTo>
                    <a:pt x="12053" y="52441"/>
                  </a:lnTo>
                  <a:lnTo>
                    <a:pt x="11912" y="52229"/>
                  </a:lnTo>
                  <a:lnTo>
                    <a:pt x="11701" y="52088"/>
                  </a:lnTo>
                  <a:lnTo>
                    <a:pt x="11278" y="51736"/>
                  </a:lnTo>
                  <a:lnTo>
                    <a:pt x="10855" y="51454"/>
                  </a:lnTo>
                  <a:lnTo>
                    <a:pt x="10714" y="51242"/>
                  </a:lnTo>
                  <a:lnTo>
                    <a:pt x="10573" y="51101"/>
                  </a:lnTo>
                  <a:lnTo>
                    <a:pt x="10503" y="50820"/>
                  </a:lnTo>
                  <a:lnTo>
                    <a:pt x="10432" y="50397"/>
                  </a:lnTo>
                  <a:lnTo>
                    <a:pt x="10432" y="49480"/>
                  </a:lnTo>
                  <a:lnTo>
                    <a:pt x="10644" y="47859"/>
                  </a:lnTo>
                  <a:lnTo>
                    <a:pt x="10855" y="45392"/>
                  </a:lnTo>
                  <a:lnTo>
                    <a:pt x="10996" y="44194"/>
                  </a:lnTo>
                  <a:lnTo>
                    <a:pt x="11208" y="42925"/>
                  </a:lnTo>
                  <a:close/>
                  <a:moveTo>
                    <a:pt x="10573" y="52441"/>
                  </a:moveTo>
                  <a:lnTo>
                    <a:pt x="11067" y="52934"/>
                  </a:lnTo>
                  <a:lnTo>
                    <a:pt x="11349" y="53498"/>
                  </a:lnTo>
                  <a:lnTo>
                    <a:pt x="11630" y="54062"/>
                  </a:lnTo>
                  <a:lnTo>
                    <a:pt x="11701" y="54696"/>
                  </a:lnTo>
                  <a:lnTo>
                    <a:pt x="10644" y="54273"/>
                  </a:lnTo>
                  <a:lnTo>
                    <a:pt x="10573" y="52441"/>
                  </a:lnTo>
                  <a:close/>
                  <a:moveTo>
                    <a:pt x="8655" y="54760"/>
                  </a:moveTo>
                  <a:lnTo>
                    <a:pt x="8600" y="55260"/>
                  </a:lnTo>
                  <a:lnTo>
                    <a:pt x="8388" y="56106"/>
                  </a:lnTo>
                  <a:lnTo>
                    <a:pt x="8177" y="56811"/>
                  </a:lnTo>
                  <a:lnTo>
                    <a:pt x="7965" y="57375"/>
                  </a:lnTo>
                  <a:lnTo>
                    <a:pt x="7824" y="57586"/>
                  </a:lnTo>
                  <a:lnTo>
                    <a:pt x="7683" y="57727"/>
                  </a:lnTo>
                  <a:lnTo>
                    <a:pt x="7472" y="57797"/>
                  </a:lnTo>
                  <a:lnTo>
                    <a:pt x="7331" y="57868"/>
                  </a:lnTo>
                  <a:lnTo>
                    <a:pt x="7120" y="57868"/>
                  </a:lnTo>
                  <a:lnTo>
                    <a:pt x="6908" y="57727"/>
                  </a:lnTo>
                  <a:lnTo>
                    <a:pt x="6838" y="57656"/>
                  </a:lnTo>
                  <a:lnTo>
                    <a:pt x="6908" y="57516"/>
                  </a:lnTo>
                  <a:lnTo>
                    <a:pt x="7049" y="57163"/>
                  </a:lnTo>
                  <a:lnTo>
                    <a:pt x="7683" y="56035"/>
                  </a:lnTo>
                  <a:lnTo>
                    <a:pt x="8655" y="54760"/>
                  </a:lnTo>
                  <a:close/>
                  <a:moveTo>
                    <a:pt x="10714" y="58361"/>
                  </a:moveTo>
                  <a:lnTo>
                    <a:pt x="10926" y="59066"/>
                  </a:lnTo>
                  <a:lnTo>
                    <a:pt x="10926" y="59771"/>
                  </a:lnTo>
                  <a:lnTo>
                    <a:pt x="10785" y="60476"/>
                  </a:lnTo>
                  <a:lnTo>
                    <a:pt x="10714" y="60828"/>
                  </a:lnTo>
                  <a:lnTo>
                    <a:pt x="10503" y="61181"/>
                  </a:lnTo>
                  <a:lnTo>
                    <a:pt x="10221" y="61533"/>
                  </a:lnTo>
                  <a:lnTo>
                    <a:pt x="10080" y="61604"/>
                  </a:lnTo>
                  <a:lnTo>
                    <a:pt x="10009" y="61674"/>
                  </a:lnTo>
                  <a:lnTo>
                    <a:pt x="9868" y="61674"/>
                  </a:lnTo>
                  <a:lnTo>
                    <a:pt x="9798" y="61604"/>
                  </a:lnTo>
                  <a:lnTo>
                    <a:pt x="9586" y="61392"/>
                  </a:lnTo>
                  <a:lnTo>
                    <a:pt x="9445" y="61040"/>
                  </a:lnTo>
                  <a:lnTo>
                    <a:pt x="9304" y="60687"/>
                  </a:lnTo>
                  <a:lnTo>
                    <a:pt x="9234" y="60053"/>
                  </a:lnTo>
                  <a:lnTo>
                    <a:pt x="9304" y="59419"/>
                  </a:lnTo>
                  <a:lnTo>
                    <a:pt x="9375" y="59066"/>
                  </a:lnTo>
                  <a:lnTo>
                    <a:pt x="9516" y="58855"/>
                  </a:lnTo>
                  <a:lnTo>
                    <a:pt x="9727" y="58784"/>
                  </a:lnTo>
                  <a:lnTo>
                    <a:pt x="10221" y="58714"/>
                  </a:lnTo>
                  <a:lnTo>
                    <a:pt x="10432" y="58643"/>
                  </a:lnTo>
                  <a:lnTo>
                    <a:pt x="10714" y="58361"/>
                  </a:lnTo>
                  <a:close/>
                  <a:moveTo>
                    <a:pt x="24458" y="0"/>
                  </a:moveTo>
                  <a:lnTo>
                    <a:pt x="24599" y="3736"/>
                  </a:lnTo>
                  <a:lnTo>
                    <a:pt x="24670" y="6485"/>
                  </a:lnTo>
                  <a:lnTo>
                    <a:pt x="24599" y="7965"/>
                  </a:lnTo>
                  <a:lnTo>
                    <a:pt x="24247" y="9727"/>
                  </a:lnTo>
                  <a:lnTo>
                    <a:pt x="24036" y="10573"/>
                  </a:lnTo>
                  <a:lnTo>
                    <a:pt x="23754" y="11278"/>
                  </a:lnTo>
                  <a:lnTo>
                    <a:pt x="23401" y="11983"/>
                  </a:lnTo>
                  <a:lnTo>
                    <a:pt x="22978" y="12617"/>
                  </a:lnTo>
                  <a:lnTo>
                    <a:pt x="22414" y="13251"/>
                  </a:lnTo>
                  <a:lnTo>
                    <a:pt x="21780" y="13886"/>
                  </a:lnTo>
                  <a:lnTo>
                    <a:pt x="21639" y="13674"/>
                  </a:lnTo>
                  <a:lnTo>
                    <a:pt x="21498" y="13463"/>
                  </a:lnTo>
                  <a:lnTo>
                    <a:pt x="21005" y="13110"/>
                  </a:lnTo>
                  <a:lnTo>
                    <a:pt x="20441" y="12899"/>
                  </a:lnTo>
                  <a:lnTo>
                    <a:pt x="19807" y="12758"/>
                  </a:lnTo>
                  <a:lnTo>
                    <a:pt x="19243" y="12758"/>
                  </a:lnTo>
                  <a:lnTo>
                    <a:pt x="18961" y="12828"/>
                  </a:lnTo>
                  <a:lnTo>
                    <a:pt x="18749" y="12969"/>
                  </a:lnTo>
                  <a:lnTo>
                    <a:pt x="18538" y="13110"/>
                  </a:lnTo>
                  <a:lnTo>
                    <a:pt x="18397" y="13322"/>
                  </a:lnTo>
                  <a:lnTo>
                    <a:pt x="18326" y="13533"/>
                  </a:lnTo>
                  <a:lnTo>
                    <a:pt x="18256" y="13886"/>
                  </a:lnTo>
                  <a:lnTo>
                    <a:pt x="18256" y="14027"/>
                  </a:lnTo>
                  <a:lnTo>
                    <a:pt x="18326" y="14238"/>
                  </a:lnTo>
                  <a:lnTo>
                    <a:pt x="18608" y="14450"/>
                  </a:lnTo>
                  <a:lnTo>
                    <a:pt x="18890" y="14661"/>
                  </a:lnTo>
                  <a:lnTo>
                    <a:pt x="19313" y="14802"/>
                  </a:lnTo>
                  <a:lnTo>
                    <a:pt x="20088" y="14802"/>
                  </a:lnTo>
                  <a:lnTo>
                    <a:pt x="20441" y="14732"/>
                  </a:lnTo>
                  <a:lnTo>
                    <a:pt x="20723" y="14520"/>
                  </a:lnTo>
                  <a:lnTo>
                    <a:pt x="20652" y="14661"/>
                  </a:lnTo>
                  <a:lnTo>
                    <a:pt x="20441" y="14872"/>
                  </a:lnTo>
                  <a:lnTo>
                    <a:pt x="19595" y="15436"/>
                  </a:lnTo>
                  <a:lnTo>
                    <a:pt x="18115" y="16141"/>
                  </a:lnTo>
                  <a:lnTo>
                    <a:pt x="18044" y="15718"/>
                  </a:lnTo>
                  <a:lnTo>
                    <a:pt x="17903" y="15436"/>
                  </a:lnTo>
                  <a:lnTo>
                    <a:pt x="17692" y="15084"/>
                  </a:lnTo>
                  <a:lnTo>
                    <a:pt x="17481" y="14872"/>
                  </a:lnTo>
                  <a:lnTo>
                    <a:pt x="17269" y="14732"/>
                  </a:lnTo>
                  <a:lnTo>
                    <a:pt x="16987" y="14591"/>
                  </a:lnTo>
                  <a:lnTo>
                    <a:pt x="16705" y="14450"/>
                  </a:lnTo>
                  <a:lnTo>
                    <a:pt x="15789" y="14450"/>
                  </a:lnTo>
                  <a:lnTo>
                    <a:pt x="15155" y="14591"/>
                  </a:lnTo>
                  <a:lnTo>
                    <a:pt x="14520" y="14872"/>
                  </a:lnTo>
                  <a:lnTo>
                    <a:pt x="13886" y="15225"/>
                  </a:lnTo>
                  <a:lnTo>
                    <a:pt x="13393" y="15648"/>
                  </a:lnTo>
                  <a:lnTo>
                    <a:pt x="12970" y="16071"/>
                  </a:lnTo>
                  <a:lnTo>
                    <a:pt x="12758" y="16494"/>
                  </a:lnTo>
                  <a:lnTo>
                    <a:pt x="12688" y="16776"/>
                  </a:lnTo>
                  <a:lnTo>
                    <a:pt x="12617" y="16987"/>
                  </a:lnTo>
                  <a:lnTo>
                    <a:pt x="12688" y="17198"/>
                  </a:lnTo>
                  <a:lnTo>
                    <a:pt x="12758" y="17339"/>
                  </a:lnTo>
                  <a:lnTo>
                    <a:pt x="12899" y="17551"/>
                  </a:lnTo>
                  <a:lnTo>
                    <a:pt x="13111" y="17692"/>
                  </a:lnTo>
                  <a:lnTo>
                    <a:pt x="13393" y="17833"/>
                  </a:lnTo>
                  <a:lnTo>
                    <a:pt x="13745" y="17974"/>
                  </a:lnTo>
                  <a:lnTo>
                    <a:pt x="14168" y="18044"/>
                  </a:lnTo>
                  <a:lnTo>
                    <a:pt x="14661" y="18115"/>
                  </a:lnTo>
                  <a:lnTo>
                    <a:pt x="14027" y="18467"/>
                  </a:lnTo>
                  <a:lnTo>
                    <a:pt x="13393" y="18820"/>
                  </a:lnTo>
                  <a:lnTo>
                    <a:pt x="12617" y="19172"/>
                  </a:lnTo>
                  <a:lnTo>
                    <a:pt x="11842" y="19454"/>
                  </a:lnTo>
                  <a:lnTo>
                    <a:pt x="11067" y="19665"/>
                  </a:lnTo>
                  <a:lnTo>
                    <a:pt x="10291" y="19806"/>
                  </a:lnTo>
                  <a:lnTo>
                    <a:pt x="9516" y="19877"/>
                  </a:lnTo>
                  <a:lnTo>
                    <a:pt x="8811" y="19736"/>
                  </a:lnTo>
                  <a:lnTo>
                    <a:pt x="9023" y="19383"/>
                  </a:lnTo>
                  <a:lnTo>
                    <a:pt x="9445" y="19031"/>
                  </a:lnTo>
                  <a:lnTo>
                    <a:pt x="9939" y="18679"/>
                  </a:lnTo>
                  <a:lnTo>
                    <a:pt x="10503" y="18397"/>
                  </a:lnTo>
                  <a:lnTo>
                    <a:pt x="11067" y="18256"/>
                  </a:lnTo>
                  <a:lnTo>
                    <a:pt x="11630" y="18115"/>
                  </a:lnTo>
                  <a:lnTo>
                    <a:pt x="11912" y="18185"/>
                  </a:lnTo>
                  <a:lnTo>
                    <a:pt x="12124" y="18185"/>
                  </a:lnTo>
                  <a:lnTo>
                    <a:pt x="12335" y="18326"/>
                  </a:lnTo>
                  <a:lnTo>
                    <a:pt x="12547" y="18467"/>
                  </a:lnTo>
                  <a:lnTo>
                    <a:pt x="12265" y="18185"/>
                  </a:lnTo>
                  <a:lnTo>
                    <a:pt x="11912" y="17974"/>
                  </a:lnTo>
                  <a:lnTo>
                    <a:pt x="11560" y="17833"/>
                  </a:lnTo>
                  <a:lnTo>
                    <a:pt x="11278" y="17692"/>
                  </a:lnTo>
                  <a:lnTo>
                    <a:pt x="10644" y="17621"/>
                  </a:lnTo>
                  <a:lnTo>
                    <a:pt x="10009" y="17692"/>
                  </a:lnTo>
                  <a:lnTo>
                    <a:pt x="9445" y="17903"/>
                  </a:lnTo>
                  <a:lnTo>
                    <a:pt x="8952" y="18185"/>
                  </a:lnTo>
                  <a:lnTo>
                    <a:pt x="8529" y="18538"/>
                  </a:lnTo>
                  <a:lnTo>
                    <a:pt x="8177" y="18961"/>
                  </a:lnTo>
                  <a:lnTo>
                    <a:pt x="7965" y="19383"/>
                  </a:lnTo>
                  <a:lnTo>
                    <a:pt x="7895" y="19877"/>
                  </a:lnTo>
                  <a:lnTo>
                    <a:pt x="7895" y="20229"/>
                  </a:lnTo>
                  <a:lnTo>
                    <a:pt x="8036" y="20441"/>
                  </a:lnTo>
                  <a:lnTo>
                    <a:pt x="8177" y="20582"/>
                  </a:lnTo>
                  <a:lnTo>
                    <a:pt x="8318" y="20793"/>
                  </a:lnTo>
                  <a:lnTo>
                    <a:pt x="8529" y="20864"/>
                  </a:lnTo>
                  <a:lnTo>
                    <a:pt x="8811" y="21005"/>
                  </a:lnTo>
                  <a:lnTo>
                    <a:pt x="9164" y="21075"/>
                  </a:lnTo>
                  <a:lnTo>
                    <a:pt x="10009" y="21075"/>
                  </a:lnTo>
                  <a:lnTo>
                    <a:pt x="11067" y="21005"/>
                  </a:lnTo>
                  <a:lnTo>
                    <a:pt x="10009" y="22062"/>
                  </a:lnTo>
                  <a:lnTo>
                    <a:pt x="9023" y="23260"/>
                  </a:lnTo>
                  <a:lnTo>
                    <a:pt x="8882" y="22908"/>
                  </a:lnTo>
                  <a:lnTo>
                    <a:pt x="8670" y="22626"/>
                  </a:lnTo>
                  <a:lnTo>
                    <a:pt x="8529" y="22414"/>
                  </a:lnTo>
                  <a:lnTo>
                    <a:pt x="8318" y="22203"/>
                  </a:lnTo>
                  <a:lnTo>
                    <a:pt x="8106" y="22062"/>
                  </a:lnTo>
                  <a:lnTo>
                    <a:pt x="7824" y="21991"/>
                  </a:lnTo>
                  <a:lnTo>
                    <a:pt x="7401" y="21921"/>
                  </a:lnTo>
                  <a:lnTo>
                    <a:pt x="6908" y="21991"/>
                  </a:lnTo>
                  <a:lnTo>
                    <a:pt x="6415" y="22132"/>
                  </a:lnTo>
                  <a:lnTo>
                    <a:pt x="5992" y="22414"/>
                  </a:lnTo>
                  <a:lnTo>
                    <a:pt x="5639" y="22767"/>
                  </a:lnTo>
                  <a:lnTo>
                    <a:pt x="5357" y="23119"/>
                  </a:lnTo>
                  <a:lnTo>
                    <a:pt x="5146" y="23542"/>
                  </a:lnTo>
                  <a:lnTo>
                    <a:pt x="5075" y="23965"/>
                  </a:lnTo>
                  <a:lnTo>
                    <a:pt x="5146" y="24388"/>
                  </a:lnTo>
                  <a:lnTo>
                    <a:pt x="5287" y="24599"/>
                  </a:lnTo>
                  <a:lnTo>
                    <a:pt x="5428" y="24811"/>
                  </a:lnTo>
                  <a:lnTo>
                    <a:pt x="5639" y="24952"/>
                  </a:lnTo>
                  <a:lnTo>
                    <a:pt x="5851" y="25093"/>
                  </a:lnTo>
                  <a:lnTo>
                    <a:pt x="6556" y="25375"/>
                  </a:lnTo>
                  <a:lnTo>
                    <a:pt x="7472" y="25516"/>
                  </a:lnTo>
                  <a:lnTo>
                    <a:pt x="7260" y="25868"/>
                  </a:lnTo>
                  <a:lnTo>
                    <a:pt x="7190" y="26291"/>
                  </a:lnTo>
                  <a:lnTo>
                    <a:pt x="7120" y="26643"/>
                  </a:lnTo>
                  <a:lnTo>
                    <a:pt x="7120" y="27066"/>
                  </a:lnTo>
                  <a:lnTo>
                    <a:pt x="7190" y="27278"/>
                  </a:lnTo>
                  <a:lnTo>
                    <a:pt x="7260" y="27348"/>
                  </a:lnTo>
                  <a:lnTo>
                    <a:pt x="7331" y="27419"/>
                  </a:lnTo>
                  <a:lnTo>
                    <a:pt x="7472" y="27419"/>
                  </a:lnTo>
                  <a:lnTo>
                    <a:pt x="7542" y="27278"/>
                  </a:lnTo>
                  <a:lnTo>
                    <a:pt x="7824" y="26996"/>
                  </a:lnTo>
                  <a:lnTo>
                    <a:pt x="7824" y="27419"/>
                  </a:lnTo>
                  <a:lnTo>
                    <a:pt x="7895" y="27771"/>
                  </a:lnTo>
                  <a:lnTo>
                    <a:pt x="7965" y="28124"/>
                  </a:lnTo>
                  <a:lnTo>
                    <a:pt x="8106" y="28405"/>
                  </a:lnTo>
                  <a:lnTo>
                    <a:pt x="8247" y="28617"/>
                  </a:lnTo>
                  <a:lnTo>
                    <a:pt x="8459" y="28828"/>
                  </a:lnTo>
                  <a:lnTo>
                    <a:pt x="8670" y="28899"/>
                  </a:lnTo>
                  <a:lnTo>
                    <a:pt x="8952" y="29040"/>
                  </a:lnTo>
                  <a:lnTo>
                    <a:pt x="9445" y="29040"/>
                  </a:lnTo>
                  <a:lnTo>
                    <a:pt x="9657" y="28969"/>
                  </a:lnTo>
                  <a:lnTo>
                    <a:pt x="9939" y="28828"/>
                  </a:lnTo>
                  <a:lnTo>
                    <a:pt x="10221" y="28687"/>
                  </a:lnTo>
                  <a:lnTo>
                    <a:pt x="10432" y="28476"/>
                  </a:lnTo>
                  <a:lnTo>
                    <a:pt x="10644" y="28194"/>
                  </a:lnTo>
                  <a:lnTo>
                    <a:pt x="10855" y="27842"/>
                  </a:lnTo>
                  <a:lnTo>
                    <a:pt x="10926" y="27489"/>
                  </a:lnTo>
                  <a:lnTo>
                    <a:pt x="10996" y="26855"/>
                  </a:lnTo>
                  <a:lnTo>
                    <a:pt x="10996" y="26079"/>
                  </a:lnTo>
                  <a:lnTo>
                    <a:pt x="10926" y="25304"/>
                  </a:lnTo>
                  <a:lnTo>
                    <a:pt x="10855" y="24599"/>
                  </a:lnTo>
                  <a:lnTo>
                    <a:pt x="10644" y="24035"/>
                  </a:lnTo>
                  <a:lnTo>
                    <a:pt x="10503" y="23824"/>
                  </a:lnTo>
                  <a:lnTo>
                    <a:pt x="10362" y="23754"/>
                  </a:lnTo>
                  <a:lnTo>
                    <a:pt x="10221" y="23754"/>
                  </a:lnTo>
                  <a:lnTo>
                    <a:pt x="10009" y="23824"/>
                  </a:lnTo>
                  <a:lnTo>
                    <a:pt x="10785" y="22978"/>
                  </a:lnTo>
                  <a:lnTo>
                    <a:pt x="11560" y="22132"/>
                  </a:lnTo>
                  <a:lnTo>
                    <a:pt x="11489" y="22555"/>
                  </a:lnTo>
                  <a:lnTo>
                    <a:pt x="11560" y="22908"/>
                  </a:lnTo>
                  <a:lnTo>
                    <a:pt x="11630" y="23190"/>
                  </a:lnTo>
                  <a:lnTo>
                    <a:pt x="11701" y="23472"/>
                  </a:lnTo>
                  <a:lnTo>
                    <a:pt x="11912" y="23613"/>
                  </a:lnTo>
                  <a:lnTo>
                    <a:pt x="12053" y="23754"/>
                  </a:lnTo>
                  <a:lnTo>
                    <a:pt x="12335" y="23894"/>
                  </a:lnTo>
                  <a:lnTo>
                    <a:pt x="12829" y="23894"/>
                  </a:lnTo>
                  <a:lnTo>
                    <a:pt x="13111" y="23824"/>
                  </a:lnTo>
                  <a:lnTo>
                    <a:pt x="13674" y="23613"/>
                  </a:lnTo>
                  <a:lnTo>
                    <a:pt x="14238" y="23260"/>
                  </a:lnTo>
                  <a:lnTo>
                    <a:pt x="14661" y="22767"/>
                  </a:lnTo>
                  <a:lnTo>
                    <a:pt x="14873" y="22344"/>
                  </a:lnTo>
                  <a:lnTo>
                    <a:pt x="15014" y="21991"/>
                  </a:lnTo>
                  <a:lnTo>
                    <a:pt x="15155" y="21639"/>
                  </a:lnTo>
                  <a:lnTo>
                    <a:pt x="15155" y="21357"/>
                  </a:lnTo>
                  <a:lnTo>
                    <a:pt x="15155" y="20793"/>
                  </a:lnTo>
                  <a:lnTo>
                    <a:pt x="15084" y="20300"/>
                  </a:lnTo>
                  <a:lnTo>
                    <a:pt x="15084" y="19806"/>
                  </a:lnTo>
                  <a:lnTo>
                    <a:pt x="15084" y="19595"/>
                  </a:lnTo>
                  <a:lnTo>
                    <a:pt x="15155" y="19383"/>
                  </a:lnTo>
                  <a:lnTo>
                    <a:pt x="15296" y="19172"/>
                  </a:lnTo>
                  <a:lnTo>
                    <a:pt x="15578" y="18890"/>
                  </a:lnTo>
                  <a:lnTo>
                    <a:pt x="15859" y="18608"/>
                  </a:lnTo>
                  <a:lnTo>
                    <a:pt x="16282" y="18397"/>
                  </a:lnTo>
                  <a:lnTo>
                    <a:pt x="16000" y="19243"/>
                  </a:lnTo>
                  <a:lnTo>
                    <a:pt x="15930" y="19524"/>
                  </a:lnTo>
                  <a:lnTo>
                    <a:pt x="15930" y="19877"/>
                  </a:lnTo>
                  <a:lnTo>
                    <a:pt x="15930" y="20088"/>
                  </a:lnTo>
                  <a:lnTo>
                    <a:pt x="16000" y="20300"/>
                  </a:lnTo>
                  <a:lnTo>
                    <a:pt x="16141" y="20441"/>
                  </a:lnTo>
                  <a:lnTo>
                    <a:pt x="16282" y="20511"/>
                  </a:lnTo>
                  <a:lnTo>
                    <a:pt x="16494" y="20582"/>
                  </a:lnTo>
                  <a:lnTo>
                    <a:pt x="17199" y="20582"/>
                  </a:lnTo>
                  <a:lnTo>
                    <a:pt x="17763" y="20370"/>
                  </a:lnTo>
                  <a:lnTo>
                    <a:pt x="18326" y="20088"/>
                  </a:lnTo>
                  <a:lnTo>
                    <a:pt x="18890" y="19736"/>
                  </a:lnTo>
                  <a:lnTo>
                    <a:pt x="19384" y="19313"/>
                  </a:lnTo>
                  <a:lnTo>
                    <a:pt x="19807" y="18820"/>
                  </a:lnTo>
                  <a:lnTo>
                    <a:pt x="20159" y="18326"/>
                  </a:lnTo>
                  <a:lnTo>
                    <a:pt x="20300" y="17833"/>
                  </a:lnTo>
                  <a:lnTo>
                    <a:pt x="20300" y="17621"/>
                  </a:lnTo>
                  <a:lnTo>
                    <a:pt x="20229" y="17410"/>
                  </a:lnTo>
                  <a:lnTo>
                    <a:pt x="20159" y="17128"/>
                  </a:lnTo>
                  <a:lnTo>
                    <a:pt x="20018" y="16917"/>
                  </a:lnTo>
                  <a:lnTo>
                    <a:pt x="19736" y="16705"/>
                  </a:lnTo>
                  <a:lnTo>
                    <a:pt x="19454" y="16564"/>
                  </a:lnTo>
                  <a:lnTo>
                    <a:pt x="20582" y="15930"/>
                  </a:lnTo>
                  <a:lnTo>
                    <a:pt x="21357" y="15436"/>
                  </a:lnTo>
                  <a:lnTo>
                    <a:pt x="21639" y="15154"/>
                  </a:lnTo>
                  <a:lnTo>
                    <a:pt x="21992" y="14802"/>
                  </a:lnTo>
                  <a:lnTo>
                    <a:pt x="22837" y="13745"/>
                  </a:lnTo>
                  <a:lnTo>
                    <a:pt x="22133" y="15366"/>
                  </a:lnTo>
                  <a:lnTo>
                    <a:pt x="21357" y="16987"/>
                  </a:lnTo>
                  <a:lnTo>
                    <a:pt x="19666" y="20088"/>
                  </a:lnTo>
                  <a:lnTo>
                    <a:pt x="16212" y="26220"/>
                  </a:lnTo>
                  <a:lnTo>
                    <a:pt x="15507" y="27630"/>
                  </a:lnTo>
                  <a:lnTo>
                    <a:pt x="14873" y="29040"/>
                  </a:lnTo>
                  <a:lnTo>
                    <a:pt x="14168" y="30450"/>
                  </a:lnTo>
                  <a:lnTo>
                    <a:pt x="13745" y="31154"/>
                  </a:lnTo>
                  <a:lnTo>
                    <a:pt x="13322" y="31789"/>
                  </a:lnTo>
                  <a:lnTo>
                    <a:pt x="12758" y="32494"/>
                  </a:lnTo>
                  <a:lnTo>
                    <a:pt x="12053" y="33128"/>
                  </a:lnTo>
                  <a:lnTo>
                    <a:pt x="11278" y="33833"/>
                  </a:lnTo>
                  <a:lnTo>
                    <a:pt x="10432" y="34467"/>
                  </a:lnTo>
                  <a:lnTo>
                    <a:pt x="9657" y="34961"/>
                  </a:lnTo>
                  <a:lnTo>
                    <a:pt x="9023" y="35313"/>
                  </a:lnTo>
                  <a:lnTo>
                    <a:pt x="8600" y="35524"/>
                  </a:lnTo>
                  <a:lnTo>
                    <a:pt x="8388" y="35524"/>
                  </a:lnTo>
                  <a:lnTo>
                    <a:pt x="8388" y="35383"/>
                  </a:lnTo>
                  <a:lnTo>
                    <a:pt x="8247" y="35313"/>
                  </a:lnTo>
                  <a:lnTo>
                    <a:pt x="7754" y="35383"/>
                  </a:lnTo>
                  <a:lnTo>
                    <a:pt x="6979" y="35524"/>
                  </a:lnTo>
                  <a:lnTo>
                    <a:pt x="6062" y="35877"/>
                  </a:lnTo>
                  <a:lnTo>
                    <a:pt x="5146" y="36300"/>
                  </a:lnTo>
                  <a:lnTo>
                    <a:pt x="4300" y="36793"/>
                  </a:lnTo>
                  <a:lnTo>
                    <a:pt x="3948" y="37005"/>
                  </a:lnTo>
                  <a:lnTo>
                    <a:pt x="3666" y="37287"/>
                  </a:lnTo>
                  <a:lnTo>
                    <a:pt x="3454" y="37568"/>
                  </a:lnTo>
                  <a:lnTo>
                    <a:pt x="3313" y="37780"/>
                  </a:lnTo>
                  <a:lnTo>
                    <a:pt x="3243" y="38203"/>
                  </a:lnTo>
                  <a:lnTo>
                    <a:pt x="3172" y="38555"/>
                  </a:lnTo>
                  <a:lnTo>
                    <a:pt x="3172" y="38837"/>
                  </a:lnTo>
                  <a:lnTo>
                    <a:pt x="3243" y="39049"/>
                  </a:lnTo>
                  <a:lnTo>
                    <a:pt x="3313" y="39260"/>
                  </a:lnTo>
                  <a:lnTo>
                    <a:pt x="3454" y="39401"/>
                  </a:lnTo>
                  <a:lnTo>
                    <a:pt x="3666" y="39472"/>
                  </a:lnTo>
                  <a:lnTo>
                    <a:pt x="3877" y="39542"/>
                  </a:lnTo>
                  <a:lnTo>
                    <a:pt x="4300" y="39612"/>
                  </a:lnTo>
                  <a:lnTo>
                    <a:pt x="4864" y="39472"/>
                  </a:lnTo>
                  <a:lnTo>
                    <a:pt x="5428" y="39260"/>
                  </a:lnTo>
                  <a:lnTo>
                    <a:pt x="5992" y="38978"/>
                  </a:lnTo>
                  <a:lnTo>
                    <a:pt x="4935" y="40176"/>
                  </a:lnTo>
                  <a:lnTo>
                    <a:pt x="4089" y="41093"/>
                  </a:lnTo>
                  <a:lnTo>
                    <a:pt x="3172" y="41868"/>
                  </a:lnTo>
                  <a:lnTo>
                    <a:pt x="1974" y="42714"/>
                  </a:lnTo>
                  <a:lnTo>
                    <a:pt x="1551" y="43066"/>
                  </a:lnTo>
                  <a:lnTo>
                    <a:pt x="1058" y="43630"/>
                  </a:lnTo>
                  <a:lnTo>
                    <a:pt x="705" y="44194"/>
                  </a:lnTo>
                  <a:lnTo>
                    <a:pt x="424" y="44758"/>
                  </a:lnTo>
                  <a:lnTo>
                    <a:pt x="353" y="45040"/>
                  </a:lnTo>
                  <a:lnTo>
                    <a:pt x="353" y="45322"/>
                  </a:lnTo>
                  <a:lnTo>
                    <a:pt x="424" y="45533"/>
                  </a:lnTo>
                  <a:lnTo>
                    <a:pt x="494" y="45745"/>
                  </a:lnTo>
                  <a:lnTo>
                    <a:pt x="705" y="45886"/>
                  </a:lnTo>
                  <a:lnTo>
                    <a:pt x="1058" y="45956"/>
                  </a:lnTo>
                  <a:lnTo>
                    <a:pt x="1410" y="45956"/>
                  </a:lnTo>
                  <a:lnTo>
                    <a:pt x="1974" y="45886"/>
                  </a:lnTo>
                  <a:lnTo>
                    <a:pt x="1622" y="47013"/>
                  </a:lnTo>
                  <a:lnTo>
                    <a:pt x="1340" y="48141"/>
                  </a:lnTo>
                  <a:lnTo>
                    <a:pt x="987" y="48282"/>
                  </a:lnTo>
                  <a:lnTo>
                    <a:pt x="705" y="48494"/>
                  </a:lnTo>
                  <a:lnTo>
                    <a:pt x="424" y="48705"/>
                  </a:lnTo>
                  <a:lnTo>
                    <a:pt x="212" y="48987"/>
                  </a:lnTo>
                  <a:lnTo>
                    <a:pt x="1" y="49833"/>
                  </a:lnTo>
                  <a:lnTo>
                    <a:pt x="1" y="50256"/>
                  </a:lnTo>
                  <a:lnTo>
                    <a:pt x="71" y="50679"/>
                  </a:lnTo>
                  <a:lnTo>
                    <a:pt x="212" y="51031"/>
                  </a:lnTo>
                  <a:lnTo>
                    <a:pt x="494" y="51313"/>
                  </a:lnTo>
                  <a:lnTo>
                    <a:pt x="917" y="51524"/>
                  </a:lnTo>
                  <a:lnTo>
                    <a:pt x="1481" y="51595"/>
                  </a:lnTo>
                  <a:lnTo>
                    <a:pt x="2045" y="51524"/>
                  </a:lnTo>
                  <a:lnTo>
                    <a:pt x="2468" y="51383"/>
                  </a:lnTo>
                  <a:lnTo>
                    <a:pt x="2820" y="51172"/>
                  </a:lnTo>
                  <a:lnTo>
                    <a:pt x="3031" y="50820"/>
                  </a:lnTo>
                  <a:lnTo>
                    <a:pt x="3243" y="50397"/>
                  </a:lnTo>
                  <a:lnTo>
                    <a:pt x="3384" y="49974"/>
                  </a:lnTo>
                  <a:lnTo>
                    <a:pt x="3454" y="49057"/>
                  </a:lnTo>
                  <a:lnTo>
                    <a:pt x="3313" y="48634"/>
                  </a:lnTo>
                  <a:lnTo>
                    <a:pt x="3102" y="48282"/>
                  </a:lnTo>
                  <a:lnTo>
                    <a:pt x="2820" y="48000"/>
                  </a:lnTo>
                  <a:lnTo>
                    <a:pt x="2468" y="47789"/>
                  </a:lnTo>
                  <a:lnTo>
                    <a:pt x="2750" y="46731"/>
                  </a:lnTo>
                  <a:lnTo>
                    <a:pt x="3102" y="45745"/>
                  </a:lnTo>
                  <a:lnTo>
                    <a:pt x="3243" y="46027"/>
                  </a:lnTo>
                  <a:lnTo>
                    <a:pt x="3454" y="46309"/>
                  </a:lnTo>
                  <a:lnTo>
                    <a:pt x="3666" y="46520"/>
                  </a:lnTo>
                  <a:lnTo>
                    <a:pt x="3877" y="46661"/>
                  </a:lnTo>
                  <a:lnTo>
                    <a:pt x="4159" y="46802"/>
                  </a:lnTo>
                  <a:lnTo>
                    <a:pt x="5005" y="46802"/>
                  </a:lnTo>
                  <a:lnTo>
                    <a:pt x="5569" y="46590"/>
                  </a:lnTo>
                  <a:lnTo>
                    <a:pt x="6062" y="46168"/>
                  </a:lnTo>
                  <a:lnTo>
                    <a:pt x="6274" y="45956"/>
                  </a:lnTo>
                  <a:lnTo>
                    <a:pt x="6485" y="45674"/>
                  </a:lnTo>
                  <a:lnTo>
                    <a:pt x="6556" y="45392"/>
                  </a:lnTo>
                  <a:lnTo>
                    <a:pt x="6626" y="45110"/>
                  </a:lnTo>
                  <a:lnTo>
                    <a:pt x="6697" y="44758"/>
                  </a:lnTo>
                  <a:lnTo>
                    <a:pt x="6626" y="44405"/>
                  </a:lnTo>
                  <a:lnTo>
                    <a:pt x="6485" y="44123"/>
                  </a:lnTo>
                  <a:lnTo>
                    <a:pt x="6274" y="43842"/>
                  </a:lnTo>
                  <a:lnTo>
                    <a:pt x="5851" y="43278"/>
                  </a:lnTo>
                  <a:lnTo>
                    <a:pt x="5710" y="43066"/>
                  </a:lnTo>
                  <a:lnTo>
                    <a:pt x="5569" y="42714"/>
                  </a:lnTo>
                  <a:lnTo>
                    <a:pt x="4864" y="42220"/>
                  </a:lnTo>
                  <a:lnTo>
                    <a:pt x="5569" y="41093"/>
                  </a:lnTo>
                  <a:lnTo>
                    <a:pt x="6344" y="40035"/>
                  </a:lnTo>
                  <a:lnTo>
                    <a:pt x="6203" y="40458"/>
                  </a:lnTo>
                  <a:lnTo>
                    <a:pt x="6133" y="40881"/>
                  </a:lnTo>
                  <a:lnTo>
                    <a:pt x="6133" y="41304"/>
                  </a:lnTo>
                  <a:lnTo>
                    <a:pt x="6133" y="41586"/>
                  </a:lnTo>
                  <a:lnTo>
                    <a:pt x="6274" y="41868"/>
                  </a:lnTo>
                  <a:lnTo>
                    <a:pt x="6415" y="42150"/>
                  </a:lnTo>
                  <a:lnTo>
                    <a:pt x="6556" y="42291"/>
                  </a:lnTo>
                  <a:lnTo>
                    <a:pt x="6767" y="42432"/>
                  </a:lnTo>
                  <a:lnTo>
                    <a:pt x="6979" y="42502"/>
                  </a:lnTo>
                  <a:lnTo>
                    <a:pt x="7190" y="42502"/>
                  </a:lnTo>
                  <a:lnTo>
                    <a:pt x="7472" y="42432"/>
                  </a:lnTo>
                  <a:lnTo>
                    <a:pt x="7683" y="42291"/>
                  </a:lnTo>
                  <a:lnTo>
                    <a:pt x="7965" y="42150"/>
                  </a:lnTo>
                  <a:lnTo>
                    <a:pt x="8177" y="41868"/>
                  </a:lnTo>
                  <a:lnTo>
                    <a:pt x="8459" y="41445"/>
                  </a:lnTo>
                  <a:lnTo>
                    <a:pt x="8670" y="41022"/>
                  </a:lnTo>
                  <a:lnTo>
                    <a:pt x="8811" y="40529"/>
                  </a:lnTo>
                  <a:lnTo>
                    <a:pt x="8811" y="40035"/>
                  </a:lnTo>
                  <a:lnTo>
                    <a:pt x="8811" y="39542"/>
                  </a:lnTo>
                  <a:lnTo>
                    <a:pt x="8741" y="39049"/>
                  </a:lnTo>
                  <a:lnTo>
                    <a:pt x="8600" y="38062"/>
                  </a:lnTo>
                  <a:lnTo>
                    <a:pt x="8600" y="37568"/>
                  </a:lnTo>
                  <a:lnTo>
                    <a:pt x="8670" y="37146"/>
                  </a:lnTo>
                  <a:lnTo>
                    <a:pt x="8952" y="36582"/>
                  </a:lnTo>
                  <a:lnTo>
                    <a:pt x="9375" y="36018"/>
                  </a:lnTo>
                  <a:lnTo>
                    <a:pt x="9939" y="35454"/>
                  </a:lnTo>
                  <a:lnTo>
                    <a:pt x="10573" y="34890"/>
                  </a:lnTo>
                  <a:lnTo>
                    <a:pt x="11842" y="33762"/>
                  </a:lnTo>
                  <a:lnTo>
                    <a:pt x="12829" y="32776"/>
                  </a:lnTo>
                  <a:lnTo>
                    <a:pt x="12124" y="34608"/>
                  </a:lnTo>
                  <a:lnTo>
                    <a:pt x="11419" y="36370"/>
                  </a:lnTo>
                  <a:lnTo>
                    <a:pt x="10785" y="38203"/>
                  </a:lnTo>
                  <a:lnTo>
                    <a:pt x="10221" y="40035"/>
                  </a:lnTo>
                  <a:lnTo>
                    <a:pt x="9798" y="41868"/>
                  </a:lnTo>
                  <a:lnTo>
                    <a:pt x="9445" y="43771"/>
                  </a:lnTo>
                  <a:lnTo>
                    <a:pt x="9164" y="45674"/>
                  </a:lnTo>
                  <a:lnTo>
                    <a:pt x="9023" y="47577"/>
                  </a:lnTo>
                  <a:lnTo>
                    <a:pt x="9023" y="49551"/>
                  </a:lnTo>
                  <a:lnTo>
                    <a:pt x="8952" y="51383"/>
                  </a:lnTo>
                  <a:lnTo>
                    <a:pt x="8811" y="53357"/>
                  </a:lnTo>
                  <a:lnTo>
                    <a:pt x="8685" y="54492"/>
                  </a:lnTo>
                  <a:lnTo>
                    <a:pt x="8670" y="54485"/>
                  </a:lnTo>
                  <a:lnTo>
                    <a:pt x="8529" y="54485"/>
                  </a:lnTo>
                  <a:lnTo>
                    <a:pt x="8318" y="54555"/>
                  </a:lnTo>
                  <a:lnTo>
                    <a:pt x="8106" y="54696"/>
                  </a:lnTo>
                  <a:lnTo>
                    <a:pt x="7683" y="55119"/>
                  </a:lnTo>
                  <a:lnTo>
                    <a:pt x="7190" y="55683"/>
                  </a:lnTo>
                  <a:lnTo>
                    <a:pt x="6697" y="56317"/>
                  </a:lnTo>
                  <a:lnTo>
                    <a:pt x="6344" y="56952"/>
                  </a:lnTo>
                  <a:lnTo>
                    <a:pt x="6133" y="57445"/>
                  </a:lnTo>
                  <a:lnTo>
                    <a:pt x="6062" y="57656"/>
                  </a:lnTo>
                  <a:lnTo>
                    <a:pt x="6062" y="57797"/>
                  </a:lnTo>
                  <a:lnTo>
                    <a:pt x="6133" y="58150"/>
                  </a:lnTo>
                  <a:lnTo>
                    <a:pt x="6274" y="58432"/>
                  </a:lnTo>
                  <a:lnTo>
                    <a:pt x="6415" y="58573"/>
                  </a:lnTo>
                  <a:lnTo>
                    <a:pt x="6556" y="58714"/>
                  </a:lnTo>
                  <a:lnTo>
                    <a:pt x="6767" y="58784"/>
                  </a:lnTo>
                  <a:lnTo>
                    <a:pt x="6979" y="58855"/>
                  </a:lnTo>
                  <a:lnTo>
                    <a:pt x="7472" y="58714"/>
                  </a:lnTo>
                  <a:lnTo>
                    <a:pt x="7965" y="58502"/>
                  </a:lnTo>
                  <a:lnTo>
                    <a:pt x="8459" y="58150"/>
                  </a:lnTo>
                  <a:lnTo>
                    <a:pt x="8882" y="57727"/>
                  </a:lnTo>
                  <a:lnTo>
                    <a:pt x="9234" y="57304"/>
                  </a:lnTo>
                  <a:lnTo>
                    <a:pt x="9164" y="57938"/>
                  </a:lnTo>
                  <a:lnTo>
                    <a:pt x="9023" y="58784"/>
                  </a:lnTo>
                  <a:lnTo>
                    <a:pt x="8811" y="59771"/>
                  </a:lnTo>
                  <a:lnTo>
                    <a:pt x="8670" y="60758"/>
                  </a:lnTo>
                  <a:lnTo>
                    <a:pt x="8670" y="61251"/>
                  </a:lnTo>
                  <a:lnTo>
                    <a:pt x="8741" y="61674"/>
                  </a:lnTo>
                  <a:lnTo>
                    <a:pt x="8811" y="62027"/>
                  </a:lnTo>
                  <a:lnTo>
                    <a:pt x="8952" y="62379"/>
                  </a:lnTo>
                  <a:lnTo>
                    <a:pt x="9234" y="62590"/>
                  </a:lnTo>
                  <a:lnTo>
                    <a:pt x="9586" y="62661"/>
                  </a:lnTo>
                  <a:lnTo>
                    <a:pt x="10009" y="62661"/>
                  </a:lnTo>
                  <a:lnTo>
                    <a:pt x="10573" y="62520"/>
                  </a:lnTo>
                  <a:lnTo>
                    <a:pt x="11067" y="62308"/>
                  </a:lnTo>
                  <a:lnTo>
                    <a:pt x="11489" y="61956"/>
                  </a:lnTo>
                  <a:lnTo>
                    <a:pt x="11771" y="61604"/>
                  </a:lnTo>
                  <a:lnTo>
                    <a:pt x="11912" y="61181"/>
                  </a:lnTo>
                  <a:lnTo>
                    <a:pt x="12053" y="60687"/>
                  </a:lnTo>
                  <a:lnTo>
                    <a:pt x="12053" y="60194"/>
                  </a:lnTo>
                  <a:lnTo>
                    <a:pt x="11983" y="59630"/>
                  </a:lnTo>
                  <a:lnTo>
                    <a:pt x="11842" y="59066"/>
                  </a:lnTo>
                  <a:lnTo>
                    <a:pt x="11560" y="57938"/>
                  </a:lnTo>
                  <a:lnTo>
                    <a:pt x="11208" y="56881"/>
                  </a:lnTo>
                  <a:lnTo>
                    <a:pt x="10855" y="55965"/>
                  </a:lnTo>
                  <a:lnTo>
                    <a:pt x="10785" y="55542"/>
                  </a:lnTo>
                  <a:lnTo>
                    <a:pt x="10714" y="55190"/>
                  </a:lnTo>
                  <a:lnTo>
                    <a:pt x="10714" y="55190"/>
                  </a:lnTo>
                  <a:lnTo>
                    <a:pt x="10996" y="55331"/>
                  </a:lnTo>
                  <a:lnTo>
                    <a:pt x="11349" y="55471"/>
                  </a:lnTo>
                  <a:lnTo>
                    <a:pt x="12335" y="55471"/>
                  </a:lnTo>
                  <a:lnTo>
                    <a:pt x="12617" y="55401"/>
                  </a:lnTo>
                  <a:lnTo>
                    <a:pt x="13252" y="55119"/>
                  </a:lnTo>
                  <a:lnTo>
                    <a:pt x="13815" y="54696"/>
                  </a:lnTo>
                  <a:lnTo>
                    <a:pt x="14309" y="54203"/>
                  </a:lnTo>
                  <a:lnTo>
                    <a:pt x="14732" y="53639"/>
                  </a:lnTo>
                  <a:lnTo>
                    <a:pt x="15084" y="53005"/>
                  </a:lnTo>
                  <a:lnTo>
                    <a:pt x="15296" y="53357"/>
                  </a:lnTo>
                  <a:lnTo>
                    <a:pt x="15437" y="53568"/>
                  </a:lnTo>
                  <a:lnTo>
                    <a:pt x="15648" y="53709"/>
                  </a:lnTo>
                  <a:lnTo>
                    <a:pt x="15789" y="53709"/>
                  </a:lnTo>
                  <a:lnTo>
                    <a:pt x="15930" y="53639"/>
                  </a:lnTo>
                  <a:lnTo>
                    <a:pt x="16000" y="53498"/>
                  </a:lnTo>
                  <a:lnTo>
                    <a:pt x="16071" y="53145"/>
                  </a:lnTo>
                  <a:lnTo>
                    <a:pt x="16141" y="52652"/>
                  </a:lnTo>
                  <a:lnTo>
                    <a:pt x="16071" y="52229"/>
                  </a:lnTo>
                  <a:lnTo>
                    <a:pt x="16000" y="52159"/>
                  </a:lnTo>
                  <a:lnTo>
                    <a:pt x="15859" y="52088"/>
                  </a:lnTo>
                  <a:lnTo>
                    <a:pt x="15718" y="52159"/>
                  </a:lnTo>
                  <a:lnTo>
                    <a:pt x="15578" y="52300"/>
                  </a:lnTo>
                  <a:lnTo>
                    <a:pt x="15507" y="52018"/>
                  </a:lnTo>
                  <a:lnTo>
                    <a:pt x="15366" y="51665"/>
                  </a:lnTo>
                  <a:lnTo>
                    <a:pt x="15789" y="51806"/>
                  </a:lnTo>
                  <a:lnTo>
                    <a:pt x="16635" y="51806"/>
                  </a:lnTo>
                  <a:lnTo>
                    <a:pt x="17058" y="51665"/>
                  </a:lnTo>
                  <a:lnTo>
                    <a:pt x="17481" y="51454"/>
                  </a:lnTo>
                  <a:lnTo>
                    <a:pt x="17763" y="51172"/>
                  </a:lnTo>
                  <a:lnTo>
                    <a:pt x="17833" y="51031"/>
                  </a:lnTo>
                  <a:lnTo>
                    <a:pt x="17903" y="50820"/>
                  </a:lnTo>
                  <a:lnTo>
                    <a:pt x="17903" y="50538"/>
                  </a:lnTo>
                  <a:lnTo>
                    <a:pt x="17903" y="50326"/>
                  </a:lnTo>
                  <a:lnTo>
                    <a:pt x="17833" y="50115"/>
                  </a:lnTo>
                  <a:lnTo>
                    <a:pt x="17692" y="49903"/>
                  </a:lnTo>
                  <a:lnTo>
                    <a:pt x="17551" y="49762"/>
                  </a:lnTo>
                  <a:lnTo>
                    <a:pt x="17340" y="49621"/>
                  </a:lnTo>
                  <a:lnTo>
                    <a:pt x="16776" y="49480"/>
                  </a:lnTo>
                  <a:lnTo>
                    <a:pt x="16212" y="49410"/>
                  </a:lnTo>
                  <a:lnTo>
                    <a:pt x="15155" y="49480"/>
                  </a:lnTo>
                  <a:lnTo>
                    <a:pt x="14661" y="49551"/>
                  </a:lnTo>
                  <a:lnTo>
                    <a:pt x="14520" y="49410"/>
                  </a:lnTo>
                  <a:lnTo>
                    <a:pt x="14450" y="49057"/>
                  </a:lnTo>
                  <a:lnTo>
                    <a:pt x="14238" y="48212"/>
                  </a:lnTo>
                  <a:lnTo>
                    <a:pt x="13956" y="46943"/>
                  </a:lnTo>
                  <a:lnTo>
                    <a:pt x="14450" y="47084"/>
                  </a:lnTo>
                  <a:lnTo>
                    <a:pt x="14873" y="47154"/>
                  </a:lnTo>
                  <a:lnTo>
                    <a:pt x="15225" y="47154"/>
                  </a:lnTo>
                  <a:lnTo>
                    <a:pt x="15578" y="47013"/>
                  </a:lnTo>
                  <a:lnTo>
                    <a:pt x="15789" y="46872"/>
                  </a:lnTo>
                  <a:lnTo>
                    <a:pt x="16000" y="46590"/>
                  </a:lnTo>
                  <a:lnTo>
                    <a:pt x="16141" y="46309"/>
                  </a:lnTo>
                  <a:lnTo>
                    <a:pt x="16212" y="46027"/>
                  </a:lnTo>
                  <a:lnTo>
                    <a:pt x="16212" y="45674"/>
                  </a:lnTo>
                  <a:lnTo>
                    <a:pt x="16141" y="45322"/>
                  </a:lnTo>
                  <a:lnTo>
                    <a:pt x="16071" y="44969"/>
                  </a:lnTo>
                  <a:lnTo>
                    <a:pt x="15859" y="44617"/>
                  </a:lnTo>
                  <a:lnTo>
                    <a:pt x="15648" y="44264"/>
                  </a:lnTo>
                  <a:lnTo>
                    <a:pt x="15366" y="43912"/>
                  </a:lnTo>
                  <a:lnTo>
                    <a:pt x="15084" y="43630"/>
                  </a:lnTo>
                  <a:lnTo>
                    <a:pt x="14661" y="43419"/>
                  </a:lnTo>
                  <a:lnTo>
                    <a:pt x="14238" y="43278"/>
                  </a:lnTo>
                  <a:lnTo>
                    <a:pt x="13886" y="43207"/>
                  </a:lnTo>
                  <a:lnTo>
                    <a:pt x="13111" y="43207"/>
                  </a:lnTo>
                  <a:lnTo>
                    <a:pt x="12829" y="43137"/>
                  </a:lnTo>
                  <a:lnTo>
                    <a:pt x="12476" y="43066"/>
                  </a:lnTo>
                  <a:lnTo>
                    <a:pt x="12194" y="42855"/>
                  </a:lnTo>
                  <a:lnTo>
                    <a:pt x="11912" y="42502"/>
                  </a:lnTo>
                  <a:lnTo>
                    <a:pt x="11701" y="42150"/>
                  </a:lnTo>
                  <a:lnTo>
                    <a:pt x="11630" y="41727"/>
                  </a:lnTo>
                  <a:lnTo>
                    <a:pt x="11560" y="41375"/>
                  </a:lnTo>
                  <a:lnTo>
                    <a:pt x="11630" y="40952"/>
                  </a:lnTo>
                  <a:lnTo>
                    <a:pt x="11842" y="40176"/>
                  </a:lnTo>
                  <a:lnTo>
                    <a:pt x="12124" y="39331"/>
                  </a:lnTo>
                  <a:lnTo>
                    <a:pt x="12829" y="37146"/>
                  </a:lnTo>
                  <a:lnTo>
                    <a:pt x="13674" y="35031"/>
                  </a:lnTo>
                  <a:lnTo>
                    <a:pt x="14591" y="32987"/>
                  </a:lnTo>
                  <a:lnTo>
                    <a:pt x="15648" y="30943"/>
                  </a:lnTo>
                  <a:lnTo>
                    <a:pt x="16705" y="28899"/>
                  </a:lnTo>
                  <a:lnTo>
                    <a:pt x="17763" y="26925"/>
                  </a:lnTo>
                  <a:lnTo>
                    <a:pt x="20018" y="22908"/>
                  </a:lnTo>
                  <a:lnTo>
                    <a:pt x="19877" y="23542"/>
                  </a:lnTo>
                  <a:lnTo>
                    <a:pt x="19807" y="24247"/>
                  </a:lnTo>
                  <a:lnTo>
                    <a:pt x="19736" y="25657"/>
                  </a:lnTo>
                  <a:lnTo>
                    <a:pt x="19736" y="26361"/>
                  </a:lnTo>
                  <a:lnTo>
                    <a:pt x="19595" y="26996"/>
                  </a:lnTo>
                  <a:lnTo>
                    <a:pt x="19525" y="27560"/>
                  </a:lnTo>
                  <a:lnTo>
                    <a:pt x="19313" y="28053"/>
                  </a:lnTo>
                  <a:lnTo>
                    <a:pt x="19031" y="28405"/>
                  </a:lnTo>
                  <a:lnTo>
                    <a:pt x="18608" y="28828"/>
                  </a:lnTo>
                  <a:lnTo>
                    <a:pt x="18256" y="29181"/>
                  </a:lnTo>
                  <a:lnTo>
                    <a:pt x="17833" y="29533"/>
                  </a:lnTo>
                  <a:lnTo>
                    <a:pt x="17481" y="29956"/>
                  </a:lnTo>
                  <a:lnTo>
                    <a:pt x="17410" y="30238"/>
                  </a:lnTo>
                  <a:lnTo>
                    <a:pt x="17340" y="30450"/>
                  </a:lnTo>
                  <a:lnTo>
                    <a:pt x="17340" y="30731"/>
                  </a:lnTo>
                  <a:lnTo>
                    <a:pt x="17340" y="31013"/>
                  </a:lnTo>
                  <a:lnTo>
                    <a:pt x="17481" y="31295"/>
                  </a:lnTo>
                  <a:lnTo>
                    <a:pt x="17622" y="31577"/>
                  </a:lnTo>
                  <a:lnTo>
                    <a:pt x="17833" y="31789"/>
                  </a:lnTo>
                  <a:lnTo>
                    <a:pt x="17974" y="32000"/>
                  </a:lnTo>
                  <a:lnTo>
                    <a:pt x="18185" y="32071"/>
                  </a:lnTo>
                  <a:lnTo>
                    <a:pt x="18397" y="32141"/>
                  </a:lnTo>
                  <a:lnTo>
                    <a:pt x="18608" y="32141"/>
                  </a:lnTo>
                  <a:lnTo>
                    <a:pt x="18749" y="32071"/>
                  </a:lnTo>
                  <a:lnTo>
                    <a:pt x="19172" y="31859"/>
                  </a:lnTo>
                  <a:lnTo>
                    <a:pt x="19525" y="31577"/>
                  </a:lnTo>
                  <a:lnTo>
                    <a:pt x="19807" y="31225"/>
                  </a:lnTo>
                  <a:lnTo>
                    <a:pt x="20370" y="30450"/>
                  </a:lnTo>
                  <a:lnTo>
                    <a:pt x="21146" y="32564"/>
                  </a:lnTo>
                  <a:lnTo>
                    <a:pt x="20511" y="32705"/>
                  </a:lnTo>
                  <a:lnTo>
                    <a:pt x="20088" y="32916"/>
                  </a:lnTo>
                  <a:lnTo>
                    <a:pt x="19666" y="33198"/>
                  </a:lnTo>
                  <a:lnTo>
                    <a:pt x="19384" y="33551"/>
                  </a:lnTo>
                  <a:lnTo>
                    <a:pt x="19172" y="33903"/>
                  </a:lnTo>
                  <a:lnTo>
                    <a:pt x="19031" y="34256"/>
                  </a:lnTo>
                  <a:lnTo>
                    <a:pt x="19031" y="34608"/>
                  </a:lnTo>
                  <a:lnTo>
                    <a:pt x="19102" y="34961"/>
                  </a:lnTo>
                  <a:lnTo>
                    <a:pt x="19172" y="35242"/>
                  </a:lnTo>
                  <a:lnTo>
                    <a:pt x="19384" y="35454"/>
                  </a:lnTo>
                  <a:lnTo>
                    <a:pt x="19595" y="35665"/>
                  </a:lnTo>
                  <a:lnTo>
                    <a:pt x="19948" y="35806"/>
                  </a:lnTo>
                  <a:lnTo>
                    <a:pt x="20300" y="35806"/>
                  </a:lnTo>
                  <a:lnTo>
                    <a:pt x="20723" y="35736"/>
                  </a:lnTo>
                  <a:lnTo>
                    <a:pt x="21216" y="35595"/>
                  </a:lnTo>
                  <a:lnTo>
                    <a:pt x="21780" y="35242"/>
                  </a:lnTo>
                  <a:lnTo>
                    <a:pt x="21780" y="35736"/>
                  </a:lnTo>
                  <a:lnTo>
                    <a:pt x="21780" y="36159"/>
                  </a:lnTo>
                  <a:lnTo>
                    <a:pt x="21639" y="36441"/>
                  </a:lnTo>
                  <a:lnTo>
                    <a:pt x="21498" y="36723"/>
                  </a:lnTo>
                  <a:lnTo>
                    <a:pt x="21287" y="36934"/>
                  </a:lnTo>
                  <a:lnTo>
                    <a:pt x="21075" y="37075"/>
                  </a:lnTo>
                  <a:lnTo>
                    <a:pt x="20511" y="37427"/>
                  </a:lnTo>
                  <a:lnTo>
                    <a:pt x="19877" y="37709"/>
                  </a:lnTo>
                  <a:lnTo>
                    <a:pt x="19595" y="37850"/>
                  </a:lnTo>
                  <a:lnTo>
                    <a:pt x="19384" y="38062"/>
                  </a:lnTo>
                  <a:lnTo>
                    <a:pt x="19172" y="38344"/>
                  </a:lnTo>
                  <a:lnTo>
                    <a:pt x="18961" y="38626"/>
                  </a:lnTo>
                  <a:lnTo>
                    <a:pt x="18890" y="39049"/>
                  </a:lnTo>
                  <a:lnTo>
                    <a:pt x="18820" y="39542"/>
                  </a:lnTo>
                  <a:lnTo>
                    <a:pt x="18820" y="40106"/>
                  </a:lnTo>
                  <a:lnTo>
                    <a:pt x="18890" y="40388"/>
                  </a:lnTo>
                  <a:lnTo>
                    <a:pt x="19031" y="40599"/>
                  </a:lnTo>
                  <a:lnTo>
                    <a:pt x="19172" y="40740"/>
                  </a:lnTo>
                  <a:lnTo>
                    <a:pt x="19313" y="40881"/>
                  </a:lnTo>
                  <a:lnTo>
                    <a:pt x="19666" y="41022"/>
                  </a:lnTo>
                  <a:lnTo>
                    <a:pt x="20088" y="41022"/>
                  </a:lnTo>
                  <a:lnTo>
                    <a:pt x="20511" y="40881"/>
                  </a:lnTo>
                  <a:lnTo>
                    <a:pt x="20934" y="40599"/>
                  </a:lnTo>
                  <a:lnTo>
                    <a:pt x="21357" y="40176"/>
                  </a:lnTo>
                  <a:lnTo>
                    <a:pt x="21428" y="40599"/>
                  </a:lnTo>
                  <a:lnTo>
                    <a:pt x="21569" y="41022"/>
                  </a:lnTo>
                  <a:lnTo>
                    <a:pt x="21710" y="41375"/>
                  </a:lnTo>
                  <a:lnTo>
                    <a:pt x="21851" y="41657"/>
                  </a:lnTo>
                  <a:lnTo>
                    <a:pt x="22062" y="41938"/>
                  </a:lnTo>
                  <a:lnTo>
                    <a:pt x="22344" y="42220"/>
                  </a:lnTo>
                  <a:lnTo>
                    <a:pt x="22626" y="42361"/>
                  </a:lnTo>
                  <a:lnTo>
                    <a:pt x="22908" y="42502"/>
                  </a:lnTo>
                  <a:lnTo>
                    <a:pt x="23190" y="42573"/>
                  </a:lnTo>
                  <a:lnTo>
                    <a:pt x="23472" y="42643"/>
                  </a:lnTo>
                  <a:lnTo>
                    <a:pt x="23754" y="42573"/>
                  </a:lnTo>
                  <a:lnTo>
                    <a:pt x="24036" y="42432"/>
                  </a:lnTo>
                  <a:lnTo>
                    <a:pt x="24317" y="42220"/>
                  </a:lnTo>
                  <a:lnTo>
                    <a:pt x="24529" y="41938"/>
                  </a:lnTo>
                  <a:lnTo>
                    <a:pt x="24811" y="41586"/>
                  </a:lnTo>
                  <a:lnTo>
                    <a:pt x="25022" y="41163"/>
                  </a:lnTo>
                  <a:lnTo>
                    <a:pt x="25163" y="40670"/>
                  </a:lnTo>
                  <a:lnTo>
                    <a:pt x="25234" y="40317"/>
                  </a:lnTo>
                  <a:lnTo>
                    <a:pt x="25163" y="39894"/>
                  </a:lnTo>
                  <a:lnTo>
                    <a:pt x="25093" y="39542"/>
                  </a:lnTo>
                  <a:lnTo>
                    <a:pt x="25022" y="39190"/>
                  </a:lnTo>
                  <a:lnTo>
                    <a:pt x="24811" y="38837"/>
                  </a:lnTo>
                  <a:lnTo>
                    <a:pt x="24388" y="38203"/>
                  </a:lnTo>
                  <a:lnTo>
                    <a:pt x="23542" y="37005"/>
                  </a:lnTo>
                  <a:lnTo>
                    <a:pt x="23190" y="36370"/>
                  </a:lnTo>
                  <a:lnTo>
                    <a:pt x="23049" y="36088"/>
                  </a:lnTo>
                  <a:lnTo>
                    <a:pt x="22978" y="35736"/>
                  </a:lnTo>
                  <a:lnTo>
                    <a:pt x="23260" y="35947"/>
                  </a:lnTo>
                  <a:lnTo>
                    <a:pt x="23542" y="36159"/>
                  </a:lnTo>
                  <a:lnTo>
                    <a:pt x="23824" y="36300"/>
                  </a:lnTo>
                  <a:lnTo>
                    <a:pt x="24177" y="36370"/>
                  </a:lnTo>
                  <a:lnTo>
                    <a:pt x="24811" y="36441"/>
                  </a:lnTo>
                  <a:lnTo>
                    <a:pt x="25093" y="36370"/>
                  </a:lnTo>
                  <a:lnTo>
                    <a:pt x="25375" y="36300"/>
                  </a:lnTo>
                  <a:lnTo>
                    <a:pt x="25586" y="36229"/>
                  </a:lnTo>
                  <a:lnTo>
                    <a:pt x="25798" y="36088"/>
                  </a:lnTo>
                  <a:lnTo>
                    <a:pt x="25939" y="35877"/>
                  </a:lnTo>
                  <a:lnTo>
                    <a:pt x="26080" y="35665"/>
                  </a:lnTo>
                  <a:lnTo>
                    <a:pt x="26080" y="35383"/>
                  </a:lnTo>
                  <a:lnTo>
                    <a:pt x="26080" y="35101"/>
                  </a:lnTo>
                  <a:lnTo>
                    <a:pt x="26009" y="34749"/>
                  </a:lnTo>
                  <a:lnTo>
                    <a:pt x="25798" y="34326"/>
                  </a:lnTo>
                  <a:lnTo>
                    <a:pt x="25586" y="34044"/>
                  </a:lnTo>
                  <a:lnTo>
                    <a:pt x="25375" y="33762"/>
                  </a:lnTo>
                  <a:lnTo>
                    <a:pt x="25163" y="33551"/>
                  </a:lnTo>
                  <a:lnTo>
                    <a:pt x="24881" y="33410"/>
                  </a:lnTo>
                  <a:lnTo>
                    <a:pt x="24388" y="33198"/>
                  </a:lnTo>
                  <a:lnTo>
                    <a:pt x="23824" y="33057"/>
                  </a:lnTo>
                  <a:lnTo>
                    <a:pt x="23260" y="32916"/>
                  </a:lnTo>
                  <a:lnTo>
                    <a:pt x="22767" y="32705"/>
                  </a:lnTo>
                  <a:lnTo>
                    <a:pt x="22555" y="32564"/>
                  </a:lnTo>
                  <a:lnTo>
                    <a:pt x="22344" y="32353"/>
                  </a:lnTo>
                  <a:lnTo>
                    <a:pt x="22133" y="32141"/>
                  </a:lnTo>
                  <a:lnTo>
                    <a:pt x="21992" y="31789"/>
                  </a:lnTo>
                  <a:lnTo>
                    <a:pt x="22273" y="32000"/>
                  </a:lnTo>
                  <a:lnTo>
                    <a:pt x="22626" y="32141"/>
                  </a:lnTo>
                  <a:lnTo>
                    <a:pt x="22908" y="32212"/>
                  </a:lnTo>
                  <a:lnTo>
                    <a:pt x="23190" y="32282"/>
                  </a:lnTo>
                  <a:lnTo>
                    <a:pt x="23472" y="32212"/>
                  </a:lnTo>
                  <a:lnTo>
                    <a:pt x="23754" y="32141"/>
                  </a:lnTo>
                  <a:lnTo>
                    <a:pt x="24036" y="32071"/>
                  </a:lnTo>
                  <a:lnTo>
                    <a:pt x="24247" y="31859"/>
                  </a:lnTo>
                  <a:lnTo>
                    <a:pt x="24458" y="31718"/>
                  </a:lnTo>
                  <a:lnTo>
                    <a:pt x="24599" y="31507"/>
                  </a:lnTo>
                  <a:lnTo>
                    <a:pt x="24740" y="31225"/>
                  </a:lnTo>
                  <a:lnTo>
                    <a:pt x="24881" y="30943"/>
                  </a:lnTo>
                  <a:lnTo>
                    <a:pt x="24881" y="30661"/>
                  </a:lnTo>
                  <a:lnTo>
                    <a:pt x="24881" y="30309"/>
                  </a:lnTo>
                  <a:lnTo>
                    <a:pt x="24881" y="30027"/>
                  </a:lnTo>
                  <a:lnTo>
                    <a:pt x="24811" y="29674"/>
                  </a:lnTo>
                  <a:lnTo>
                    <a:pt x="24529" y="29110"/>
                  </a:lnTo>
                  <a:lnTo>
                    <a:pt x="24106" y="28687"/>
                  </a:lnTo>
                  <a:lnTo>
                    <a:pt x="23542" y="28265"/>
                  </a:lnTo>
                  <a:lnTo>
                    <a:pt x="22978" y="27912"/>
                  </a:lnTo>
                  <a:lnTo>
                    <a:pt x="22344" y="27630"/>
                  </a:lnTo>
                  <a:lnTo>
                    <a:pt x="21710" y="27489"/>
                  </a:lnTo>
                  <a:lnTo>
                    <a:pt x="21075" y="27419"/>
                  </a:lnTo>
                  <a:lnTo>
                    <a:pt x="20511" y="27489"/>
                  </a:lnTo>
                  <a:lnTo>
                    <a:pt x="20229" y="25727"/>
                  </a:lnTo>
                  <a:lnTo>
                    <a:pt x="20229" y="24881"/>
                  </a:lnTo>
                  <a:lnTo>
                    <a:pt x="20229" y="24035"/>
                  </a:lnTo>
                  <a:lnTo>
                    <a:pt x="20300" y="23260"/>
                  </a:lnTo>
                  <a:lnTo>
                    <a:pt x="20441" y="22485"/>
                  </a:lnTo>
                  <a:lnTo>
                    <a:pt x="20723" y="21709"/>
                  </a:lnTo>
                  <a:lnTo>
                    <a:pt x="21075" y="20934"/>
                  </a:lnTo>
                  <a:lnTo>
                    <a:pt x="21992" y="19172"/>
                  </a:lnTo>
                  <a:lnTo>
                    <a:pt x="22908" y="17410"/>
                  </a:lnTo>
                  <a:lnTo>
                    <a:pt x="23683" y="15648"/>
                  </a:lnTo>
                  <a:lnTo>
                    <a:pt x="24458" y="13815"/>
                  </a:lnTo>
                  <a:lnTo>
                    <a:pt x="25022" y="12124"/>
                  </a:lnTo>
                  <a:lnTo>
                    <a:pt x="25516" y="10432"/>
                  </a:lnTo>
                  <a:lnTo>
                    <a:pt x="25868" y="8670"/>
                  </a:lnTo>
                  <a:lnTo>
                    <a:pt x="26009" y="7824"/>
                  </a:lnTo>
                  <a:lnTo>
                    <a:pt x="26080" y="6908"/>
                  </a:lnTo>
                  <a:lnTo>
                    <a:pt x="26009" y="5498"/>
                  </a:lnTo>
                  <a:lnTo>
                    <a:pt x="25868" y="4300"/>
                  </a:lnTo>
                  <a:lnTo>
                    <a:pt x="25727" y="3031"/>
                  </a:lnTo>
                  <a:lnTo>
                    <a:pt x="25516" y="1762"/>
                  </a:lnTo>
                  <a:lnTo>
                    <a:pt x="25234" y="776"/>
                  </a:lnTo>
                  <a:lnTo>
                    <a:pt x="25022" y="423"/>
                  </a:lnTo>
                  <a:lnTo>
                    <a:pt x="24881" y="141"/>
                  </a:lnTo>
                  <a:lnTo>
                    <a:pt x="24670" y="0"/>
                  </a:lnTo>
                  <a:close/>
                </a:path>
              </a:pathLst>
            </a:custGeom>
            <a:solidFill>
              <a:srgbClr val="BDCC6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 name="Google Shape;271;p6"/>
            <p:cNvSpPr/>
            <p:nvPr/>
          </p:nvSpPr>
          <p:spPr>
            <a:xfrm rot="3020914">
              <a:off x="1433468" y="3420610"/>
              <a:ext cx="380422" cy="501593"/>
            </a:xfrm>
            <a:custGeom>
              <a:avLst/>
              <a:gdLst/>
              <a:ahLst/>
              <a:cxnLst/>
              <a:rect l="l" t="t" r="r" b="b"/>
              <a:pathLst>
                <a:path w="9516" h="12547" extrusionOk="0">
                  <a:moveTo>
                    <a:pt x="9516" y="0"/>
                  </a:moveTo>
                  <a:lnTo>
                    <a:pt x="9420" y="385"/>
                  </a:lnTo>
                  <a:lnTo>
                    <a:pt x="9445" y="353"/>
                  </a:lnTo>
                  <a:lnTo>
                    <a:pt x="9516" y="0"/>
                  </a:lnTo>
                  <a:close/>
                  <a:moveTo>
                    <a:pt x="5357" y="3947"/>
                  </a:moveTo>
                  <a:lnTo>
                    <a:pt x="4793" y="4582"/>
                  </a:lnTo>
                  <a:lnTo>
                    <a:pt x="3595" y="5921"/>
                  </a:lnTo>
                  <a:lnTo>
                    <a:pt x="2256" y="7471"/>
                  </a:lnTo>
                  <a:lnTo>
                    <a:pt x="1763" y="8106"/>
                  </a:lnTo>
                  <a:lnTo>
                    <a:pt x="1410" y="8599"/>
                  </a:lnTo>
                  <a:lnTo>
                    <a:pt x="1692" y="7894"/>
                  </a:lnTo>
                  <a:lnTo>
                    <a:pt x="2045" y="7190"/>
                  </a:lnTo>
                  <a:lnTo>
                    <a:pt x="2467" y="6485"/>
                  </a:lnTo>
                  <a:lnTo>
                    <a:pt x="2961" y="5921"/>
                  </a:lnTo>
                  <a:lnTo>
                    <a:pt x="3525" y="5357"/>
                  </a:lnTo>
                  <a:lnTo>
                    <a:pt x="4089" y="4864"/>
                  </a:lnTo>
                  <a:lnTo>
                    <a:pt x="4723" y="4370"/>
                  </a:lnTo>
                  <a:lnTo>
                    <a:pt x="5357" y="3947"/>
                  </a:lnTo>
                  <a:close/>
                  <a:moveTo>
                    <a:pt x="6696" y="3242"/>
                  </a:moveTo>
                  <a:lnTo>
                    <a:pt x="6626" y="3806"/>
                  </a:lnTo>
                  <a:lnTo>
                    <a:pt x="6626" y="4300"/>
                  </a:lnTo>
                  <a:lnTo>
                    <a:pt x="6555" y="5357"/>
                  </a:lnTo>
                  <a:lnTo>
                    <a:pt x="6485" y="5850"/>
                  </a:lnTo>
                  <a:lnTo>
                    <a:pt x="6415" y="6344"/>
                  </a:lnTo>
                  <a:lnTo>
                    <a:pt x="6203" y="6837"/>
                  </a:lnTo>
                  <a:lnTo>
                    <a:pt x="5921" y="7331"/>
                  </a:lnTo>
                  <a:lnTo>
                    <a:pt x="5569" y="7753"/>
                  </a:lnTo>
                  <a:lnTo>
                    <a:pt x="5075" y="8176"/>
                  </a:lnTo>
                  <a:lnTo>
                    <a:pt x="4652" y="8529"/>
                  </a:lnTo>
                  <a:lnTo>
                    <a:pt x="4089" y="8811"/>
                  </a:lnTo>
                  <a:lnTo>
                    <a:pt x="3031" y="9375"/>
                  </a:lnTo>
                  <a:lnTo>
                    <a:pt x="2045" y="10009"/>
                  </a:lnTo>
                  <a:lnTo>
                    <a:pt x="2256" y="9445"/>
                  </a:lnTo>
                  <a:lnTo>
                    <a:pt x="2538" y="9022"/>
                  </a:lnTo>
                  <a:lnTo>
                    <a:pt x="3243" y="8106"/>
                  </a:lnTo>
                  <a:lnTo>
                    <a:pt x="3948" y="7260"/>
                  </a:lnTo>
                  <a:lnTo>
                    <a:pt x="4723" y="6414"/>
                  </a:lnTo>
                  <a:lnTo>
                    <a:pt x="4934" y="6062"/>
                  </a:lnTo>
                  <a:lnTo>
                    <a:pt x="5216" y="5639"/>
                  </a:lnTo>
                  <a:lnTo>
                    <a:pt x="5639" y="4652"/>
                  </a:lnTo>
                  <a:lnTo>
                    <a:pt x="6203" y="3806"/>
                  </a:lnTo>
                  <a:lnTo>
                    <a:pt x="6415" y="3454"/>
                  </a:lnTo>
                  <a:lnTo>
                    <a:pt x="6696" y="3242"/>
                  </a:lnTo>
                  <a:close/>
                  <a:moveTo>
                    <a:pt x="9420" y="385"/>
                  </a:moveTo>
                  <a:lnTo>
                    <a:pt x="9163" y="705"/>
                  </a:lnTo>
                  <a:lnTo>
                    <a:pt x="8811" y="1057"/>
                  </a:lnTo>
                  <a:lnTo>
                    <a:pt x="8388" y="1410"/>
                  </a:lnTo>
                  <a:lnTo>
                    <a:pt x="7260" y="2115"/>
                  </a:lnTo>
                  <a:lnTo>
                    <a:pt x="5992" y="2820"/>
                  </a:lnTo>
                  <a:lnTo>
                    <a:pt x="4652" y="3595"/>
                  </a:lnTo>
                  <a:lnTo>
                    <a:pt x="3384" y="4300"/>
                  </a:lnTo>
                  <a:lnTo>
                    <a:pt x="2326" y="5005"/>
                  </a:lnTo>
                  <a:lnTo>
                    <a:pt x="1904" y="5357"/>
                  </a:lnTo>
                  <a:lnTo>
                    <a:pt x="1622" y="5709"/>
                  </a:lnTo>
                  <a:lnTo>
                    <a:pt x="1269" y="6203"/>
                  </a:lnTo>
                  <a:lnTo>
                    <a:pt x="917" y="6696"/>
                  </a:lnTo>
                  <a:lnTo>
                    <a:pt x="705" y="7190"/>
                  </a:lnTo>
                  <a:lnTo>
                    <a:pt x="494" y="7683"/>
                  </a:lnTo>
                  <a:lnTo>
                    <a:pt x="212" y="8811"/>
                  </a:lnTo>
                  <a:lnTo>
                    <a:pt x="1" y="9938"/>
                  </a:lnTo>
                  <a:lnTo>
                    <a:pt x="1" y="10502"/>
                  </a:lnTo>
                  <a:lnTo>
                    <a:pt x="71" y="11560"/>
                  </a:lnTo>
                  <a:lnTo>
                    <a:pt x="141" y="12053"/>
                  </a:lnTo>
                  <a:lnTo>
                    <a:pt x="282" y="12405"/>
                  </a:lnTo>
                  <a:lnTo>
                    <a:pt x="353" y="12476"/>
                  </a:lnTo>
                  <a:lnTo>
                    <a:pt x="423" y="12546"/>
                  </a:lnTo>
                  <a:lnTo>
                    <a:pt x="564" y="12476"/>
                  </a:lnTo>
                  <a:lnTo>
                    <a:pt x="705" y="12405"/>
                  </a:lnTo>
                  <a:lnTo>
                    <a:pt x="987" y="11982"/>
                  </a:lnTo>
                  <a:lnTo>
                    <a:pt x="1410" y="11630"/>
                  </a:lnTo>
                  <a:lnTo>
                    <a:pt x="2256" y="10996"/>
                  </a:lnTo>
                  <a:lnTo>
                    <a:pt x="3172" y="10432"/>
                  </a:lnTo>
                  <a:lnTo>
                    <a:pt x="4159" y="9938"/>
                  </a:lnTo>
                  <a:lnTo>
                    <a:pt x="5075" y="9445"/>
                  </a:lnTo>
                  <a:lnTo>
                    <a:pt x="5921" y="8811"/>
                  </a:lnTo>
                  <a:lnTo>
                    <a:pt x="6344" y="8458"/>
                  </a:lnTo>
                  <a:lnTo>
                    <a:pt x="6696" y="8106"/>
                  </a:lnTo>
                  <a:lnTo>
                    <a:pt x="6978" y="7683"/>
                  </a:lnTo>
                  <a:lnTo>
                    <a:pt x="7260" y="7190"/>
                  </a:lnTo>
                  <a:lnTo>
                    <a:pt x="7401" y="6696"/>
                  </a:lnTo>
                  <a:lnTo>
                    <a:pt x="7472" y="6203"/>
                  </a:lnTo>
                  <a:lnTo>
                    <a:pt x="7472" y="5709"/>
                  </a:lnTo>
                  <a:lnTo>
                    <a:pt x="7401" y="5216"/>
                  </a:lnTo>
                  <a:lnTo>
                    <a:pt x="7331" y="4300"/>
                  </a:lnTo>
                  <a:lnTo>
                    <a:pt x="7331" y="3806"/>
                  </a:lnTo>
                  <a:lnTo>
                    <a:pt x="7401" y="3313"/>
                  </a:lnTo>
                  <a:lnTo>
                    <a:pt x="7542" y="2890"/>
                  </a:lnTo>
                  <a:lnTo>
                    <a:pt x="7824" y="2538"/>
                  </a:lnTo>
                  <a:lnTo>
                    <a:pt x="8459" y="1762"/>
                  </a:lnTo>
                  <a:lnTo>
                    <a:pt x="8811" y="1410"/>
                  </a:lnTo>
                  <a:lnTo>
                    <a:pt x="9163" y="987"/>
                  </a:lnTo>
                  <a:lnTo>
                    <a:pt x="9375" y="564"/>
                  </a:lnTo>
                  <a:lnTo>
                    <a:pt x="9420" y="385"/>
                  </a:lnTo>
                  <a:close/>
                </a:path>
              </a:pathLst>
            </a:custGeom>
            <a:solidFill>
              <a:srgbClr val="93B7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72" name="Google Shape;272;p6"/>
            <p:cNvGrpSpPr/>
            <p:nvPr/>
          </p:nvGrpSpPr>
          <p:grpSpPr>
            <a:xfrm rot="7357511">
              <a:off x="7244067" y="3657634"/>
              <a:ext cx="194495" cy="388998"/>
              <a:chOff x="3253150" y="2320925"/>
              <a:chExt cx="149800" cy="299575"/>
            </a:xfrm>
          </p:grpSpPr>
          <p:sp>
            <p:nvSpPr>
              <p:cNvPr id="273" name="Google Shape;273;p6"/>
              <p:cNvSpPr/>
              <p:nvPr/>
            </p:nvSpPr>
            <p:spPr>
              <a:xfrm>
                <a:off x="3290150" y="2476000"/>
                <a:ext cx="112800" cy="144500"/>
              </a:xfrm>
              <a:custGeom>
                <a:avLst/>
                <a:gdLst/>
                <a:ahLst/>
                <a:cxnLst/>
                <a:rect l="l" t="t" r="r" b="b"/>
                <a:pathLst>
                  <a:path w="4512" h="5780" extrusionOk="0">
                    <a:moveTo>
                      <a:pt x="2397" y="1480"/>
                    </a:moveTo>
                    <a:lnTo>
                      <a:pt x="1622" y="2467"/>
                    </a:lnTo>
                    <a:lnTo>
                      <a:pt x="1199" y="3101"/>
                    </a:lnTo>
                    <a:lnTo>
                      <a:pt x="917" y="3665"/>
                    </a:lnTo>
                    <a:lnTo>
                      <a:pt x="1270" y="2749"/>
                    </a:lnTo>
                    <a:lnTo>
                      <a:pt x="1481" y="2397"/>
                    </a:lnTo>
                    <a:lnTo>
                      <a:pt x="1763" y="2044"/>
                    </a:lnTo>
                    <a:lnTo>
                      <a:pt x="2045" y="1762"/>
                    </a:lnTo>
                    <a:lnTo>
                      <a:pt x="2397" y="1480"/>
                    </a:lnTo>
                    <a:close/>
                    <a:moveTo>
                      <a:pt x="3455" y="1762"/>
                    </a:moveTo>
                    <a:lnTo>
                      <a:pt x="3384" y="2115"/>
                    </a:lnTo>
                    <a:lnTo>
                      <a:pt x="3173" y="2608"/>
                    </a:lnTo>
                    <a:lnTo>
                      <a:pt x="2820" y="3172"/>
                    </a:lnTo>
                    <a:lnTo>
                      <a:pt x="2468" y="3806"/>
                    </a:lnTo>
                    <a:lnTo>
                      <a:pt x="2045" y="4370"/>
                    </a:lnTo>
                    <a:lnTo>
                      <a:pt x="1833" y="4511"/>
                    </a:lnTo>
                    <a:lnTo>
                      <a:pt x="1622" y="4723"/>
                    </a:lnTo>
                    <a:lnTo>
                      <a:pt x="1411" y="4793"/>
                    </a:lnTo>
                    <a:lnTo>
                      <a:pt x="1199" y="4793"/>
                    </a:lnTo>
                    <a:lnTo>
                      <a:pt x="1058" y="4652"/>
                    </a:lnTo>
                    <a:lnTo>
                      <a:pt x="917" y="4511"/>
                    </a:lnTo>
                    <a:lnTo>
                      <a:pt x="1270" y="4229"/>
                    </a:lnTo>
                    <a:lnTo>
                      <a:pt x="1622" y="3877"/>
                    </a:lnTo>
                    <a:lnTo>
                      <a:pt x="1904" y="3524"/>
                    </a:lnTo>
                    <a:lnTo>
                      <a:pt x="2186" y="3101"/>
                    </a:lnTo>
                    <a:lnTo>
                      <a:pt x="3455" y="1762"/>
                    </a:lnTo>
                    <a:close/>
                    <a:moveTo>
                      <a:pt x="2609" y="0"/>
                    </a:moveTo>
                    <a:lnTo>
                      <a:pt x="2397" y="71"/>
                    </a:lnTo>
                    <a:lnTo>
                      <a:pt x="2186" y="212"/>
                    </a:lnTo>
                    <a:lnTo>
                      <a:pt x="2045" y="423"/>
                    </a:lnTo>
                    <a:lnTo>
                      <a:pt x="1833" y="705"/>
                    </a:lnTo>
                    <a:lnTo>
                      <a:pt x="1763" y="987"/>
                    </a:lnTo>
                    <a:lnTo>
                      <a:pt x="1763" y="1057"/>
                    </a:lnTo>
                    <a:lnTo>
                      <a:pt x="1833" y="1057"/>
                    </a:lnTo>
                    <a:lnTo>
                      <a:pt x="2045" y="1128"/>
                    </a:lnTo>
                    <a:lnTo>
                      <a:pt x="2256" y="1057"/>
                    </a:lnTo>
                    <a:lnTo>
                      <a:pt x="2820" y="916"/>
                    </a:lnTo>
                    <a:lnTo>
                      <a:pt x="3032" y="846"/>
                    </a:lnTo>
                    <a:lnTo>
                      <a:pt x="2609" y="1198"/>
                    </a:lnTo>
                    <a:lnTo>
                      <a:pt x="2115" y="1410"/>
                    </a:lnTo>
                    <a:lnTo>
                      <a:pt x="1199" y="1974"/>
                    </a:lnTo>
                    <a:lnTo>
                      <a:pt x="847" y="2256"/>
                    </a:lnTo>
                    <a:lnTo>
                      <a:pt x="494" y="2608"/>
                    </a:lnTo>
                    <a:lnTo>
                      <a:pt x="212" y="3101"/>
                    </a:lnTo>
                    <a:lnTo>
                      <a:pt x="1" y="3665"/>
                    </a:lnTo>
                    <a:lnTo>
                      <a:pt x="1" y="4229"/>
                    </a:lnTo>
                    <a:lnTo>
                      <a:pt x="71" y="4723"/>
                    </a:lnTo>
                    <a:lnTo>
                      <a:pt x="212" y="5145"/>
                    </a:lnTo>
                    <a:lnTo>
                      <a:pt x="494" y="5498"/>
                    </a:lnTo>
                    <a:lnTo>
                      <a:pt x="847" y="5709"/>
                    </a:lnTo>
                    <a:lnTo>
                      <a:pt x="1340" y="5780"/>
                    </a:lnTo>
                    <a:lnTo>
                      <a:pt x="1833" y="5709"/>
                    </a:lnTo>
                    <a:lnTo>
                      <a:pt x="2397" y="5427"/>
                    </a:lnTo>
                    <a:lnTo>
                      <a:pt x="2891" y="5005"/>
                    </a:lnTo>
                    <a:lnTo>
                      <a:pt x="3455" y="4441"/>
                    </a:lnTo>
                    <a:lnTo>
                      <a:pt x="3877" y="3736"/>
                    </a:lnTo>
                    <a:lnTo>
                      <a:pt x="4230" y="2960"/>
                    </a:lnTo>
                    <a:lnTo>
                      <a:pt x="4371" y="2608"/>
                    </a:lnTo>
                    <a:lnTo>
                      <a:pt x="4441" y="2185"/>
                    </a:lnTo>
                    <a:lnTo>
                      <a:pt x="4512" y="1833"/>
                    </a:lnTo>
                    <a:lnTo>
                      <a:pt x="4441" y="1480"/>
                    </a:lnTo>
                    <a:lnTo>
                      <a:pt x="4371" y="1128"/>
                    </a:lnTo>
                    <a:lnTo>
                      <a:pt x="4230" y="775"/>
                    </a:lnTo>
                    <a:lnTo>
                      <a:pt x="4018" y="494"/>
                    </a:lnTo>
                    <a:lnTo>
                      <a:pt x="3666" y="282"/>
                    </a:lnTo>
                    <a:lnTo>
                      <a:pt x="3384" y="141"/>
                    </a:lnTo>
                    <a:lnTo>
                      <a:pt x="3102" y="0"/>
                    </a:lnTo>
                    <a:close/>
                  </a:path>
                </a:pathLst>
              </a:custGeom>
              <a:solidFill>
                <a:srgbClr val="F7B22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 name="Google Shape;274;p6"/>
              <p:cNvSpPr/>
              <p:nvPr/>
            </p:nvSpPr>
            <p:spPr>
              <a:xfrm>
                <a:off x="3253150" y="2320925"/>
                <a:ext cx="100475" cy="130425"/>
              </a:xfrm>
              <a:custGeom>
                <a:avLst/>
                <a:gdLst/>
                <a:ahLst/>
                <a:cxnLst/>
                <a:rect l="l" t="t" r="r" b="b"/>
                <a:pathLst>
                  <a:path w="4019" h="5217" extrusionOk="0">
                    <a:moveTo>
                      <a:pt x="2045" y="1128"/>
                    </a:moveTo>
                    <a:lnTo>
                      <a:pt x="2186" y="1199"/>
                    </a:lnTo>
                    <a:lnTo>
                      <a:pt x="2397" y="1410"/>
                    </a:lnTo>
                    <a:lnTo>
                      <a:pt x="2609" y="1763"/>
                    </a:lnTo>
                    <a:lnTo>
                      <a:pt x="2750" y="2256"/>
                    </a:lnTo>
                    <a:lnTo>
                      <a:pt x="2820" y="2749"/>
                    </a:lnTo>
                    <a:lnTo>
                      <a:pt x="2750" y="3243"/>
                    </a:lnTo>
                    <a:lnTo>
                      <a:pt x="2679" y="3525"/>
                    </a:lnTo>
                    <a:lnTo>
                      <a:pt x="2609" y="3736"/>
                    </a:lnTo>
                    <a:lnTo>
                      <a:pt x="2256" y="3243"/>
                    </a:lnTo>
                    <a:lnTo>
                      <a:pt x="1904" y="2608"/>
                    </a:lnTo>
                    <a:lnTo>
                      <a:pt x="1763" y="2327"/>
                    </a:lnTo>
                    <a:lnTo>
                      <a:pt x="1622" y="1974"/>
                    </a:lnTo>
                    <a:lnTo>
                      <a:pt x="1622" y="1692"/>
                    </a:lnTo>
                    <a:lnTo>
                      <a:pt x="1692" y="1410"/>
                    </a:lnTo>
                    <a:lnTo>
                      <a:pt x="1833" y="1269"/>
                    </a:lnTo>
                    <a:lnTo>
                      <a:pt x="1904" y="1128"/>
                    </a:lnTo>
                    <a:close/>
                    <a:moveTo>
                      <a:pt x="846" y="1481"/>
                    </a:moveTo>
                    <a:lnTo>
                      <a:pt x="987" y="1692"/>
                    </a:lnTo>
                    <a:lnTo>
                      <a:pt x="1128" y="2045"/>
                    </a:lnTo>
                    <a:lnTo>
                      <a:pt x="1199" y="2679"/>
                    </a:lnTo>
                    <a:lnTo>
                      <a:pt x="1340" y="3454"/>
                    </a:lnTo>
                    <a:lnTo>
                      <a:pt x="1481" y="3807"/>
                    </a:lnTo>
                    <a:lnTo>
                      <a:pt x="1622" y="4089"/>
                    </a:lnTo>
                    <a:lnTo>
                      <a:pt x="776" y="3454"/>
                    </a:lnTo>
                    <a:lnTo>
                      <a:pt x="706" y="3243"/>
                    </a:lnTo>
                    <a:lnTo>
                      <a:pt x="635" y="2961"/>
                    </a:lnTo>
                    <a:lnTo>
                      <a:pt x="635" y="2467"/>
                    </a:lnTo>
                    <a:lnTo>
                      <a:pt x="706" y="1974"/>
                    </a:lnTo>
                    <a:lnTo>
                      <a:pt x="846" y="1481"/>
                    </a:lnTo>
                    <a:close/>
                    <a:moveTo>
                      <a:pt x="2397" y="1"/>
                    </a:moveTo>
                    <a:lnTo>
                      <a:pt x="1974" y="71"/>
                    </a:lnTo>
                    <a:lnTo>
                      <a:pt x="1481" y="141"/>
                    </a:lnTo>
                    <a:lnTo>
                      <a:pt x="1058" y="423"/>
                    </a:lnTo>
                    <a:lnTo>
                      <a:pt x="706" y="705"/>
                    </a:lnTo>
                    <a:lnTo>
                      <a:pt x="424" y="1128"/>
                    </a:lnTo>
                    <a:lnTo>
                      <a:pt x="212" y="1551"/>
                    </a:lnTo>
                    <a:lnTo>
                      <a:pt x="71" y="2045"/>
                    </a:lnTo>
                    <a:lnTo>
                      <a:pt x="1" y="2538"/>
                    </a:lnTo>
                    <a:lnTo>
                      <a:pt x="1" y="3102"/>
                    </a:lnTo>
                    <a:lnTo>
                      <a:pt x="71" y="3595"/>
                    </a:lnTo>
                    <a:lnTo>
                      <a:pt x="212" y="4018"/>
                    </a:lnTo>
                    <a:lnTo>
                      <a:pt x="424" y="4441"/>
                    </a:lnTo>
                    <a:lnTo>
                      <a:pt x="706" y="4793"/>
                    </a:lnTo>
                    <a:lnTo>
                      <a:pt x="1058" y="5005"/>
                    </a:lnTo>
                    <a:lnTo>
                      <a:pt x="1481" y="5146"/>
                    </a:lnTo>
                    <a:lnTo>
                      <a:pt x="1974" y="5216"/>
                    </a:lnTo>
                    <a:lnTo>
                      <a:pt x="2468" y="5075"/>
                    </a:lnTo>
                    <a:lnTo>
                      <a:pt x="2891" y="4934"/>
                    </a:lnTo>
                    <a:lnTo>
                      <a:pt x="3172" y="4652"/>
                    </a:lnTo>
                    <a:lnTo>
                      <a:pt x="3454" y="4300"/>
                    </a:lnTo>
                    <a:lnTo>
                      <a:pt x="3736" y="3948"/>
                    </a:lnTo>
                    <a:lnTo>
                      <a:pt x="3877" y="3525"/>
                    </a:lnTo>
                    <a:lnTo>
                      <a:pt x="4018" y="3102"/>
                    </a:lnTo>
                    <a:lnTo>
                      <a:pt x="4018" y="2608"/>
                    </a:lnTo>
                    <a:lnTo>
                      <a:pt x="4018" y="2186"/>
                    </a:lnTo>
                    <a:lnTo>
                      <a:pt x="4018" y="1692"/>
                    </a:lnTo>
                    <a:lnTo>
                      <a:pt x="3877" y="1269"/>
                    </a:lnTo>
                    <a:lnTo>
                      <a:pt x="3666" y="917"/>
                    </a:lnTo>
                    <a:lnTo>
                      <a:pt x="3454" y="564"/>
                    </a:lnTo>
                    <a:lnTo>
                      <a:pt x="3172" y="282"/>
                    </a:lnTo>
                    <a:lnTo>
                      <a:pt x="2820" y="141"/>
                    </a:lnTo>
                    <a:lnTo>
                      <a:pt x="2397" y="1"/>
                    </a:lnTo>
                    <a:close/>
                  </a:path>
                </a:pathLst>
              </a:custGeom>
              <a:solidFill>
                <a:srgbClr val="F7B22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75" name="Google Shape;275;p6"/>
            <p:cNvGrpSpPr/>
            <p:nvPr/>
          </p:nvGrpSpPr>
          <p:grpSpPr>
            <a:xfrm rot="-5400000">
              <a:off x="5247913" y="2613433"/>
              <a:ext cx="1225750" cy="2321893"/>
              <a:chOff x="3487525" y="3986125"/>
              <a:chExt cx="766525" cy="1452000"/>
            </a:xfrm>
          </p:grpSpPr>
          <p:sp>
            <p:nvSpPr>
              <p:cNvPr id="276" name="Google Shape;276;p6"/>
              <p:cNvSpPr/>
              <p:nvPr/>
            </p:nvSpPr>
            <p:spPr>
              <a:xfrm>
                <a:off x="3506900" y="3986125"/>
                <a:ext cx="747150" cy="1452000"/>
              </a:xfrm>
              <a:custGeom>
                <a:avLst/>
                <a:gdLst/>
                <a:ahLst/>
                <a:cxnLst/>
                <a:rect l="l" t="t" r="r" b="b"/>
                <a:pathLst>
                  <a:path w="29886" h="58080" extrusionOk="0">
                    <a:moveTo>
                      <a:pt x="20441" y="33974"/>
                    </a:moveTo>
                    <a:lnTo>
                      <a:pt x="21568" y="34608"/>
                    </a:lnTo>
                    <a:lnTo>
                      <a:pt x="23189" y="35665"/>
                    </a:lnTo>
                    <a:lnTo>
                      <a:pt x="24035" y="36229"/>
                    </a:lnTo>
                    <a:lnTo>
                      <a:pt x="24670" y="36793"/>
                    </a:lnTo>
                    <a:lnTo>
                      <a:pt x="25092" y="37216"/>
                    </a:lnTo>
                    <a:lnTo>
                      <a:pt x="25233" y="37427"/>
                    </a:lnTo>
                    <a:lnTo>
                      <a:pt x="25233" y="37568"/>
                    </a:lnTo>
                    <a:lnTo>
                      <a:pt x="23048" y="35947"/>
                    </a:lnTo>
                    <a:lnTo>
                      <a:pt x="20441" y="33974"/>
                    </a:lnTo>
                    <a:close/>
                    <a:moveTo>
                      <a:pt x="917" y="0"/>
                    </a:moveTo>
                    <a:lnTo>
                      <a:pt x="776" y="141"/>
                    </a:lnTo>
                    <a:lnTo>
                      <a:pt x="635" y="282"/>
                    </a:lnTo>
                    <a:lnTo>
                      <a:pt x="564" y="564"/>
                    </a:lnTo>
                    <a:lnTo>
                      <a:pt x="353" y="1198"/>
                    </a:lnTo>
                    <a:lnTo>
                      <a:pt x="212" y="2044"/>
                    </a:lnTo>
                    <a:lnTo>
                      <a:pt x="0" y="3595"/>
                    </a:lnTo>
                    <a:lnTo>
                      <a:pt x="0" y="4511"/>
                    </a:lnTo>
                    <a:lnTo>
                      <a:pt x="71" y="5216"/>
                    </a:lnTo>
                    <a:lnTo>
                      <a:pt x="141" y="5921"/>
                    </a:lnTo>
                    <a:lnTo>
                      <a:pt x="494" y="7331"/>
                    </a:lnTo>
                    <a:lnTo>
                      <a:pt x="987" y="8740"/>
                    </a:lnTo>
                    <a:lnTo>
                      <a:pt x="1551" y="10009"/>
                    </a:lnTo>
                    <a:lnTo>
                      <a:pt x="2326" y="11419"/>
                    </a:lnTo>
                    <a:lnTo>
                      <a:pt x="3243" y="12758"/>
                    </a:lnTo>
                    <a:lnTo>
                      <a:pt x="4159" y="14097"/>
                    </a:lnTo>
                    <a:lnTo>
                      <a:pt x="5216" y="15366"/>
                    </a:lnTo>
                    <a:lnTo>
                      <a:pt x="5710" y="15930"/>
                    </a:lnTo>
                    <a:lnTo>
                      <a:pt x="6344" y="16635"/>
                    </a:lnTo>
                    <a:lnTo>
                      <a:pt x="7683" y="18115"/>
                    </a:lnTo>
                    <a:lnTo>
                      <a:pt x="8388" y="18890"/>
                    </a:lnTo>
                    <a:lnTo>
                      <a:pt x="8952" y="19665"/>
                    </a:lnTo>
                    <a:lnTo>
                      <a:pt x="9375" y="20370"/>
                    </a:lnTo>
                    <a:lnTo>
                      <a:pt x="9586" y="20723"/>
                    </a:lnTo>
                    <a:lnTo>
                      <a:pt x="9657" y="21146"/>
                    </a:lnTo>
                    <a:lnTo>
                      <a:pt x="9727" y="21568"/>
                    </a:lnTo>
                    <a:lnTo>
                      <a:pt x="9657" y="21991"/>
                    </a:lnTo>
                    <a:lnTo>
                      <a:pt x="9586" y="22485"/>
                    </a:lnTo>
                    <a:lnTo>
                      <a:pt x="9375" y="22978"/>
                    </a:lnTo>
                    <a:lnTo>
                      <a:pt x="9022" y="24035"/>
                    </a:lnTo>
                    <a:lnTo>
                      <a:pt x="8811" y="24599"/>
                    </a:lnTo>
                    <a:lnTo>
                      <a:pt x="8670" y="25163"/>
                    </a:lnTo>
                    <a:lnTo>
                      <a:pt x="8599" y="25798"/>
                    </a:lnTo>
                    <a:lnTo>
                      <a:pt x="8599" y="26432"/>
                    </a:lnTo>
                    <a:lnTo>
                      <a:pt x="8599" y="27912"/>
                    </a:lnTo>
                    <a:lnTo>
                      <a:pt x="8599" y="29251"/>
                    </a:lnTo>
                    <a:lnTo>
                      <a:pt x="8529" y="29886"/>
                    </a:lnTo>
                    <a:lnTo>
                      <a:pt x="8317" y="30449"/>
                    </a:lnTo>
                    <a:lnTo>
                      <a:pt x="8247" y="30590"/>
                    </a:lnTo>
                    <a:lnTo>
                      <a:pt x="8106" y="30802"/>
                    </a:lnTo>
                    <a:lnTo>
                      <a:pt x="7683" y="31084"/>
                    </a:lnTo>
                    <a:lnTo>
                      <a:pt x="6626" y="31859"/>
                    </a:lnTo>
                    <a:lnTo>
                      <a:pt x="6132" y="32212"/>
                    </a:lnTo>
                    <a:lnTo>
                      <a:pt x="5780" y="32634"/>
                    </a:lnTo>
                    <a:lnTo>
                      <a:pt x="5639" y="32846"/>
                    </a:lnTo>
                    <a:lnTo>
                      <a:pt x="5639" y="33128"/>
                    </a:lnTo>
                    <a:lnTo>
                      <a:pt x="5639" y="33339"/>
                    </a:lnTo>
                    <a:lnTo>
                      <a:pt x="5710" y="33621"/>
                    </a:lnTo>
                    <a:lnTo>
                      <a:pt x="5850" y="33762"/>
                    </a:lnTo>
                    <a:lnTo>
                      <a:pt x="6132" y="33762"/>
                    </a:lnTo>
                    <a:lnTo>
                      <a:pt x="6344" y="33692"/>
                    </a:lnTo>
                    <a:lnTo>
                      <a:pt x="6696" y="33480"/>
                    </a:lnTo>
                    <a:lnTo>
                      <a:pt x="7119" y="33057"/>
                    </a:lnTo>
                    <a:lnTo>
                      <a:pt x="7894" y="32141"/>
                    </a:lnTo>
                    <a:lnTo>
                      <a:pt x="8388" y="31507"/>
                    </a:lnTo>
                    <a:lnTo>
                      <a:pt x="8388" y="31859"/>
                    </a:lnTo>
                    <a:lnTo>
                      <a:pt x="8176" y="32353"/>
                    </a:lnTo>
                    <a:lnTo>
                      <a:pt x="7754" y="33480"/>
                    </a:lnTo>
                    <a:lnTo>
                      <a:pt x="7542" y="34115"/>
                    </a:lnTo>
                    <a:lnTo>
                      <a:pt x="7401" y="34608"/>
                    </a:lnTo>
                    <a:lnTo>
                      <a:pt x="7401" y="34820"/>
                    </a:lnTo>
                    <a:lnTo>
                      <a:pt x="7401" y="35031"/>
                    </a:lnTo>
                    <a:lnTo>
                      <a:pt x="7472" y="35172"/>
                    </a:lnTo>
                    <a:lnTo>
                      <a:pt x="7613" y="35242"/>
                    </a:lnTo>
                    <a:lnTo>
                      <a:pt x="7965" y="35242"/>
                    </a:lnTo>
                    <a:lnTo>
                      <a:pt x="8106" y="35172"/>
                    </a:lnTo>
                    <a:lnTo>
                      <a:pt x="8176" y="35031"/>
                    </a:lnTo>
                    <a:lnTo>
                      <a:pt x="8388" y="34749"/>
                    </a:lnTo>
                    <a:lnTo>
                      <a:pt x="8458" y="34326"/>
                    </a:lnTo>
                    <a:lnTo>
                      <a:pt x="8529" y="33410"/>
                    </a:lnTo>
                    <a:lnTo>
                      <a:pt x="8599" y="32705"/>
                    </a:lnTo>
                    <a:lnTo>
                      <a:pt x="8740" y="33410"/>
                    </a:lnTo>
                    <a:lnTo>
                      <a:pt x="8952" y="33903"/>
                    </a:lnTo>
                    <a:lnTo>
                      <a:pt x="9163" y="34256"/>
                    </a:lnTo>
                    <a:lnTo>
                      <a:pt x="9375" y="34397"/>
                    </a:lnTo>
                    <a:lnTo>
                      <a:pt x="9516" y="34397"/>
                    </a:lnTo>
                    <a:lnTo>
                      <a:pt x="9586" y="34326"/>
                    </a:lnTo>
                    <a:lnTo>
                      <a:pt x="9657" y="34256"/>
                    </a:lnTo>
                    <a:lnTo>
                      <a:pt x="9727" y="34044"/>
                    </a:lnTo>
                    <a:lnTo>
                      <a:pt x="9798" y="33551"/>
                    </a:lnTo>
                    <a:lnTo>
                      <a:pt x="9657" y="32775"/>
                    </a:lnTo>
                    <a:lnTo>
                      <a:pt x="10079" y="33410"/>
                    </a:lnTo>
                    <a:lnTo>
                      <a:pt x="10643" y="34256"/>
                    </a:lnTo>
                    <a:lnTo>
                      <a:pt x="10925" y="34608"/>
                    </a:lnTo>
                    <a:lnTo>
                      <a:pt x="11207" y="34890"/>
                    </a:lnTo>
                    <a:lnTo>
                      <a:pt x="11419" y="34960"/>
                    </a:lnTo>
                    <a:lnTo>
                      <a:pt x="11701" y="34960"/>
                    </a:lnTo>
                    <a:lnTo>
                      <a:pt x="11842" y="34890"/>
                    </a:lnTo>
                    <a:lnTo>
                      <a:pt x="11912" y="34749"/>
                    </a:lnTo>
                    <a:lnTo>
                      <a:pt x="11983" y="34538"/>
                    </a:lnTo>
                    <a:lnTo>
                      <a:pt x="11983" y="34397"/>
                    </a:lnTo>
                    <a:lnTo>
                      <a:pt x="11842" y="34185"/>
                    </a:lnTo>
                    <a:lnTo>
                      <a:pt x="11560" y="33762"/>
                    </a:lnTo>
                    <a:lnTo>
                      <a:pt x="11207" y="33269"/>
                    </a:lnTo>
                    <a:lnTo>
                      <a:pt x="10291" y="32494"/>
                    </a:lnTo>
                    <a:lnTo>
                      <a:pt x="9657" y="31930"/>
                    </a:lnTo>
                    <a:lnTo>
                      <a:pt x="10643" y="32494"/>
                    </a:lnTo>
                    <a:lnTo>
                      <a:pt x="11771" y="33198"/>
                    </a:lnTo>
                    <a:lnTo>
                      <a:pt x="12194" y="33339"/>
                    </a:lnTo>
                    <a:lnTo>
                      <a:pt x="12335" y="33339"/>
                    </a:lnTo>
                    <a:lnTo>
                      <a:pt x="12335" y="33269"/>
                    </a:lnTo>
                    <a:lnTo>
                      <a:pt x="12335" y="33128"/>
                    </a:lnTo>
                    <a:lnTo>
                      <a:pt x="12124" y="32916"/>
                    </a:lnTo>
                    <a:lnTo>
                      <a:pt x="11489" y="32141"/>
                    </a:lnTo>
                    <a:lnTo>
                      <a:pt x="11137" y="31789"/>
                    </a:lnTo>
                    <a:lnTo>
                      <a:pt x="10784" y="31577"/>
                    </a:lnTo>
                    <a:lnTo>
                      <a:pt x="10220" y="31295"/>
                    </a:lnTo>
                    <a:lnTo>
                      <a:pt x="10009" y="31154"/>
                    </a:lnTo>
                    <a:lnTo>
                      <a:pt x="9727" y="30943"/>
                    </a:lnTo>
                    <a:lnTo>
                      <a:pt x="9516" y="30590"/>
                    </a:lnTo>
                    <a:lnTo>
                      <a:pt x="9304" y="30027"/>
                    </a:lnTo>
                    <a:lnTo>
                      <a:pt x="9234" y="29604"/>
                    </a:lnTo>
                    <a:lnTo>
                      <a:pt x="9163" y="29181"/>
                    </a:lnTo>
                    <a:lnTo>
                      <a:pt x="9234" y="28123"/>
                    </a:lnTo>
                    <a:lnTo>
                      <a:pt x="9445" y="26291"/>
                    </a:lnTo>
                    <a:lnTo>
                      <a:pt x="10079" y="27348"/>
                    </a:lnTo>
                    <a:lnTo>
                      <a:pt x="10573" y="28123"/>
                    </a:lnTo>
                    <a:lnTo>
                      <a:pt x="11066" y="28899"/>
                    </a:lnTo>
                    <a:lnTo>
                      <a:pt x="11560" y="29392"/>
                    </a:lnTo>
                    <a:lnTo>
                      <a:pt x="11771" y="29533"/>
                    </a:lnTo>
                    <a:lnTo>
                      <a:pt x="11983" y="29604"/>
                    </a:lnTo>
                    <a:lnTo>
                      <a:pt x="12194" y="29533"/>
                    </a:lnTo>
                    <a:lnTo>
                      <a:pt x="12335" y="29322"/>
                    </a:lnTo>
                    <a:lnTo>
                      <a:pt x="12405" y="28969"/>
                    </a:lnTo>
                    <a:lnTo>
                      <a:pt x="12405" y="28476"/>
                    </a:lnTo>
                    <a:lnTo>
                      <a:pt x="12335" y="28194"/>
                    </a:lnTo>
                    <a:lnTo>
                      <a:pt x="12194" y="27842"/>
                    </a:lnTo>
                    <a:lnTo>
                      <a:pt x="11560" y="27066"/>
                    </a:lnTo>
                    <a:lnTo>
                      <a:pt x="10855" y="26361"/>
                    </a:lnTo>
                    <a:lnTo>
                      <a:pt x="10573" y="26009"/>
                    </a:lnTo>
                    <a:lnTo>
                      <a:pt x="10361" y="25798"/>
                    </a:lnTo>
                    <a:lnTo>
                      <a:pt x="9939" y="25586"/>
                    </a:lnTo>
                    <a:lnTo>
                      <a:pt x="9727" y="25516"/>
                    </a:lnTo>
                    <a:lnTo>
                      <a:pt x="9657" y="25375"/>
                    </a:lnTo>
                    <a:lnTo>
                      <a:pt x="9586" y="25234"/>
                    </a:lnTo>
                    <a:lnTo>
                      <a:pt x="9516" y="25022"/>
                    </a:lnTo>
                    <a:lnTo>
                      <a:pt x="9657" y="24670"/>
                    </a:lnTo>
                    <a:lnTo>
                      <a:pt x="9939" y="23260"/>
                    </a:lnTo>
                    <a:lnTo>
                      <a:pt x="10150" y="21850"/>
                    </a:lnTo>
                    <a:lnTo>
                      <a:pt x="11842" y="24388"/>
                    </a:lnTo>
                    <a:lnTo>
                      <a:pt x="12899" y="25938"/>
                    </a:lnTo>
                    <a:lnTo>
                      <a:pt x="13886" y="27630"/>
                    </a:lnTo>
                    <a:lnTo>
                      <a:pt x="14731" y="29322"/>
                    </a:lnTo>
                    <a:lnTo>
                      <a:pt x="15154" y="30168"/>
                    </a:lnTo>
                    <a:lnTo>
                      <a:pt x="15436" y="30943"/>
                    </a:lnTo>
                    <a:lnTo>
                      <a:pt x="15648" y="31718"/>
                    </a:lnTo>
                    <a:lnTo>
                      <a:pt x="15718" y="32353"/>
                    </a:lnTo>
                    <a:lnTo>
                      <a:pt x="15718" y="32987"/>
                    </a:lnTo>
                    <a:lnTo>
                      <a:pt x="15577" y="33551"/>
                    </a:lnTo>
                    <a:lnTo>
                      <a:pt x="15507" y="33762"/>
                    </a:lnTo>
                    <a:lnTo>
                      <a:pt x="15225" y="33974"/>
                    </a:lnTo>
                    <a:lnTo>
                      <a:pt x="14520" y="34679"/>
                    </a:lnTo>
                    <a:lnTo>
                      <a:pt x="12405" y="36229"/>
                    </a:lnTo>
                    <a:lnTo>
                      <a:pt x="11348" y="37075"/>
                    </a:lnTo>
                    <a:lnTo>
                      <a:pt x="10502" y="37780"/>
                    </a:lnTo>
                    <a:lnTo>
                      <a:pt x="10220" y="38132"/>
                    </a:lnTo>
                    <a:lnTo>
                      <a:pt x="9939" y="38414"/>
                    </a:lnTo>
                    <a:lnTo>
                      <a:pt x="9868" y="38626"/>
                    </a:lnTo>
                    <a:lnTo>
                      <a:pt x="9868" y="38767"/>
                    </a:lnTo>
                    <a:lnTo>
                      <a:pt x="9939" y="38837"/>
                    </a:lnTo>
                    <a:lnTo>
                      <a:pt x="10079" y="38908"/>
                    </a:lnTo>
                    <a:lnTo>
                      <a:pt x="10432" y="38837"/>
                    </a:lnTo>
                    <a:lnTo>
                      <a:pt x="10855" y="38696"/>
                    </a:lnTo>
                    <a:lnTo>
                      <a:pt x="11278" y="38485"/>
                    </a:lnTo>
                    <a:lnTo>
                      <a:pt x="12687" y="37709"/>
                    </a:lnTo>
                    <a:lnTo>
                      <a:pt x="12687" y="37709"/>
                    </a:lnTo>
                    <a:lnTo>
                      <a:pt x="12264" y="38767"/>
                    </a:lnTo>
                    <a:lnTo>
                      <a:pt x="11912" y="39542"/>
                    </a:lnTo>
                    <a:lnTo>
                      <a:pt x="11560" y="40247"/>
                    </a:lnTo>
                    <a:lnTo>
                      <a:pt x="10996" y="41163"/>
                    </a:lnTo>
                    <a:lnTo>
                      <a:pt x="10643" y="41586"/>
                    </a:lnTo>
                    <a:lnTo>
                      <a:pt x="10291" y="41938"/>
                    </a:lnTo>
                    <a:lnTo>
                      <a:pt x="10150" y="42150"/>
                    </a:lnTo>
                    <a:lnTo>
                      <a:pt x="10009" y="42361"/>
                    </a:lnTo>
                    <a:lnTo>
                      <a:pt x="10009" y="42573"/>
                    </a:lnTo>
                    <a:lnTo>
                      <a:pt x="10150" y="42855"/>
                    </a:lnTo>
                    <a:lnTo>
                      <a:pt x="10291" y="43066"/>
                    </a:lnTo>
                    <a:lnTo>
                      <a:pt x="10502" y="43137"/>
                    </a:lnTo>
                    <a:lnTo>
                      <a:pt x="10643" y="43207"/>
                    </a:lnTo>
                    <a:lnTo>
                      <a:pt x="10784" y="43137"/>
                    </a:lnTo>
                    <a:lnTo>
                      <a:pt x="11066" y="42925"/>
                    </a:lnTo>
                    <a:lnTo>
                      <a:pt x="11348" y="42502"/>
                    </a:lnTo>
                    <a:lnTo>
                      <a:pt x="11912" y="41656"/>
                    </a:lnTo>
                    <a:lnTo>
                      <a:pt x="12124" y="41445"/>
                    </a:lnTo>
                    <a:lnTo>
                      <a:pt x="12194" y="41375"/>
                    </a:lnTo>
                    <a:lnTo>
                      <a:pt x="12264" y="41375"/>
                    </a:lnTo>
                    <a:lnTo>
                      <a:pt x="12124" y="41656"/>
                    </a:lnTo>
                    <a:lnTo>
                      <a:pt x="12053" y="42079"/>
                    </a:lnTo>
                    <a:lnTo>
                      <a:pt x="12053" y="42432"/>
                    </a:lnTo>
                    <a:lnTo>
                      <a:pt x="12124" y="42855"/>
                    </a:lnTo>
                    <a:lnTo>
                      <a:pt x="12194" y="43137"/>
                    </a:lnTo>
                    <a:lnTo>
                      <a:pt x="12335" y="43348"/>
                    </a:lnTo>
                    <a:lnTo>
                      <a:pt x="12476" y="43419"/>
                    </a:lnTo>
                    <a:lnTo>
                      <a:pt x="12546" y="43348"/>
                    </a:lnTo>
                    <a:lnTo>
                      <a:pt x="12617" y="43137"/>
                    </a:lnTo>
                    <a:lnTo>
                      <a:pt x="12617" y="42855"/>
                    </a:lnTo>
                    <a:lnTo>
                      <a:pt x="12617" y="42220"/>
                    </a:lnTo>
                    <a:lnTo>
                      <a:pt x="12617" y="41656"/>
                    </a:lnTo>
                    <a:lnTo>
                      <a:pt x="12687" y="41445"/>
                    </a:lnTo>
                    <a:lnTo>
                      <a:pt x="12758" y="41375"/>
                    </a:lnTo>
                    <a:lnTo>
                      <a:pt x="12969" y="41938"/>
                    </a:lnTo>
                    <a:lnTo>
                      <a:pt x="13322" y="42573"/>
                    </a:lnTo>
                    <a:lnTo>
                      <a:pt x="13463" y="42855"/>
                    </a:lnTo>
                    <a:lnTo>
                      <a:pt x="13745" y="43066"/>
                    </a:lnTo>
                    <a:lnTo>
                      <a:pt x="14027" y="43137"/>
                    </a:lnTo>
                    <a:lnTo>
                      <a:pt x="14379" y="43066"/>
                    </a:lnTo>
                    <a:lnTo>
                      <a:pt x="14661" y="42855"/>
                    </a:lnTo>
                    <a:lnTo>
                      <a:pt x="14802" y="42714"/>
                    </a:lnTo>
                    <a:lnTo>
                      <a:pt x="14802" y="42502"/>
                    </a:lnTo>
                    <a:lnTo>
                      <a:pt x="14731" y="42361"/>
                    </a:lnTo>
                    <a:lnTo>
                      <a:pt x="14308" y="41938"/>
                    </a:lnTo>
                    <a:lnTo>
                      <a:pt x="14168" y="41797"/>
                    </a:lnTo>
                    <a:lnTo>
                      <a:pt x="14097" y="41656"/>
                    </a:lnTo>
                    <a:lnTo>
                      <a:pt x="13674" y="40529"/>
                    </a:lnTo>
                    <a:lnTo>
                      <a:pt x="13392" y="39824"/>
                    </a:lnTo>
                    <a:lnTo>
                      <a:pt x="13251" y="39119"/>
                    </a:lnTo>
                    <a:lnTo>
                      <a:pt x="13181" y="38837"/>
                    </a:lnTo>
                    <a:lnTo>
                      <a:pt x="13181" y="38485"/>
                    </a:lnTo>
                    <a:lnTo>
                      <a:pt x="13251" y="38203"/>
                    </a:lnTo>
                    <a:lnTo>
                      <a:pt x="13322" y="37921"/>
                    </a:lnTo>
                    <a:lnTo>
                      <a:pt x="13533" y="37639"/>
                    </a:lnTo>
                    <a:lnTo>
                      <a:pt x="13745" y="37427"/>
                    </a:lnTo>
                    <a:lnTo>
                      <a:pt x="14097" y="37216"/>
                    </a:lnTo>
                    <a:lnTo>
                      <a:pt x="14520" y="37075"/>
                    </a:lnTo>
                    <a:lnTo>
                      <a:pt x="14872" y="38273"/>
                    </a:lnTo>
                    <a:lnTo>
                      <a:pt x="15154" y="39049"/>
                    </a:lnTo>
                    <a:lnTo>
                      <a:pt x="15436" y="39824"/>
                    </a:lnTo>
                    <a:lnTo>
                      <a:pt x="15789" y="40458"/>
                    </a:lnTo>
                    <a:lnTo>
                      <a:pt x="16000" y="40599"/>
                    </a:lnTo>
                    <a:lnTo>
                      <a:pt x="16141" y="40670"/>
                    </a:lnTo>
                    <a:lnTo>
                      <a:pt x="16353" y="40599"/>
                    </a:lnTo>
                    <a:lnTo>
                      <a:pt x="16493" y="40458"/>
                    </a:lnTo>
                    <a:lnTo>
                      <a:pt x="16705" y="40106"/>
                    </a:lnTo>
                    <a:lnTo>
                      <a:pt x="16846" y="39612"/>
                    </a:lnTo>
                    <a:lnTo>
                      <a:pt x="16846" y="39260"/>
                    </a:lnTo>
                    <a:lnTo>
                      <a:pt x="16705" y="38908"/>
                    </a:lnTo>
                    <a:lnTo>
                      <a:pt x="16493" y="38414"/>
                    </a:lnTo>
                    <a:lnTo>
                      <a:pt x="16282" y="37991"/>
                    </a:lnTo>
                    <a:lnTo>
                      <a:pt x="15718" y="37075"/>
                    </a:lnTo>
                    <a:lnTo>
                      <a:pt x="15507" y="36723"/>
                    </a:lnTo>
                    <a:lnTo>
                      <a:pt x="15366" y="36370"/>
                    </a:lnTo>
                    <a:lnTo>
                      <a:pt x="15154" y="35454"/>
                    </a:lnTo>
                    <a:lnTo>
                      <a:pt x="15154" y="35172"/>
                    </a:lnTo>
                    <a:lnTo>
                      <a:pt x="15154" y="34890"/>
                    </a:lnTo>
                    <a:lnTo>
                      <a:pt x="15295" y="34608"/>
                    </a:lnTo>
                    <a:lnTo>
                      <a:pt x="15436" y="34256"/>
                    </a:lnTo>
                    <a:lnTo>
                      <a:pt x="16071" y="33269"/>
                    </a:lnTo>
                    <a:lnTo>
                      <a:pt x="16775" y="35031"/>
                    </a:lnTo>
                    <a:lnTo>
                      <a:pt x="17410" y="36793"/>
                    </a:lnTo>
                    <a:lnTo>
                      <a:pt x="17903" y="38626"/>
                    </a:lnTo>
                    <a:lnTo>
                      <a:pt x="18115" y="39542"/>
                    </a:lnTo>
                    <a:lnTo>
                      <a:pt x="18256" y="40458"/>
                    </a:lnTo>
                    <a:lnTo>
                      <a:pt x="18326" y="41445"/>
                    </a:lnTo>
                    <a:lnTo>
                      <a:pt x="18326" y="41656"/>
                    </a:lnTo>
                    <a:lnTo>
                      <a:pt x="18326" y="41868"/>
                    </a:lnTo>
                    <a:lnTo>
                      <a:pt x="18185" y="41938"/>
                    </a:lnTo>
                    <a:lnTo>
                      <a:pt x="18044" y="42079"/>
                    </a:lnTo>
                    <a:lnTo>
                      <a:pt x="17551" y="42643"/>
                    </a:lnTo>
                    <a:lnTo>
                      <a:pt x="17198" y="42996"/>
                    </a:lnTo>
                    <a:lnTo>
                      <a:pt x="16634" y="43419"/>
                    </a:lnTo>
                    <a:lnTo>
                      <a:pt x="16071" y="43842"/>
                    </a:lnTo>
                    <a:lnTo>
                      <a:pt x="15648" y="44123"/>
                    </a:lnTo>
                    <a:lnTo>
                      <a:pt x="15225" y="44194"/>
                    </a:lnTo>
                    <a:lnTo>
                      <a:pt x="14661" y="44335"/>
                    </a:lnTo>
                    <a:lnTo>
                      <a:pt x="13322" y="44687"/>
                    </a:lnTo>
                    <a:lnTo>
                      <a:pt x="12687" y="44899"/>
                    </a:lnTo>
                    <a:lnTo>
                      <a:pt x="12124" y="45181"/>
                    </a:lnTo>
                    <a:lnTo>
                      <a:pt x="11912" y="45392"/>
                    </a:lnTo>
                    <a:lnTo>
                      <a:pt x="11771" y="45604"/>
                    </a:lnTo>
                    <a:lnTo>
                      <a:pt x="11630" y="45815"/>
                    </a:lnTo>
                    <a:lnTo>
                      <a:pt x="11630" y="46097"/>
                    </a:lnTo>
                    <a:lnTo>
                      <a:pt x="11630" y="46238"/>
                    </a:lnTo>
                    <a:lnTo>
                      <a:pt x="11701" y="46308"/>
                    </a:lnTo>
                    <a:lnTo>
                      <a:pt x="12053" y="46308"/>
                    </a:lnTo>
                    <a:lnTo>
                      <a:pt x="12476" y="46238"/>
                    </a:lnTo>
                    <a:lnTo>
                      <a:pt x="12969" y="46097"/>
                    </a:lnTo>
                    <a:lnTo>
                      <a:pt x="14027" y="45745"/>
                    </a:lnTo>
                    <a:lnTo>
                      <a:pt x="14661" y="45533"/>
                    </a:lnTo>
                    <a:lnTo>
                      <a:pt x="14379" y="46097"/>
                    </a:lnTo>
                    <a:lnTo>
                      <a:pt x="14027" y="46802"/>
                    </a:lnTo>
                    <a:lnTo>
                      <a:pt x="13674" y="47436"/>
                    </a:lnTo>
                    <a:lnTo>
                      <a:pt x="13463" y="47718"/>
                    </a:lnTo>
                    <a:lnTo>
                      <a:pt x="13251" y="47930"/>
                    </a:lnTo>
                    <a:lnTo>
                      <a:pt x="13040" y="48141"/>
                    </a:lnTo>
                    <a:lnTo>
                      <a:pt x="12758" y="48212"/>
                    </a:lnTo>
                    <a:lnTo>
                      <a:pt x="12194" y="48353"/>
                    </a:lnTo>
                    <a:lnTo>
                      <a:pt x="11912" y="48493"/>
                    </a:lnTo>
                    <a:lnTo>
                      <a:pt x="11701" y="48634"/>
                    </a:lnTo>
                    <a:lnTo>
                      <a:pt x="11489" y="48846"/>
                    </a:lnTo>
                    <a:lnTo>
                      <a:pt x="11348" y="49128"/>
                    </a:lnTo>
                    <a:lnTo>
                      <a:pt x="11278" y="49692"/>
                    </a:lnTo>
                    <a:lnTo>
                      <a:pt x="11278" y="49903"/>
                    </a:lnTo>
                    <a:lnTo>
                      <a:pt x="11348" y="49974"/>
                    </a:lnTo>
                    <a:lnTo>
                      <a:pt x="11419" y="50044"/>
                    </a:lnTo>
                    <a:lnTo>
                      <a:pt x="11560" y="50044"/>
                    </a:lnTo>
                    <a:lnTo>
                      <a:pt x="11842" y="49974"/>
                    </a:lnTo>
                    <a:lnTo>
                      <a:pt x="12124" y="49762"/>
                    </a:lnTo>
                    <a:lnTo>
                      <a:pt x="12476" y="49480"/>
                    </a:lnTo>
                    <a:lnTo>
                      <a:pt x="12969" y="48916"/>
                    </a:lnTo>
                    <a:lnTo>
                      <a:pt x="12969" y="49551"/>
                    </a:lnTo>
                    <a:lnTo>
                      <a:pt x="13040" y="49903"/>
                    </a:lnTo>
                    <a:lnTo>
                      <a:pt x="13181" y="50185"/>
                    </a:lnTo>
                    <a:lnTo>
                      <a:pt x="13322" y="50467"/>
                    </a:lnTo>
                    <a:lnTo>
                      <a:pt x="13533" y="50608"/>
                    </a:lnTo>
                    <a:lnTo>
                      <a:pt x="13815" y="50608"/>
                    </a:lnTo>
                    <a:lnTo>
                      <a:pt x="14097" y="50397"/>
                    </a:lnTo>
                    <a:lnTo>
                      <a:pt x="14238" y="50256"/>
                    </a:lnTo>
                    <a:lnTo>
                      <a:pt x="14308" y="50044"/>
                    </a:lnTo>
                    <a:lnTo>
                      <a:pt x="14308" y="49480"/>
                    </a:lnTo>
                    <a:lnTo>
                      <a:pt x="14238" y="48916"/>
                    </a:lnTo>
                    <a:lnTo>
                      <a:pt x="14238" y="48634"/>
                    </a:lnTo>
                    <a:lnTo>
                      <a:pt x="14308" y="48423"/>
                    </a:lnTo>
                    <a:lnTo>
                      <a:pt x="14520" y="48987"/>
                    </a:lnTo>
                    <a:lnTo>
                      <a:pt x="14872" y="49833"/>
                    </a:lnTo>
                    <a:lnTo>
                      <a:pt x="15084" y="50256"/>
                    </a:lnTo>
                    <a:lnTo>
                      <a:pt x="15366" y="50608"/>
                    </a:lnTo>
                    <a:lnTo>
                      <a:pt x="15648" y="50890"/>
                    </a:lnTo>
                    <a:lnTo>
                      <a:pt x="15930" y="50890"/>
                    </a:lnTo>
                    <a:lnTo>
                      <a:pt x="16141" y="50819"/>
                    </a:lnTo>
                    <a:lnTo>
                      <a:pt x="16282" y="50749"/>
                    </a:lnTo>
                    <a:lnTo>
                      <a:pt x="16423" y="50608"/>
                    </a:lnTo>
                    <a:lnTo>
                      <a:pt x="16423" y="50467"/>
                    </a:lnTo>
                    <a:lnTo>
                      <a:pt x="16423" y="50115"/>
                    </a:lnTo>
                    <a:lnTo>
                      <a:pt x="16212" y="49762"/>
                    </a:lnTo>
                    <a:lnTo>
                      <a:pt x="15718" y="49128"/>
                    </a:lnTo>
                    <a:lnTo>
                      <a:pt x="15436" y="48705"/>
                    </a:lnTo>
                    <a:lnTo>
                      <a:pt x="15084" y="47789"/>
                    </a:lnTo>
                    <a:lnTo>
                      <a:pt x="15013" y="47436"/>
                    </a:lnTo>
                    <a:lnTo>
                      <a:pt x="14943" y="47084"/>
                    </a:lnTo>
                    <a:lnTo>
                      <a:pt x="14943" y="46731"/>
                    </a:lnTo>
                    <a:lnTo>
                      <a:pt x="15084" y="46379"/>
                    </a:lnTo>
                    <a:lnTo>
                      <a:pt x="15295" y="45956"/>
                    </a:lnTo>
                    <a:lnTo>
                      <a:pt x="15648" y="45392"/>
                    </a:lnTo>
                    <a:lnTo>
                      <a:pt x="16071" y="44758"/>
                    </a:lnTo>
                    <a:lnTo>
                      <a:pt x="16634" y="44123"/>
                    </a:lnTo>
                    <a:lnTo>
                      <a:pt x="16634" y="44123"/>
                    </a:lnTo>
                    <a:lnTo>
                      <a:pt x="16282" y="45745"/>
                    </a:lnTo>
                    <a:lnTo>
                      <a:pt x="16212" y="46520"/>
                    </a:lnTo>
                    <a:lnTo>
                      <a:pt x="16141" y="47366"/>
                    </a:lnTo>
                    <a:lnTo>
                      <a:pt x="16212" y="46943"/>
                    </a:lnTo>
                    <a:lnTo>
                      <a:pt x="16423" y="46379"/>
                    </a:lnTo>
                    <a:lnTo>
                      <a:pt x="17128" y="44899"/>
                    </a:lnTo>
                    <a:lnTo>
                      <a:pt x="17551" y="44123"/>
                    </a:lnTo>
                    <a:lnTo>
                      <a:pt x="17974" y="43419"/>
                    </a:lnTo>
                    <a:lnTo>
                      <a:pt x="18326" y="42925"/>
                    </a:lnTo>
                    <a:lnTo>
                      <a:pt x="18678" y="42643"/>
                    </a:lnTo>
                    <a:lnTo>
                      <a:pt x="18960" y="44123"/>
                    </a:lnTo>
                    <a:lnTo>
                      <a:pt x="19172" y="45745"/>
                    </a:lnTo>
                    <a:lnTo>
                      <a:pt x="19313" y="46520"/>
                    </a:lnTo>
                    <a:lnTo>
                      <a:pt x="19313" y="47295"/>
                    </a:lnTo>
                    <a:lnTo>
                      <a:pt x="19242" y="48000"/>
                    </a:lnTo>
                    <a:lnTo>
                      <a:pt x="19031" y="48634"/>
                    </a:lnTo>
                    <a:lnTo>
                      <a:pt x="18256" y="50185"/>
                    </a:lnTo>
                    <a:lnTo>
                      <a:pt x="17762" y="51101"/>
                    </a:lnTo>
                    <a:lnTo>
                      <a:pt x="17621" y="51383"/>
                    </a:lnTo>
                    <a:lnTo>
                      <a:pt x="17621" y="51454"/>
                    </a:lnTo>
                    <a:lnTo>
                      <a:pt x="18044" y="51031"/>
                    </a:lnTo>
                    <a:lnTo>
                      <a:pt x="18538" y="50538"/>
                    </a:lnTo>
                    <a:lnTo>
                      <a:pt x="18960" y="50115"/>
                    </a:lnTo>
                    <a:lnTo>
                      <a:pt x="19383" y="49621"/>
                    </a:lnTo>
                    <a:lnTo>
                      <a:pt x="19383" y="50890"/>
                    </a:lnTo>
                    <a:lnTo>
                      <a:pt x="19313" y="51313"/>
                    </a:lnTo>
                    <a:lnTo>
                      <a:pt x="19172" y="51524"/>
                    </a:lnTo>
                    <a:lnTo>
                      <a:pt x="19031" y="51736"/>
                    </a:lnTo>
                    <a:lnTo>
                      <a:pt x="18749" y="52018"/>
                    </a:lnTo>
                    <a:lnTo>
                      <a:pt x="18397" y="52300"/>
                    </a:lnTo>
                    <a:lnTo>
                      <a:pt x="17974" y="52793"/>
                    </a:lnTo>
                    <a:lnTo>
                      <a:pt x="17480" y="53286"/>
                    </a:lnTo>
                    <a:lnTo>
                      <a:pt x="16846" y="53780"/>
                    </a:lnTo>
                    <a:lnTo>
                      <a:pt x="16564" y="54062"/>
                    </a:lnTo>
                    <a:lnTo>
                      <a:pt x="16423" y="54344"/>
                    </a:lnTo>
                    <a:lnTo>
                      <a:pt x="16282" y="54696"/>
                    </a:lnTo>
                    <a:lnTo>
                      <a:pt x="16282" y="55119"/>
                    </a:lnTo>
                    <a:lnTo>
                      <a:pt x="16705" y="54837"/>
                    </a:lnTo>
                    <a:lnTo>
                      <a:pt x="17692" y="54273"/>
                    </a:lnTo>
                    <a:lnTo>
                      <a:pt x="19172" y="53498"/>
                    </a:lnTo>
                    <a:lnTo>
                      <a:pt x="18678" y="54203"/>
                    </a:lnTo>
                    <a:lnTo>
                      <a:pt x="18044" y="55260"/>
                    </a:lnTo>
                    <a:lnTo>
                      <a:pt x="17762" y="55824"/>
                    </a:lnTo>
                    <a:lnTo>
                      <a:pt x="17692" y="56317"/>
                    </a:lnTo>
                    <a:lnTo>
                      <a:pt x="17621" y="56529"/>
                    </a:lnTo>
                    <a:lnTo>
                      <a:pt x="17692" y="56670"/>
                    </a:lnTo>
                    <a:lnTo>
                      <a:pt x="17762" y="56881"/>
                    </a:lnTo>
                    <a:lnTo>
                      <a:pt x="17903" y="56952"/>
                    </a:lnTo>
                    <a:lnTo>
                      <a:pt x="18044" y="57022"/>
                    </a:lnTo>
                    <a:lnTo>
                      <a:pt x="18185" y="56952"/>
                    </a:lnTo>
                    <a:lnTo>
                      <a:pt x="18397" y="56670"/>
                    </a:lnTo>
                    <a:lnTo>
                      <a:pt x="18608" y="56247"/>
                    </a:lnTo>
                    <a:lnTo>
                      <a:pt x="18819" y="55683"/>
                    </a:lnTo>
                    <a:lnTo>
                      <a:pt x="19172" y="54485"/>
                    </a:lnTo>
                    <a:lnTo>
                      <a:pt x="19313" y="53991"/>
                    </a:lnTo>
                    <a:lnTo>
                      <a:pt x="19454" y="53709"/>
                    </a:lnTo>
                    <a:lnTo>
                      <a:pt x="19383" y="54696"/>
                    </a:lnTo>
                    <a:lnTo>
                      <a:pt x="19313" y="55965"/>
                    </a:lnTo>
                    <a:lnTo>
                      <a:pt x="19383" y="56529"/>
                    </a:lnTo>
                    <a:lnTo>
                      <a:pt x="19524" y="57022"/>
                    </a:lnTo>
                    <a:lnTo>
                      <a:pt x="19665" y="57234"/>
                    </a:lnTo>
                    <a:lnTo>
                      <a:pt x="19806" y="57375"/>
                    </a:lnTo>
                    <a:lnTo>
                      <a:pt x="20018" y="57445"/>
                    </a:lnTo>
                    <a:lnTo>
                      <a:pt x="20229" y="57515"/>
                    </a:lnTo>
                    <a:lnTo>
                      <a:pt x="20441" y="57515"/>
                    </a:lnTo>
                    <a:lnTo>
                      <a:pt x="20582" y="57445"/>
                    </a:lnTo>
                    <a:lnTo>
                      <a:pt x="20723" y="57304"/>
                    </a:lnTo>
                    <a:lnTo>
                      <a:pt x="20793" y="57093"/>
                    </a:lnTo>
                    <a:lnTo>
                      <a:pt x="20863" y="56670"/>
                    </a:lnTo>
                    <a:lnTo>
                      <a:pt x="20793" y="56106"/>
                    </a:lnTo>
                    <a:lnTo>
                      <a:pt x="20652" y="55542"/>
                    </a:lnTo>
                    <a:lnTo>
                      <a:pt x="20793" y="55965"/>
                    </a:lnTo>
                    <a:lnTo>
                      <a:pt x="21075" y="56670"/>
                    </a:lnTo>
                    <a:lnTo>
                      <a:pt x="21427" y="57304"/>
                    </a:lnTo>
                    <a:lnTo>
                      <a:pt x="21780" y="57797"/>
                    </a:lnTo>
                    <a:lnTo>
                      <a:pt x="21921" y="57938"/>
                    </a:lnTo>
                    <a:lnTo>
                      <a:pt x="22132" y="58009"/>
                    </a:lnTo>
                    <a:lnTo>
                      <a:pt x="22344" y="58079"/>
                    </a:lnTo>
                    <a:lnTo>
                      <a:pt x="22626" y="58009"/>
                    </a:lnTo>
                    <a:lnTo>
                      <a:pt x="22767" y="57868"/>
                    </a:lnTo>
                    <a:lnTo>
                      <a:pt x="22907" y="57727"/>
                    </a:lnTo>
                    <a:lnTo>
                      <a:pt x="22978" y="57515"/>
                    </a:lnTo>
                    <a:lnTo>
                      <a:pt x="22978" y="57304"/>
                    </a:lnTo>
                    <a:lnTo>
                      <a:pt x="22907" y="56811"/>
                    </a:lnTo>
                    <a:lnTo>
                      <a:pt x="22696" y="56247"/>
                    </a:lnTo>
                    <a:lnTo>
                      <a:pt x="22414" y="55683"/>
                    </a:lnTo>
                    <a:lnTo>
                      <a:pt x="22062" y="55189"/>
                    </a:lnTo>
                    <a:lnTo>
                      <a:pt x="21568" y="54344"/>
                    </a:lnTo>
                    <a:lnTo>
                      <a:pt x="22626" y="54837"/>
                    </a:lnTo>
                    <a:lnTo>
                      <a:pt x="23330" y="55049"/>
                    </a:lnTo>
                    <a:lnTo>
                      <a:pt x="23894" y="55049"/>
                    </a:lnTo>
                    <a:lnTo>
                      <a:pt x="23894" y="54908"/>
                    </a:lnTo>
                    <a:lnTo>
                      <a:pt x="23894" y="54767"/>
                    </a:lnTo>
                    <a:lnTo>
                      <a:pt x="23824" y="54626"/>
                    </a:lnTo>
                    <a:lnTo>
                      <a:pt x="23471" y="54132"/>
                    </a:lnTo>
                    <a:lnTo>
                      <a:pt x="22907" y="53568"/>
                    </a:lnTo>
                    <a:lnTo>
                      <a:pt x="22132" y="52864"/>
                    </a:lnTo>
                    <a:lnTo>
                      <a:pt x="21639" y="52370"/>
                    </a:lnTo>
                    <a:lnTo>
                      <a:pt x="21286" y="51947"/>
                    </a:lnTo>
                    <a:lnTo>
                      <a:pt x="21075" y="51454"/>
                    </a:lnTo>
                    <a:lnTo>
                      <a:pt x="20934" y="51031"/>
                    </a:lnTo>
                    <a:lnTo>
                      <a:pt x="20934" y="50538"/>
                    </a:lnTo>
                    <a:lnTo>
                      <a:pt x="20863" y="49974"/>
                    </a:lnTo>
                    <a:lnTo>
                      <a:pt x="20863" y="48564"/>
                    </a:lnTo>
                    <a:lnTo>
                      <a:pt x="20793" y="47013"/>
                    </a:lnTo>
                    <a:lnTo>
                      <a:pt x="20652" y="45463"/>
                    </a:lnTo>
                    <a:lnTo>
                      <a:pt x="20441" y="43912"/>
                    </a:lnTo>
                    <a:lnTo>
                      <a:pt x="20159" y="42361"/>
                    </a:lnTo>
                    <a:lnTo>
                      <a:pt x="20159" y="42361"/>
                    </a:lnTo>
                    <a:lnTo>
                      <a:pt x="20652" y="42502"/>
                    </a:lnTo>
                    <a:lnTo>
                      <a:pt x="21004" y="42714"/>
                    </a:lnTo>
                    <a:lnTo>
                      <a:pt x="21216" y="42925"/>
                    </a:lnTo>
                    <a:lnTo>
                      <a:pt x="21357" y="43137"/>
                    </a:lnTo>
                    <a:lnTo>
                      <a:pt x="21568" y="43348"/>
                    </a:lnTo>
                    <a:lnTo>
                      <a:pt x="21780" y="43489"/>
                    </a:lnTo>
                    <a:lnTo>
                      <a:pt x="22132" y="43630"/>
                    </a:lnTo>
                    <a:lnTo>
                      <a:pt x="22626" y="43701"/>
                    </a:lnTo>
                    <a:lnTo>
                      <a:pt x="22414" y="45181"/>
                    </a:lnTo>
                    <a:lnTo>
                      <a:pt x="22344" y="45886"/>
                    </a:lnTo>
                    <a:lnTo>
                      <a:pt x="22344" y="46308"/>
                    </a:lnTo>
                    <a:lnTo>
                      <a:pt x="22414" y="46661"/>
                    </a:lnTo>
                    <a:lnTo>
                      <a:pt x="23048" y="45604"/>
                    </a:lnTo>
                    <a:lnTo>
                      <a:pt x="23683" y="44335"/>
                    </a:lnTo>
                    <a:lnTo>
                      <a:pt x="24176" y="44828"/>
                    </a:lnTo>
                    <a:lnTo>
                      <a:pt x="24599" y="45392"/>
                    </a:lnTo>
                    <a:lnTo>
                      <a:pt x="25022" y="45956"/>
                    </a:lnTo>
                    <a:lnTo>
                      <a:pt x="25445" y="46520"/>
                    </a:lnTo>
                    <a:lnTo>
                      <a:pt x="25092" y="46520"/>
                    </a:lnTo>
                    <a:lnTo>
                      <a:pt x="24881" y="46590"/>
                    </a:lnTo>
                    <a:lnTo>
                      <a:pt x="24740" y="46731"/>
                    </a:lnTo>
                    <a:lnTo>
                      <a:pt x="24458" y="47084"/>
                    </a:lnTo>
                    <a:lnTo>
                      <a:pt x="24176" y="47577"/>
                    </a:lnTo>
                    <a:lnTo>
                      <a:pt x="23965" y="48071"/>
                    </a:lnTo>
                    <a:lnTo>
                      <a:pt x="23965" y="48493"/>
                    </a:lnTo>
                    <a:lnTo>
                      <a:pt x="23965" y="48634"/>
                    </a:lnTo>
                    <a:lnTo>
                      <a:pt x="24035" y="48705"/>
                    </a:lnTo>
                    <a:lnTo>
                      <a:pt x="24106" y="48775"/>
                    </a:lnTo>
                    <a:lnTo>
                      <a:pt x="24247" y="48775"/>
                    </a:lnTo>
                    <a:lnTo>
                      <a:pt x="24458" y="48705"/>
                    </a:lnTo>
                    <a:lnTo>
                      <a:pt x="24599" y="48493"/>
                    </a:lnTo>
                    <a:lnTo>
                      <a:pt x="25022" y="47930"/>
                    </a:lnTo>
                    <a:lnTo>
                      <a:pt x="25374" y="47295"/>
                    </a:lnTo>
                    <a:lnTo>
                      <a:pt x="25515" y="46802"/>
                    </a:lnTo>
                    <a:lnTo>
                      <a:pt x="25656" y="47013"/>
                    </a:lnTo>
                    <a:lnTo>
                      <a:pt x="25656" y="47225"/>
                    </a:lnTo>
                    <a:lnTo>
                      <a:pt x="25656" y="47648"/>
                    </a:lnTo>
                    <a:lnTo>
                      <a:pt x="25586" y="48071"/>
                    </a:lnTo>
                    <a:lnTo>
                      <a:pt x="25374" y="48493"/>
                    </a:lnTo>
                    <a:lnTo>
                      <a:pt x="25304" y="48916"/>
                    </a:lnTo>
                    <a:lnTo>
                      <a:pt x="25233" y="49269"/>
                    </a:lnTo>
                    <a:lnTo>
                      <a:pt x="25233" y="49621"/>
                    </a:lnTo>
                    <a:lnTo>
                      <a:pt x="25374" y="49833"/>
                    </a:lnTo>
                    <a:lnTo>
                      <a:pt x="25515" y="49974"/>
                    </a:lnTo>
                    <a:lnTo>
                      <a:pt x="25656" y="50044"/>
                    </a:lnTo>
                    <a:lnTo>
                      <a:pt x="25868" y="50115"/>
                    </a:lnTo>
                    <a:lnTo>
                      <a:pt x="25938" y="50115"/>
                    </a:lnTo>
                    <a:lnTo>
                      <a:pt x="26079" y="50044"/>
                    </a:lnTo>
                    <a:lnTo>
                      <a:pt x="26291" y="49833"/>
                    </a:lnTo>
                    <a:lnTo>
                      <a:pt x="26432" y="49410"/>
                    </a:lnTo>
                    <a:lnTo>
                      <a:pt x="26643" y="48564"/>
                    </a:lnTo>
                    <a:lnTo>
                      <a:pt x="26784" y="48212"/>
                    </a:lnTo>
                    <a:lnTo>
                      <a:pt x="26925" y="48071"/>
                    </a:lnTo>
                    <a:lnTo>
                      <a:pt x="27137" y="48775"/>
                    </a:lnTo>
                    <a:lnTo>
                      <a:pt x="27559" y="49903"/>
                    </a:lnTo>
                    <a:lnTo>
                      <a:pt x="27771" y="50326"/>
                    </a:lnTo>
                    <a:lnTo>
                      <a:pt x="27912" y="50467"/>
                    </a:lnTo>
                    <a:lnTo>
                      <a:pt x="28053" y="50608"/>
                    </a:lnTo>
                    <a:lnTo>
                      <a:pt x="28123" y="50608"/>
                    </a:lnTo>
                    <a:lnTo>
                      <a:pt x="28264" y="50538"/>
                    </a:lnTo>
                    <a:lnTo>
                      <a:pt x="28335" y="50326"/>
                    </a:lnTo>
                    <a:lnTo>
                      <a:pt x="28476" y="50044"/>
                    </a:lnTo>
                    <a:lnTo>
                      <a:pt x="28476" y="49692"/>
                    </a:lnTo>
                    <a:lnTo>
                      <a:pt x="28335" y="49410"/>
                    </a:lnTo>
                    <a:lnTo>
                      <a:pt x="28123" y="48987"/>
                    </a:lnTo>
                    <a:lnTo>
                      <a:pt x="27912" y="48634"/>
                    </a:lnTo>
                    <a:lnTo>
                      <a:pt x="27348" y="47930"/>
                    </a:lnTo>
                    <a:lnTo>
                      <a:pt x="27137" y="47577"/>
                    </a:lnTo>
                    <a:lnTo>
                      <a:pt x="26996" y="47295"/>
                    </a:lnTo>
                    <a:lnTo>
                      <a:pt x="26996" y="47295"/>
                    </a:lnTo>
                    <a:lnTo>
                      <a:pt x="27841" y="48071"/>
                    </a:lnTo>
                    <a:lnTo>
                      <a:pt x="28335" y="48493"/>
                    </a:lnTo>
                    <a:lnTo>
                      <a:pt x="28828" y="48916"/>
                    </a:lnTo>
                    <a:lnTo>
                      <a:pt x="29251" y="49198"/>
                    </a:lnTo>
                    <a:lnTo>
                      <a:pt x="29533" y="49198"/>
                    </a:lnTo>
                    <a:lnTo>
                      <a:pt x="29533" y="48987"/>
                    </a:lnTo>
                    <a:lnTo>
                      <a:pt x="29533" y="48775"/>
                    </a:lnTo>
                    <a:lnTo>
                      <a:pt x="29251" y="47859"/>
                    </a:lnTo>
                    <a:lnTo>
                      <a:pt x="29040" y="47507"/>
                    </a:lnTo>
                    <a:lnTo>
                      <a:pt x="28828" y="47295"/>
                    </a:lnTo>
                    <a:lnTo>
                      <a:pt x="28546" y="47084"/>
                    </a:lnTo>
                    <a:lnTo>
                      <a:pt x="28194" y="46872"/>
                    </a:lnTo>
                    <a:lnTo>
                      <a:pt x="27559" y="46590"/>
                    </a:lnTo>
                    <a:lnTo>
                      <a:pt x="27207" y="46449"/>
                    </a:lnTo>
                    <a:lnTo>
                      <a:pt x="26925" y="46308"/>
                    </a:lnTo>
                    <a:lnTo>
                      <a:pt x="26361" y="45745"/>
                    </a:lnTo>
                    <a:lnTo>
                      <a:pt x="25797" y="45040"/>
                    </a:lnTo>
                    <a:lnTo>
                      <a:pt x="25233" y="44335"/>
                    </a:lnTo>
                    <a:lnTo>
                      <a:pt x="24599" y="43701"/>
                    </a:lnTo>
                    <a:lnTo>
                      <a:pt x="25586" y="43842"/>
                    </a:lnTo>
                    <a:lnTo>
                      <a:pt x="26996" y="44053"/>
                    </a:lnTo>
                    <a:lnTo>
                      <a:pt x="28264" y="44053"/>
                    </a:lnTo>
                    <a:lnTo>
                      <a:pt x="28687" y="43982"/>
                    </a:lnTo>
                    <a:lnTo>
                      <a:pt x="28828" y="43912"/>
                    </a:lnTo>
                    <a:lnTo>
                      <a:pt x="28899" y="43771"/>
                    </a:lnTo>
                    <a:lnTo>
                      <a:pt x="28899" y="43630"/>
                    </a:lnTo>
                    <a:lnTo>
                      <a:pt x="28828" y="43489"/>
                    </a:lnTo>
                    <a:lnTo>
                      <a:pt x="28617" y="43278"/>
                    </a:lnTo>
                    <a:lnTo>
                      <a:pt x="28405" y="43137"/>
                    </a:lnTo>
                    <a:lnTo>
                      <a:pt x="27700" y="42925"/>
                    </a:lnTo>
                    <a:lnTo>
                      <a:pt x="26996" y="42714"/>
                    </a:lnTo>
                    <a:lnTo>
                      <a:pt x="25374" y="42432"/>
                    </a:lnTo>
                    <a:lnTo>
                      <a:pt x="24388" y="42361"/>
                    </a:lnTo>
                    <a:lnTo>
                      <a:pt x="23048" y="42220"/>
                    </a:lnTo>
                    <a:lnTo>
                      <a:pt x="22414" y="42150"/>
                    </a:lnTo>
                    <a:lnTo>
                      <a:pt x="21850" y="42079"/>
                    </a:lnTo>
                    <a:lnTo>
                      <a:pt x="21216" y="41938"/>
                    </a:lnTo>
                    <a:lnTo>
                      <a:pt x="20723" y="41727"/>
                    </a:lnTo>
                    <a:lnTo>
                      <a:pt x="20300" y="41375"/>
                    </a:lnTo>
                    <a:lnTo>
                      <a:pt x="19877" y="40952"/>
                    </a:lnTo>
                    <a:lnTo>
                      <a:pt x="19524" y="40176"/>
                    </a:lnTo>
                    <a:lnTo>
                      <a:pt x="19172" y="39260"/>
                    </a:lnTo>
                    <a:lnTo>
                      <a:pt x="18890" y="38273"/>
                    </a:lnTo>
                    <a:lnTo>
                      <a:pt x="18678" y="37216"/>
                    </a:lnTo>
                    <a:lnTo>
                      <a:pt x="18185" y="35172"/>
                    </a:lnTo>
                    <a:lnTo>
                      <a:pt x="17974" y="34185"/>
                    </a:lnTo>
                    <a:lnTo>
                      <a:pt x="17692" y="33339"/>
                    </a:lnTo>
                    <a:lnTo>
                      <a:pt x="18185" y="33410"/>
                    </a:lnTo>
                    <a:lnTo>
                      <a:pt x="18678" y="33621"/>
                    </a:lnTo>
                    <a:lnTo>
                      <a:pt x="19101" y="33903"/>
                    </a:lnTo>
                    <a:lnTo>
                      <a:pt x="19454" y="34256"/>
                    </a:lnTo>
                    <a:lnTo>
                      <a:pt x="20229" y="35101"/>
                    </a:lnTo>
                    <a:lnTo>
                      <a:pt x="20582" y="35524"/>
                    </a:lnTo>
                    <a:lnTo>
                      <a:pt x="21004" y="35947"/>
                    </a:lnTo>
                    <a:lnTo>
                      <a:pt x="21780" y="36723"/>
                    </a:lnTo>
                    <a:lnTo>
                      <a:pt x="22344" y="37286"/>
                    </a:lnTo>
                    <a:lnTo>
                      <a:pt x="22978" y="37780"/>
                    </a:lnTo>
                    <a:lnTo>
                      <a:pt x="23542" y="38203"/>
                    </a:lnTo>
                    <a:lnTo>
                      <a:pt x="24176" y="38485"/>
                    </a:lnTo>
                    <a:lnTo>
                      <a:pt x="24388" y="38555"/>
                    </a:lnTo>
                    <a:lnTo>
                      <a:pt x="24670" y="38555"/>
                    </a:lnTo>
                    <a:lnTo>
                      <a:pt x="24881" y="38485"/>
                    </a:lnTo>
                    <a:lnTo>
                      <a:pt x="25092" y="38344"/>
                    </a:lnTo>
                    <a:lnTo>
                      <a:pt x="25022" y="38767"/>
                    </a:lnTo>
                    <a:lnTo>
                      <a:pt x="25092" y="39119"/>
                    </a:lnTo>
                    <a:lnTo>
                      <a:pt x="25304" y="39260"/>
                    </a:lnTo>
                    <a:lnTo>
                      <a:pt x="25515" y="39331"/>
                    </a:lnTo>
                    <a:lnTo>
                      <a:pt x="25727" y="39260"/>
                    </a:lnTo>
                    <a:lnTo>
                      <a:pt x="25868" y="38978"/>
                    </a:lnTo>
                    <a:lnTo>
                      <a:pt x="26009" y="38555"/>
                    </a:lnTo>
                    <a:lnTo>
                      <a:pt x="26009" y="37921"/>
                    </a:lnTo>
                    <a:lnTo>
                      <a:pt x="26291" y="38344"/>
                    </a:lnTo>
                    <a:lnTo>
                      <a:pt x="26855" y="38978"/>
                    </a:lnTo>
                    <a:lnTo>
                      <a:pt x="27137" y="39260"/>
                    </a:lnTo>
                    <a:lnTo>
                      <a:pt x="27418" y="39401"/>
                    </a:lnTo>
                    <a:lnTo>
                      <a:pt x="27559" y="39401"/>
                    </a:lnTo>
                    <a:lnTo>
                      <a:pt x="27630" y="39331"/>
                    </a:lnTo>
                    <a:lnTo>
                      <a:pt x="27700" y="39260"/>
                    </a:lnTo>
                    <a:lnTo>
                      <a:pt x="27771" y="39049"/>
                    </a:lnTo>
                    <a:lnTo>
                      <a:pt x="27771" y="38837"/>
                    </a:lnTo>
                    <a:lnTo>
                      <a:pt x="27771" y="38696"/>
                    </a:lnTo>
                    <a:lnTo>
                      <a:pt x="27630" y="38414"/>
                    </a:lnTo>
                    <a:lnTo>
                      <a:pt x="27348" y="38132"/>
                    </a:lnTo>
                    <a:lnTo>
                      <a:pt x="27066" y="37921"/>
                    </a:lnTo>
                    <a:lnTo>
                      <a:pt x="26784" y="37709"/>
                    </a:lnTo>
                    <a:lnTo>
                      <a:pt x="26502" y="37498"/>
                    </a:lnTo>
                    <a:lnTo>
                      <a:pt x="26432" y="37216"/>
                    </a:lnTo>
                    <a:lnTo>
                      <a:pt x="26361" y="37075"/>
                    </a:lnTo>
                    <a:lnTo>
                      <a:pt x="26432" y="36864"/>
                    </a:lnTo>
                    <a:lnTo>
                      <a:pt x="26996" y="37286"/>
                    </a:lnTo>
                    <a:lnTo>
                      <a:pt x="27489" y="37568"/>
                    </a:lnTo>
                    <a:lnTo>
                      <a:pt x="27982" y="37780"/>
                    </a:lnTo>
                    <a:lnTo>
                      <a:pt x="28476" y="37921"/>
                    </a:lnTo>
                    <a:lnTo>
                      <a:pt x="28899" y="37991"/>
                    </a:lnTo>
                    <a:lnTo>
                      <a:pt x="29110" y="37991"/>
                    </a:lnTo>
                    <a:lnTo>
                      <a:pt x="29322" y="37921"/>
                    </a:lnTo>
                    <a:lnTo>
                      <a:pt x="29462" y="37850"/>
                    </a:lnTo>
                    <a:lnTo>
                      <a:pt x="29603" y="37709"/>
                    </a:lnTo>
                    <a:lnTo>
                      <a:pt x="29674" y="37498"/>
                    </a:lnTo>
                    <a:lnTo>
                      <a:pt x="29674" y="37357"/>
                    </a:lnTo>
                    <a:lnTo>
                      <a:pt x="29603" y="37216"/>
                    </a:lnTo>
                    <a:lnTo>
                      <a:pt x="29462" y="37075"/>
                    </a:lnTo>
                    <a:lnTo>
                      <a:pt x="29110" y="36793"/>
                    </a:lnTo>
                    <a:lnTo>
                      <a:pt x="28617" y="36652"/>
                    </a:lnTo>
                    <a:lnTo>
                      <a:pt x="27489" y="36441"/>
                    </a:lnTo>
                    <a:lnTo>
                      <a:pt x="26714" y="36229"/>
                    </a:lnTo>
                    <a:lnTo>
                      <a:pt x="27277" y="36229"/>
                    </a:lnTo>
                    <a:lnTo>
                      <a:pt x="28194" y="36159"/>
                    </a:lnTo>
                    <a:lnTo>
                      <a:pt x="29040" y="36018"/>
                    </a:lnTo>
                    <a:lnTo>
                      <a:pt x="29322" y="35877"/>
                    </a:lnTo>
                    <a:lnTo>
                      <a:pt x="29533" y="35736"/>
                    </a:lnTo>
                    <a:lnTo>
                      <a:pt x="29744" y="35313"/>
                    </a:lnTo>
                    <a:lnTo>
                      <a:pt x="29815" y="35031"/>
                    </a:lnTo>
                    <a:lnTo>
                      <a:pt x="29885" y="34820"/>
                    </a:lnTo>
                    <a:lnTo>
                      <a:pt x="29815" y="34608"/>
                    </a:lnTo>
                    <a:lnTo>
                      <a:pt x="29744" y="34467"/>
                    </a:lnTo>
                    <a:lnTo>
                      <a:pt x="29462" y="34397"/>
                    </a:lnTo>
                    <a:lnTo>
                      <a:pt x="29110" y="34397"/>
                    </a:lnTo>
                    <a:lnTo>
                      <a:pt x="28335" y="34679"/>
                    </a:lnTo>
                    <a:lnTo>
                      <a:pt x="27066" y="35101"/>
                    </a:lnTo>
                    <a:lnTo>
                      <a:pt x="26432" y="35383"/>
                    </a:lnTo>
                    <a:lnTo>
                      <a:pt x="26009" y="35665"/>
                    </a:lnTo>
                    <a:lnTo>
                      <a:pt x="25868" y="35806"/>
                    </a:lnTo>
                    <a:lnTo>
                      <a:pt x="25797" y="35877"/>
                    </a:lnTo>
                    <a:lnTo>
                      <a:pt x="25797" y="36008"/>
                    </a:lnTo>
                    <a:lnTo>
                      <a:pt x="25797" y="36008"/>
                    </a:lnTo>
                    <a:lnTo>
                      <a:pt x="24952" y="35524"/>
                    </a:lnTo>
                    <a:lnTo>
                      <a:pt x="23965" y="34890"/>
                    </a:lnTo>
                    <a:lnTo>
                      <a:pt x="22978" y="34185"/>
                    </a:lnTo>
                    <a:lnTo>
                      <a:pt x="21991" y="33621"/>
                    </a:lnTo>
                    <a:lnTo>
                      <a:pt x="23260" y="33621"/>
                    </a:lnTo>
                    <a:lnTo>
                      <a:pt x="24106" y="33692"/>
                    </a:lnTo>
                    <a:lnTo>
                      <a:pt x="24952" y="33692"/>
                    </a:lnTo>
                    <a:lnTo>
                      <a:pt x="25727" y="33621"/>
                    </a:lnTo>
                    <a:lnTo>
                      <a:pt x="26079" y="33551"/>
                    </a:lnTo>
                    <a:lnTo>
                      <a:pt x="26432" y="33480"/>
                    </a:lnTo>
                    <a:lnTo>
                      <a:pt x="26643" y="33339"/>
                    </a:lnTo>
                    <a:lnTo>
                      <a:pt x="26855" y="33198"/>
                    </a:lnTo>
                    <a:lnTo>
                      <a:pt x="26996" y="32916"/>
                    </a:lnTo>
                    <a:lnTo>
                      <a:pt x="26996" y="32705"/>
                    </a:lnTo>
                    <a:lnTo>
                      <a:pt x="26925" y="32423"/>
                    </a:lnTo>
                    <a:lnTo>
                      <a:pt x="26784" y="32282"/>
                    </a:lnTo>
                    <a:lnTo>
                      <a:pt x="26502" y="32141"/>
                    </a:lnTo>
                    <a:lnTo>
                      <a:pt x="25233" y="32141"/>
                    </a:lnTo>
                    <a:lnTo>
                      <a:pt x="24247" y="32353"/>
                    </a:lnTo>
                    <a:lnTo>
                      <a:pt x="22203" y="32775"/>
                    </a:lnTo>
                    <a:lnTo>
                      <a:pt x="21427" y="32987"/>
                    </a:lnTo>
                    <a:lnTo>
                      <a:pt x="20934" y="33057"/>
                    </a:lnTo>
                    <a:lnTo>
                      <a:pt x="19172" y="32775"/>
                    </a:lnTo>
                    <a:lnTo>
                      <a:pt x="17903" y="32634"/>
                    </a:lnTo>
                    <a:lnTo>
                      <a:pt x="17480" y="32564"/>
                    </a:lnTo>
                    <a:lnTo>
                      <a:pt x="17410" y="32564"/>
                    </a:lnTo>
                    <a:lnTo>
                      <a:pt x="17410" y="32634"/>
                    </a:lnTo>
                    <a:lnTo>
                      <a:pt x="17269" y="32423"/>
                    </a:lnTo>
                    <a:lnTo>
                      <a:pt x="17057" y="32141"/>
                    </a:lnTo>
                    <a:lnTo>
                      <a:pt x="16775" y="31295"/>
                    </a:lnTo>
                    <a:lnTo>
                      <a:pt x="16493" y="30449"/>
                    </a:lnTo>
                    <a:lnTo>
                      <a:pt x="16212" y="29745"/>
                    </a:lnTo>
                    <a:lnTo>
                      <a:pt x="15225" y="27630"/>
                    </a:lnTo>
                    <a:lnTo>
                      <a:pt x="14097" y="25586"/>
                    </a:lnTo>
                    <a:lnTo>
                      <a:pt x="12899" y="23542"/>
                    </a:lnTo>
                    <a:lnTo>
                      <a:pt x="11630" y="21568"/>
                    </a:lnTo>
                    <a:lnTo>
                      <a:pt x="14379" y="21568"/>
                    </a:lnTo>
                    <a:lnTo>
                      <a:pt x="14802" y="21639"/>
                    </a:lnTo>
                    <a:lnTo>
                      <a:pt x="15154" y="21850"/>
                    </a:lnTo>
                    <a:lnTo>
                      <a:pt x="15366" y="21991"/>
                    </a:lnTo>
                    <a:lnTo>
                      <a:pt x="15577" y="22203"/>
                    </a:lnTo>
                    <a:lnTo>
                      <a:pt x="15930" y="22767"/>
                    </a:lnTo>
                    <a:lnTo>
                      <a:pt x="16282" y="23472"/>
                    </a:lnTo>
                    <a:lnTo>
                      <a:pt x="16564" y="24176"/>
                    </a:lnTo>
                    <a:lnTo>
                      <a:pt x="16846" y="24952"/>
                    </a:lnTo>
                    <a:lnTo>
                      <a:pt x="17198" y="25586"/>
                    </a:lnTo>
                    <a:lnTo>
                      <a:pt x="17551" y="26079"/>
                    </a:lnTo>
                    <a:lnTo>
                      <a:pt x="17762" y="26291"/>
                    </a:lnTo>
                    <a:lnTo>
                      <a:pt x="17974" y="26432"/>
                    </a:lnTo>
                    <a:lnTo>
                      <a:pt x="18397" y="26502"/>
                    </a:lnTo>
                    <a:lnTo>
                      <a:pt x="18608" y="26502"/>
                    </a:lnTo>
                    <a:lnTo>
                      <a:pt x="18749" y="26432"/>
                    </a:lnTo>
                    <a:lnTo>
                      <a:pt x="18819" y="26220"/>
                    </a:lnTo>
                    <a:lnTo>
                      <a:pt x="18749" y="25938"/>
                    </a:lnTo>
                    <a:lnTo>
                      <a:pt x="18608" y="25586"/>
                    </a:lnTo>
                    <a:lnTo>
                      <a:pt x="18115" y="24740"/>
                    </a:lnTo>
                    <a:lnTo>
                      <a:pt x="17480" y="23894"/>
                    </a:lnTo>
                    <a:lnTo>
                      <a:pt x="16775" y="23049"/>
                    </a:lnTo>
                    <a:lnTo>
                      <a:pt x="16141" y="22344"/>
                    </a:lnTo>
                    <a:lnTo>
                      <a:pt x="15789" y="21991"/>
                    </a:lnTo>
                    <a:lnTo>
                      <a:pt x="16634" y="22203"/>
                    </a:lnTo>
                    <a:lnTo>
                      <a:pt x="17551" y="22485"/>
                    </a:lnTo>
                    <a:lnTo>
                      <a:pt x="18467" y="22908"/>
                    </a:lnTo>
                    <a:lnTo>
                      <a:pt x="18819" y="23190"/>
                    </a:lnTo>
                    <a:lnTo>
                      <a:pt x="19172" y="23401"/>
                    </a:lnTo>
                    <a:lnTo>
                      <a:pt x="19665" y="23965"/>
                    </a:lnTo>
                    <a:lnTo>
                      <a:pt x="19806" y="24176"/>
                    </a:lnTo>
                    <a:lnTo>
                      <a:pt x="19806" y="24388"/>
                    </a:lnTo>
                    <a:lnTo>
                      <a:pt x="19877" y="24599"/>
                    </a:lnTo>
                    <a:lnTo>
                      <a:pt x="20018" y="24881"/>
                    </a:lnTo>
                    <a:lnTo>
                      <a:pt x="20088" y="25375"/>
                    </a:lnTo>
                    <a:lnTo>
                      <a:pt x="20229" y="25938"/>
                    </a:lnTo>
                    <a:lnTo>
                      <a:pt x="20300" y="26220"/>
                    </a:lnTo>
                    <a:lnTo>
                      <a:pt x="20370" y="26502"/>
                    </a:lnTo>
                    <a:lnTo>
                      <a:pt x="20582" y="26643"/>
                    </a:lnTo>
                    <a:lnTo>
                      <a:pt x="20863" y="26784"/>
                    </a:lnTo>
                    <a:lnTo>
                      <a:pt x="21004" y="26714"/>
                    </a:lnTo>
                    <a:lnTo>
                      <a:pt x="21145" y="26714"/>
                    </a:lnTo>
                    <a:lnTo>
                      <a:pt x="21286" y="26573"/>
                    </a:lnTo>
                    <a:lnTo>
                      <a:pt x="21357" y="26502"/>
                    </a:lnTo>
                    <a:lnTo>
                      <a:pt x="21357" y="26220"/>
                    </a:lnTo>
                    <a:lnTo>
                      <a:pt x="21357" y="25868"/>
                    </a:lnTo>
                    <a:lnTo>
                      <a:pt x="21075" y="25163"/>
                    </a:lnTo>
                    <a:lnTo>
                      <a:pt x="20863" y="24670"/>
                    </a:lnTo>
                    <a:lnTo>
                      <a:pt x="21004" y="24811"/>
                    </a:lnTo>
                    <a:lnTo>
                      <a:pt x="21216" y="25022"/>
                    </a:lnTo>
                    <a:lnTo>
                      <a:pt x="21568" y="25657"/>
                    </a:lnTo>
                    <a:lnTo>
                      <a:pt x="21850" y="25938"/>
                    </a:lnTo>
                    <a:lnTo>
                      <a:pt x="22062" y="26079"/>
                    </a:lnTo>
                    <a:lnTo>
                      <a:pt x="22344" y="26220"/>
                    </a:lnTo>
                    <a:lnTo>
                      <a:pt x="22485" y="26150"/>
                    </a:lnTo>
                    <a:lnTo>
                      <a:pt x="22555" y="26079"/>
                    </a:lnTo>
                    <a:lnTo>
                      <a:pt x="22696" y="25938"/>
                    </a:lnTo>
                    <a:lnTo>
                      <a:pt x="22767" y="25868"/>
                    </a:lnTo>
                    <a:lnTo>
                      <a:pt x="22767" y="25727"/>
                    </a:lnTo>
                    <a:lnTo>
                      <a:pt x="22696" y="25657"/>
                    </a:lnTo>
                    <a:lnTo>
                      <a:pt x="22555" y="25445"/>
                    </a:lnTo>
                    <a:lnTo>
                      <a:pt x="22273" y="25234"/>
                    </a:lnTo>
                    <a:lnTo>
                      <a:pt x="21709" y="24811"/>
                    </a:lnTo>
                    <a:lnTo>
                      <a:pt x="21568" y="24599"/>
                    </a:lnTo>
                    <a:lnTo>
                      <a:pt x="21568" y="24529"/>
                    </a:lnTo>
                    <a:lnTo>
                      <a:pt x="21568" y="24388"/>
                    </a:lnTo>
                    <a:lnTo>
                      <a:pt x="21991" y="24670"/>
                    </a:lnTo>
                    <a:lnTo>
                      <a:pt x="22837" y="25093"/>
                    </a:lnTo>
                    <a:lnTo>
                      <a:pt x="23189" y="25234"/>
                    </a:lnTo>
                    <a:lnTo>
                      <a:pt x="23542" y="25234"/>
                    </a:lnTo>
                    <a:lnTo>
                      <a:pt x="23612" y="25163"/>
                    </a:lnTo>
                    <a:lnTo>
                      <a:pt x="23683" y="25093"/>
                    </a:lnTo>
                    <a:lnTo>
                      <a:pt x="23683" y="24881"/>
                    </a:lnTo>
                    <a:lnTo>
                      <a:pt x="23683" y="24670"/>
                    </a:lnTo>
                    <a:lnTo>
                      <a:pt x="23471" y="24317"/>
                    </a:lnTo>
                    <a:lnTo>
                      <a:pt x="23260" y="24106"/>
                    </a:lnTo>
                    <a:lnTo>
                      <a:pt x="22907" y="24035"/>
                    </a:lnTo>
                    <a:lnTo>
                      <a:pt x="22555" y="23965"/>
                    </a:lnTo>
                    <a:lnTo>
                      <a:pt x="21780" y="23965"/>
                    </a:lnTo>
                    <a:lnTo>
                      <a:pt x="21498" y="23894"/>
                    </a:lnTo>
                    <a:lnTo>
                      <a:pt x="21216" y="23753"/>
                    </a:lnTo>
                    <a:lnTo>
                      <a:pt x="22203" y="23472"/>
                    </a:lnTo>
                    <a:lnTo>
                      <a:pt x="22907" y="23260"/>
                    </a:lnTo>
                    <a:lnTo>
                      <a:pt x="23542" y="23049"/>
                    </a:lnTo>
                    <a:lnTo>
                      <a:pt x="24035" y="22767"/>
                    </a:lnTo>
                    <a:lnTo>
                      <a:pt x="24176" y="22626"/>
                    </a:lnTo>
                    <a:lnTo>
                      <a:pt x="24247" y="22555"/>
                    </a:lnTo>
                    <a:lnTo>
                      <a:pt x="24176" y="22414"/>
                    </a:lnTo>
                    <a:lnTo>
                      <a:pt x="23965" y="22344"/>
                    </a:lnTo>
                    <a:lnTo>
                      <a:pt x="23612" y="22273"/>
                    </a:lnTo>
                    <a:lnTo>
                      <a:pt x="23119" y="22203"/>
                    </a:lnTo>
                    <a:lnTo>
                      <a:pt x="22837" y="22203"/>
                    </a:lnTo>
                    <a:lnTo>
                      <a:pt x="22485" y="22344"/>
                    </a:lnTo>
                    <a:lnTo>
                      <a:pt x="22132" y="22555"/>
                    </a:lnTo>
                    <a:lnTo>
                      <a:pt x="21850" y="22767"/>
                    </a:lnTo>
                    <a:lnTo>
                      <a:pt x="21286" y="23190"/>
                    </a:lnTo>
                    <a:lnTo>
                      <a:pt x="21004" y="23331"/>
                    </a:lnTo>
                    <a:lnTo>
                      <a:pt x="20723" y="23331"/>
                    </a:lnTo>
                    <a:lnTo>
                      <a:pt x="20300" y="23260"/>
                    </a:lnTo>
                    <a:lnTo>
                      <a:pt x="19806" y="23049"/>
                    </a:lnTo>
                    <a:lnTo>
                      <a:pt x="18749" y="22485"/>
                    </a:lnTo>
                    <a:lnTo>
                      <a:pt x="17692" y="21921"/>
                    </a:lnTo>
                    <a:lnTo>
                      <a:pt x="17198" y="21639"/>
                    </a:lnTo>
                    <a:lnTo>
                      <a:pt x="16775" y="21498"/>
                    </a:lnTo>
                    <a:lnTo>
                      <a:pt x="17833" y="21568"/>
                    </a:lnTo>
                    <a:lnTo>
                      <a:pt x="19313" y="21639"/>
                    </a:lnTo>
                    <a:lnTo>
                      <a:pt x="20088" y="21568"/>
                    </a:lnTo>
                    <a:lnTo>
                      <a:pt x="20723" y="21498"/>
                    </a:lnTo>
                    <a:lnTo>
                      <a:pt x="20934" y="21357"/>
                    </a:lnTo>
                    <a:lnTo>
                      <a:pt x="21145" y="21216"/>
                    </a:lnTo>
                    <a:lnTo>
                      <a:pt x="21216" y="21075"/>
                    </a:lnTo>
                    <a:lnTo>
                      <a:pt x="21286" y="20864"/>
                    </a:lnTo>
                    <a:lnTo>
                      <a:pt x="21216" y="20582"/>
                    </a:lnTo>
                    <a:lnTo>
                      <a:pt x="21075" y="20441"/>
                    </a:lnTo>
                    <a:lnTo>
                      <a:pt x="20863" y="20300"/>
                    </a:lnTo>
                    <a:lnTo>
                      <a:pt x="20582" y="20159"/>
                    </a:lnTo>
                    <a:lnTo>
                      <a:pt x="19806" y="20088"/>
                    </a:lnTo>
                    <a:lnTo>
                      <a:pt x="18890" y="20159"/>
                    </a:lnTo>
                    <a:lnTo>
                      <a:pt x="17974" y="20229"/>
                    </a:lnTo>
                    <a:lnTo>
                      <a:pt x="17128" y="20370"/>
                    </a:lnTo>
                    <a:lnTo>
                      <a:pt x="16000" y="20582"/>
                    </a:lnTo>
                    <a:lnTo>
                      <a:pt x="14731" y="20864"/>
                    </a:lnTo>
                    <a:lnTo>
                      <a:pt x="13463" y="21075"/>
                    </a:lnTo>
                    <a:lnTo>
                      <a:pt x="12758" y="21146"/>
                    </a:lnTo>
                    <a:lnTo>
                      <a:pt x="12194" y="21146"/>
                    </a:lnTo>
                    <a:lnTo>
                      <a:pt x="11630" y="21005"/>
                    </a:lnTo>
                    <a:lnTo>
                      <a:pt x="11066" y="20723"/>
                    </a:lnTo>
                    <a:lnTo>
                      <a:pt x="10361" y="20159"/>
                    </a:lnTo>
                    <a:lnTo>
                      <a:pt x="9657" y="19383"/>
                    </a:lnTo>
                    <a:lnTo>
                      <a:pt x="8952" y="18538"/>
                    </a:lnTo>
                    <a:lnTo>
                      <a:pt x="8317" y="17621"/>
                    </a:lnTo>
                    <a:lnTo>
                      <a:pt x="6978" y="15718"/>
                    </a:lnTo>
                    <a:lnTo>
                      <a:pt x="6344" y="14872"/>
                    </a:lnTo>
                    <a:lnTo>
                      <a:pt x="5780" y="14097"/>
                    </a:lnTo>
                    <a:lnTo>
                      <a:pt x="5780" y="14097"/>
                    </a:lnTo>
                    <a:lnTo>
                      <a:pt x="6203" y="14168"/>
                    </a:lnTo>
                    <a:lnTo>
                      <a:pt x="6696" y="14238"/>
                    </a:lnTo>
                    <a:lnTo>
                      <a:pt x="7613" y="14238"/>
                    </a:lnTo>
                    <a:lnTo>
                      <a:pt x="8529" y="14309"/>
                    </a:lnTo>
                    <a:lnTo>
                      <a:pt x="8952" y="14379"/>
                    </a:lnTo>
                    <a:lnTo>
                      <a:pt x="9375" y="14450"/>
                    </a:lnTo>
                    <a:lnTo>
                      <a:pt x="9798" y="14731"/>
                    </a:lnTo>
                    <a:lnTo>
                      <a:pt x="10291" y="14943"/>
                    </a:lnTo>
                    <a:lnTo>
                      <a:pt x="11207" y="15648"/>
                    </a:lnTo>
                    <a:lnTo>
                      <a:pt x="12053" y="16282"/>
                    </a:lnTo>
                    <a:lnTo>
                      <a:pt x="12546" y="16564"/>
                    </a:lnTo>
                    <a:lnTo>
                      <a:pt x="13040" y="16846"/>
                    </a:lnTo>
                    <a:lnTo>
                      <a:pt x="13745" y="17128"/>
                    </a:lnTo>
                    <a:lnTo>
                      <a:pt x="14238" y="17339"/>
                    </a:lnTo>
                    <a:lnTo>
                      <a:pt x="14731" y="17410"/>
                    </a:lnTo>
                    <a:lnTo>
                      <a:pt x="15154" y="17480"/>
                    </a:lnTo>
                    <a:lnTo>
                      <a:pt x="15295" y="17410"/>
                    </a:lnTo>
                    <a:lnTo>
                      <a:pt x="15436" y="17339"/>
                    </a:lnTo>
                    <a:lnTo>
                      <a:pt x="15507" y="17198"/>
                    </a:lnTo>
                    <a:lnTo>
                      <a:pt x="15507" y="17057"/>
                    </a:lnTo>
                    <a:lnTo>
                      <a:pt x="15507" y="16846"/>
                    </a:lnTo>
                    <a:lnTo>
                      <a:pt x="15436" y="16564"/>
                    </a:lnTo>
                    <a:lnTo>
                      <a:pt x="15295" y="16353"/>
                    </a:lnTo>
                    <a:lnTo>
                      <a:pt x="15154" y="16212"/>
                    </a:lnTo>
                    <a:lnTo>
                      <a:pt x="14731" y="15930"/>
                    </a:lnTo>
                    <a:lnTo>
                      <a:pt x="14238" y="15648"/>
                    </a:lnTo>
                    <a:lnTo>
                      <a:pt x="13604" y="15436"/>
                    </a:lnTo>
                    <a:lnTo>
                      <a:pt x="12335" y="14943"/>
                    </a:lnTo>
                    <a:lnTo>
                      <a:pt x="11419" y="14591"/>
                    </a:lnTo>
                    <a:lnTo>
                      <a:pt x="14238" y="14802"/>
                    </a:lnTo>
                    <a:lnTo>
                      <a:pt x="14661" y="15577"/>
                    </a:lnTo>
                    <a:lnTo>
                      <a:pt x="15295" y="15930"/>
                    </a:lnTo>
                    <a:lnTo>
                      <a:pt x="16000" y="16353"/>
                    </a:lnTo>
                    <a:lnTo>
                      <a:pt x="16423" y="16494"/>
                    </a:lnTo>
                    <a:lnTo>
                      <a:pt x="16775" y="16635"/>
                    </a:lnTo>
                    <a:lnTo>
                      <a:pt x="17198" y="16635"/>
                    </a:lnTo>
                    <a:lnTo>
                      <a:pt x="17551" y="16564"/>
                    </a:lnTo>
                    <a:lnTo>
                      <a:pt x="18044" y="16423"/>
                    </a:lnTo>
                    <a:lnTo>
                      <a:pt x="18326" y="16212"/>
                    </a:lnTo>
                    <a:lnTo>
                      <a:pt x="18538" y="16071"/>
                    </a:lnTo>
                    <a:lnTo>
                      <a:pt x="18538" y="15930"/>
                    </a:lnTo>
                    <a:lnTo>
                      <a:pt x="18467" y="15859"/>
                    </a:lnTo>
                    <a:lnTo>
                      <a:pt x="18326" y="15718"/>
                    </a:lnTo>
                    <a:lnTo>
                      <a:pt x="17833" y="15577"/>
                    </a:lnTo>
                    <a:lnTo>
                      <a:pt x="16423" y="15225"/>
                    </a:lnTo>
                    <a:lnTo>
                      <a:pt x="15859" y="15013"/>
                    </a:lnTo>
                    <a:lnTo>
                      <a:pt x="15648" y="14943"/>
                    </a:lnTo>
                    <a:lnTo>
                      <a:pt x="15507" y="14802"/>
                    </a:lnTo>
                    <a:lnTo>
                      <a:pt x="16212" y="14802"/>
                    </a:lnTo>
                    <a:lnTo>
                      <a:pt x="16775" y="14731"/>
                    </a:lnTo>
                    <a:lnTo>
                      <a:pt x="17057" y="14591"/>
                    </a:lnTo>
                    <a:lnTo>
                      <a:pt x="17128" y="14520"/>
                    </a:lnTo>
                    <a:lnTo>
                      <a:pt x="17198" y="14379"/>
                    </a:lnTo>
                    <a:lnTo>
                      <a:pt x="17128" y="14309"/>
                    </a:lnTo>
                    <a:lnTo>
                      <a:pt x="17057" y="14168"/>
                    </a:lnTo>
                    <a:lnTo>
                      <a:pt x="16705" y="14027"/>
                    </a:lnTo>
                    <a:lnTo>
                      <a:pt x="16141" y="13886"/>
                    </a:lnTo>
                    <a:lnTo>
                      <a:pt x="15366" y="13815"/>
                    </a:lnTo>
                    <a:lnTo>
                      <a:pt x="15507" y="13674"/>
                    </a:lnTo>
                    <a:lnTo>
                      <a:pt x="15718" y="13533"/>
                    </a:lnTo>
                    <a:lnTo>
                      <a:pt x="16282" y="13181"/>
                    </a:lnTo>
                    <a:lnTo>
                      <a:pt x="16846" y="12969"/>
                    </a:lnTo>
                    <a:lnTo>
                      <a:pt x="17057" y="12899"/>
                    </a:lnTo>
                    <a:lnTo>
                      <a:pt x="17198" y="12899"/>
                    </a:lnTo>
                    <a:lnTo>
                      <a:pt x="16634" y="12617"/>
                    </a:lnTo>
                    <a:lnTo>
                      <a:pt x="16212" y="12546"/>
                    </a:lnTo>
                    <a:lnTo>
                      <a:pt x="15789" y="12687"/>
                    </a:lnTo>
                    <a:lnTo>
                      <a:pt x="15507" y="12828"/>
                    </a:lnTo>
                    <a:lnTo>
                      <a:pt x="14943" y="13392"/>
                    </a:lnTo>
                    <a:lnTo>
                      <a:pt x="14661" y="13604"/>
                    </a:lnTo>
                    <a:lnTo>
                      <a:pt x="14308" y="13745"/>
                    </a:lnTo>
                    <a:lnTo>
                      <a:pt x="13886" y="13815"/>
                    </a:lnTo>
                    <a:lnTo>
                      <a:pt x="13463" y="13886"/>
                    </a:lnTo>
                    <a:lnTo>
                      <a:pt x="12476" y="13815"/>
                    </a:lnTo>
                    <a:lnTo>
                      <a:pt x="11560" y="13745"/>
                    </a:lnTo>
                    <a:lnTo>
                      <a:pt x="10643" y="13674"/>
                    </a:lnTo>
                    <a:lnTo>
                      <a:pt x="11701" y="13251"/>
                    </a:lnTo>
                    <a:lnTo>
                      <a:pt x="12405" y="12969"/>
                    </a:lnTo>
                    <a:lnTo>
                      <a:pt x="13040" y="12687"/>
                    </a:lnTo>
                    <a:lnTo>
                      <a:pt x="13533" y="12335"/>
                    </a:lnTo>
                    <a:lnTo>
                      <a:pt x="13674" y="12124"/>
                    </a:lnTo>
                    <a:lnTo>
                      <a:pt x="13745" y="11983"/>
                    </a:lnTo>
                    <a:lnTo>
                      <a:pt x="13745" y="11771"/>
                    </a:lnTo>
                    <a:lnTo>
                      <a:pt x="13674" y="11560"/>
                    </a:lnTo>
                    <a:lnTo>
                      <a:pt x="13392" y="11348"/>
                    </a:lnTo>
                    <a:lnTo>
                      <a:pt x="13040" y="11207"/>
                    </a:lnTo>
                    <a:lnTo>
                      <a:pt x="12899" y="11137"/>
                    </a:lnTo>
                    <a:lnTo>
                      <a:pt x="12687" y="11137"/>
                    </a:lnTo>
                    <a:lnTo>
                      <a:pt x="12264" y="11348"/>
                    </a:lnTo>
                    <a:lnTo>
                      <a:pt x="11771" y="11701"/>
                    </a:lnTo>
                    <a:lnTo>
                      <a:pt x="11207" y="12194"/>
                    </a:lnTo>
                    <a:lnTo>
                      <a:pt x="10220" y="13110"/>
                    </a:lnTo>
                    <a:lnTo>
                      <a:pt x="9798" y="13463"/>
                    </a:lnTo>
                    <a:lnTo>
                      <a:pt x="9445" y="13604"/>
                    </a:lnTo>
                    <a:lnTo>
                      <a:pt x="8881" y="13745"/>
                    </a:lnTo>
                    <a:lnTo>
                      <a:pt x="7190" y="13745"/>
                    </a:lnTo>
                    <a:lnTo>
                      <a:pt x="6626" y="13674"/>
                    </a:lnTo>
                    <a:lnTo>
                      <a:pt x="6203" y="13533"/>
                    </a:lnTo>
                    <a:lnTo>
                      <a:pt x="5780" y="13392"/>
                    </a:lnTo>
                    <a:lnTo>
                      <a:pt x="5357" y="13181"/>
                    </a:lnTo>
                    <a:lnTo>
                      <a:pt x="5005" y="12969"/>
                    </a:lnTo>
                    <a:lnTo>
                      <a:pt x="4300" y="12335"/>
                    </a:lnTo>
                    <a:lnTo>
                      <a:pt x="3665" y="11630"/>
                    </a:lnTo>
                    <a:lnTo>
                      <a:pt x="3102" y="10784"/>
                    </a:lnTo>
                    <a:lnTo>
                      <a:pt x="2608" y="9868"/>
                    </a:lnTo>
                    <a:lnTo>
                      <a:pt x="2115" y="8952"/>
                    </a:lnTo>
                    <a:lnTo>
                      <a:pt x="1762" y="8035"/>
                    </a:lnTo>
                    <a:lnTo>
                      <a:pt x="1621" y="7542"/>
                    </a:lnTo>
                    <a:lnTo>
                      <a:pt x="1410" y="6485"/>
                    </a:lnTo>
                    <a:lnTo>
                      <a:pt x="987" y="3665"/>
                    </a:lnTo>
                    <a:lnTo>
                      <a:pt x="846" y="2256"/>
                    </a:lnTo>
                    <a:lnTo>
                      <a:pt x="776" y="1058"/>
                    </a:lnTo>
                    <a:lnTo>
                      <a:pt x="776" y="564"/>
                    </a:lnTo>
                    <a:lnTo>
                      <a:pt x="846" y="282"/>
                    </a:lnTo>
                    <a:lnTo>
                      <a:pt x="917" y="71"/>
                    </a:lnTo>
                    <a:lnTo>
                      <a:pt x="987" y="0"/>
                    </a:lnTo>
                    <a:close/>
                  </a:path>
                </a:pathLst>
              </a:custGeom>
              <a:solidFill>
                <a:srgbClr val="8EBC7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 name="Google Shape;277;p6"/>
              <p:cNvSpPr/>
              <p:nvPr/>
            </p:nvSpPr>
            <p:spPr>
              <a:xfrm>
                <a:off x="3501600" y="4357925"/>
                <a:ext cx="151575" cy="297825"/>
              </a:xfrm>
              <a:custGeom>
                <a:avLst/>
                <a:gdLst/>
                <a:ahLst/>
                <a:cxnLst/>
                <a:rect l="l" t="t" r="r" b="b"/>
                <a:pathLst>
                  <a:path w="6063" h="11913" extrusionOk="0">
                    <a:moveTo>
                      <a:pt x="4935" y="0"/>
                    </a:moveTo>
                    <a:lnTo>
                      <a:pt x="3737" y="1410"/>
                    </a:lnTo>
                    <a:lnTo>
                      <a:pt x="3314" y="2326"/>
                    </a:lnTo>
                    <a:lnTo>
                      <a:pt x="2891" y="3243"/>
                    </a:lnTo>
                    <a:lnTo>
                      <a:pt x="2609" y="4230"/>
                    </a:lnTo>
                    <a:lnTo>
                      <a:pt x="2397" y="5216"/>
                    </a:lnTo>
                    <a:lnTo>
                      <a:pt x="1833" y="6908"/>
                    </a:lnTo>
                    <a:lnTo>
                      <a:pt x="1270" y="8459"/>
                    </a:lnTo>
                    <a:lnTo>
                      <a:pt x="494" y="9939"/>
                    </a:lnTo>
                    <a:lnTo>
                      <a:pt x="142" y="10855"/>
                    </a:lnTo>
                    <a:lnTo>
                      <a:pt x="1" y="11137"/>
                    </a:lnTo>
                    <a:lnTo>
                      <a:pt x="71" y="11348"/>
                    </a:lnTo>
                    <a:lnTo>
                      <a:pt x="353" y="11419"/>
                    </a:lnTo>
                    <a:lnTo>
                      <a:pt x="635" y="11348"/>
                    </a:lnTo>
                    <a:lnTo>
                      <a:pt x="847" y="11137"/>
                    </a:lnTo>
                    <a:lnTo>
                      <a:pt x="988" y="10785"/>
                    </a:lnTo>
                    <a:lnTo>
                      <a:pt x="917" y="11207"/>
                    </a:lnTo>
                    <a:lnTo>
                      <a:pt x="917" y="11348"/>
                    </a:lnTo>
                    <a:lnTo>
                      <a:pt x="988" y="11419"/>
                    </a:lnTo>
                    <a:lnTo>
                      <a:pt x="1058" y="11489"/>
                    </a:lnTo>
                    <a:lnTo>
                      <a:pt x="1129" y="11489"/>
                    </a:lnTo>
                    <a:lnTo>
                      <a:pt x="1411" y="11348"/>
                    </a:lnTo>
                    <a:lnTo>
                      <a:pt x="1904" y="10996"/>
                    </a:lnTo>
                    <a:lnTo>
                      <a:pt x="2045" y="10855"/>
                    </a:lnTo>
                    <a:lnTo>
                      <a:pt x="2045" y="10714"/>
                    </a:lnTo>
                    <a:lnTo>
                      <a:pt x="2468" y="10503"/>
                    </a:lnTo>
                    <a:lnTo>
                      <a:pt x="2609" y="10503"/>
                    </a:lnTo>
                    <a:lnTo>
                      <a:pt x="2750" y="10573"/>
                    </a:lnTo>
                    <a:lnTo>
                      <a:pt x="2891" y="10644"/>
                    </a:lnTo>
                    <a:lnTo>
                      <a:pt x="2961" y="10785"/>
                    </a:lnTo>
                    <a:lnTo>
                      <a:pt x="3102" y="11278"/>
                    </a:lnTo>
                    <a:lnTo>
                      <a:pt x="3314" y="11630"/>
                    </a:lnTo>
                    <a:lnTo>
                      <a:pt x="3596" y="11842"/>
                    </a:lnTo>
                    <a:lnTo>
                      <a:pt x="3807" y="11912"/>
                    </a:lnTo>
                    <a:lnTo>
                      <a:pt x="4159" y="11771"/>
                    </a:lnTo>
                    <a:lnTo>
                      <a:pt x="4159" y="11630"/>
                    </a:lnTo>
                    <a:lnTo>
                      <a:pt x="4018" y="11278"/>
                    </a:lnTo>
                    <a:lnTo>
                      <a:pt x="3525" y="10503"/>
                    </a:lnTo>
                    <a:lnTo>
                      <a:pt x="3032" y="9586"/>
                    </a:lnTo>
                    <a:lnTo>
                      <a:pt x="2891" y="9234"/>
                    </a:lnTo>
                    <a:lnTo>
                      <a:pt x="2820" y="8881"/>
                    </a:lnTo>
                    <a:lnTo>
                      <a:pt x="3032" y="8952"/>
                    </a:lnTo>
                    <a:lnTo>
                      <a:pt x="3173" y="9022"/>
                    </a:lnTo>
                    <a:lnTo>
                      <a:pt x="3525" y="9304"/>
                    </a:lnTo>
                    <a:lnTo>
                      <a:pt x="3807" y="9727"/>
                    </a:lnTo>
                    <a:lnTo>
                      <a:pt x="4018" y="10150"/>
                    </a:lnTo>
                    <a:lnTo>
                      <a:pt x="4300" y="10644"/>
                    </a:lnTo>
                    <a:lnTo>
                      <a:pt x="4512" y="10996"/>
                    </a:lnTo>
                    <a:lnTo>
                      <a:pt x="4794" y="11207"/>
                    </a:lnTo>
                    <a:lnTo>
                      <a:pt x="4935" y="11278"/>
                    </a:lnTo>
                    <a:lnTo>
                      <a:pt x="5146" y="11278"/>
                    </a:lnTo>
                    <a:lnTo>
                      <a:pt x="5499" y="11137"/>
                    </a:lnTo>
                    <a:lnTo>
                      <a:pt x="5781" y="10926"/>
                    </a:lnTo>
                    <a:lnTo>
                      <a:pt x="5851" y="10714"/>
                    </a:lnTo>
                    <a:lnTo>
                      <a:pt x="5851" y="10362"/>
                    </a:lnTo>
                    <a:lnTo>
                      <a:pt x="5781" y="10080"/>
                    </a:lnTo>
                    <a:lnTo>
                      <a:pt x="5640" y="9727"/>
                    </a:lnTo>
                    <a:lnTo>
                      <a:pt x="5358" y="9163"/>
                    </a:lnTo>
                    <a:lnTo>
                      <a:pt x="5146" y="8881"/>
                    </a:lnTo>
                    <a:lnTo>
                      <a:pt x="4794" y="8600"/>
                    </a:lnTo>
                    <a:lnTo>
                      <a:pt x="4018" y="8106"/>
                    </a:lnTo>
                    <a:lnTo>
                      <a:pt x="3314" y="7754"/>
                    </a:lnTo>
                    <a:lnTo>
                      <a:pt x="3032" y="7613"/>
                    </a:lnTo>
                    <a:lnTo>
                      <a:pt x="2961" y="7472"/>
                    </a:lnTo>
                    <a:lnTo>
                      <a:pt x="2820" y="7049"/>
                    </a:lnTo>
                    <a:lnTo>
                      <a:pt x="2891" y="6485"/>
                    </a:lnTo>
                    <a:lnTo>
                      <a:pt x="3032" y="5851"/>
                    </a:lnTo>
                    <a:lnTo>
                      <a:pt x="3173" y="5146"/>
                    </a:lnTo>
                    <a:lnTo>
                      <a:pt x="3666" y="3807"/>
                    </a:lnTo>
                    <a:lnTo>
                      <a:pt x="4018" y="2820"/>
                    </a:lnTo>
                    <a:lnTo>
                      <a:pt x="4300" y="4018"/>
                    </a:lnTo>
                    <a:lnTo>
                      <a:pt x="4512" y="4793"/>
                    </a:lnTo>
                    <a:lnTo>
                      <a:pt x="4794" y="5569"/>
                    </a:lnTo>
                    <a:lnTo>
                      <a:pt x="5146" y="6203"/>
                    </a:lnTo>
                    <a:lnTo>
                      <a:pt x="5287" y="6344"/>
                    </a:lnTo>
                    <a:lnTo>
                      <a:pt x="5428" y="6485"/>
                    </a:lnTo>
                    <a:lnTo>
                      <a:pt x="5569" y="6485"/>
                    </a:lnTo>
                    <a:lnTo>
                      <a:pt x="5781" y="6344"/>
                    </a:lnTo>
                    <a:lnTo>
                      <a:pt x="5922" y="6062"/>
                    </a:lnTo>
                    <a:lnTo>
                      <a:pt x="6062" y="5639"/>
                    </a:lnTo>
                    <a:lnTo>
                      <a:pt x="6062" y="5428"/>
                    </a:lnTo>
                    <a:lnTo>
                      <a:pt x="5922" y="5075"/>
                    </a:lnTo>
                    <a:lnTo>
                      <a:pt x="5569" y="4159"/>
                    </a:lnTo>
                    <a:lnTo>
                      <a:pt x="5146" y="3313"/>
                    </a:lnTo>
                    <a:lnTo>
                      <a:pt x="4935" y="2679"/>
                    </a:lnTo>
                    <a:lnTo>
                      <a:pt x="4794" y="1974"/>
                    </a:lnTo>
                    <a:lnTo>
                      <a:pt x="4723" y="1340"/>
                    </a:lnTo>
                    <a:lnTo>
                      <a:pt x="4794" y="776"/>
                    </a:lnTo>
                    <a:lnTo>
                      <a:pt x="4935" y="0"/>
                    </a:lnTo>
                    <a:close/>
                  </a:path>
                </a:pathLst>
              </a:custGeom>
              <a:solidFill>
                <a:srgbClr val="8EBC7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 name="Google Shape;278;p6"/>
              <p:cNvSpPr/>
              <p:nvPr/>
            </p:nvSpPr>
            <p:spPr>
              <a:xfrm>
                <a:off x="3487525" y="4421350"/>
                <a:ext cx="82825" cy="112800"/>
              </a:xfrm>
              <a:custGeom>
                <a:avLst/>
                <a:gdLst/>
                <a:ahLst/>
                <a:cxnLst/>
                <a:rect l="l" t="t" r="r" b="b"/>
                <a:pathLst>
                  <a:path w="3313" h="4512" extrusionOk="0">
                    <a:moveTo>
                      <a:pt x="3031" y="1"/>
                    </a:moveTo>
                    <a:lnTo>
                      <a:pt x="2749" y="71"/>
                    </a:lnTo>
                    <a:lnTo>
                      <a:pt x="2326" y="353"/>
                    </a:lnTo>
                    <a:lnTo>
                      <a:pt x="1762" y="776"/>
                    </a:lnTo>
                    <a:lnTo>
                      <a:pt x="1269" y="1199"/>
                    </a:lnTo>
                    <a:lnTo>
                      <a:pt x="705" y="1833"/>
                    </a:lnTo>
                    <a:lnTo>
                      <a:pt x="282" y="2468"/>
                    </a:lnTo>
                    <a:lnTo>
                      <a:pt x="70" y="2750"/>
                    </a:lnTo>
                    <a:lnTo>
                      <a:pt x="0" y="3032"/>
                    </a:lnTo>
                    <a:lnTo>
                      <a:pt x="0" y="3596"/>
                    </a:lnTo>
                    <a:lnTo>
                      <a:pt x="70" y="3878"/>
                    </a:lnTo>
                    <a:lnTo>
                      <a:pt x="211" y="4230"/>
                    </a:lnTo>
                    <a:lnTo>
                      <a:pt x="352" y="4441"/>
                    </a:lnTo>
                    <a:lnTo>
                      <a:pt x="423" y="4512"/>
                    </a:lnTo>
                    <a:lnTo>
                      <a:pt x="634" y="4512"/>
                    </a:lnTo>
                    <a:lnTo>
                      <a:pt x="775" y="4371"/>
                    </a:lnTo>
                    <a:lnTo>
                      <a:pt x="987" y="4018"/>
                    </a:lnTo>
                    <a:lnTo>
                      <a:pt x="1903" y="2609"/>
                    </a:lnTo>
                    <a:lnTo>
                      <a:pt x="2467" y="1693"/>
                    </a:lnTo>
                    <a:lnTo>
                      <a:pt x="2960" y="917"/>
                    </a:lnTo>
                    <a:lnTo>
                      <a:pt x="3242" y="283"/>
                    </a:lnTo>
                    <a:lnTo>
                      <a:pt x="3313" y="71"/>
                    </a:lnTo>
                    <a:lnTo>
                      <a:pt x="3242" y="1"/>
                    </a:lnTo>
                    <a:close/>
                  </a:path>
                </a:pathLst>
              </a:custGeom>
              <a:solidFill>
                <a:srgbClr val="8EBC7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 name="Google Shape;279;p6"/>
              <p:cNvSpPr/>
              <p:nvPr/>
            </p:nvSpPr>
            <p:spPr>
              <a:xfrm>
                <a:off x="3621425" y="4657475"/>
                <a:ext cx="89900" cy="84625"/>
              </a:xfrm>
              <a:custGeom>
                <a:avLst/>
                <a:gdLst/>
                <a:ahLst/>
                <a:cxnLst/>
                <a:rect l="l" t="t" r="r" b="b"/>
                <a:pathLst>
                  <a:path w="3596" h="3385" extrusionOk="0">
                    <a:moveTo>
                      <a:pt x="3595" y="1"/>
                    </a:moveTo>
                    <a:lnTo>
                      <a:pt x="3102" y="71"/>
                    </a:lnTo>
                    <a:lnTo>
                      <a:pt x="2538" y="283"/>
                    </a:lnTo>
                    <a:lnTo>
                      <a:pt x="2045" y="565"/>
                    </a:lnTo>
                    <a:lnTo>
                      <a:pt x="1551" y="917"/>
                    </a:lnTo>
                    <a:lnTo>
                      <a:pt x="1058" y="1340"/>
                    </a:lnTo>
                    <a:lnTo>
                      <a:pt x="635" y="1763"/>
                    </a:lnTo>
                    <a:lnTo>
                      <a:pt x="353" y="2256"/>
                    </a:lnTo>
                    <a:lnTo>
                      <a:pt x="142" y="2679"/>
                    </a:lnTo>
                    <a:lnTo>
                      <a:pt x="1" y="2961"/>
                    </a:lnTo>
                    <a:lnTo>
                      <a:pt x="1" y="3173"/>
                    </a:lnTo>
                    <a:lnTo>
                      <a:pt x="1" y="3314"/>
                    </a:lnTo>
                    <a:lnTo>
                      <a:pt x="71" y="3384"/>
                    </a:lnTo>
                    <a:lnTo>
                      <a:pt x="353" y="3384"/>
                    </a:lnTo>
                    <a:lnTo>
                      <a:pt x="706" y="3173"/>
                    </a:lnTo>
                    <a:lnTo>
                      <a:pt x="1410" y="2609"/>
                    </a:lnTo>
                    <a:lnTo>
                      <a:pt x="1692" y="2397"/>
                    </a:lnTo>
                    <a:lnTo>
                      <a:pt x="2115" y="1904"/>
                    </a:lnTo>
                    <a:lnTo>
                      <a:pt x="2609" y="1058"/>
                    </a:lnTo>
                    <a:lnTo>
                      <a:pt x="3173" y="353"/>
                    </a:lnTo>
                    <a:lnTo>
                      <a:pt x="3384" y="142"/>
                    </a:lnTo>
                    <a:lnTo>
                      <a:pt x="3595" y="1"/>
                    </a:lnTo>
                    <a:close/>
                  </a:path>
                </a:pathLst>
              </a:custGeom>
              <a:solidFill>
                <a:srgbClr val="8EBC7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80" name="Google Shape;280;p6"/>
            <p:cNvSpPr/>
            <p:nvPr/>
          </p:nvSpPr>
          <p:spPr>
            <a:xfrm>
              <a:off x="4524477" y="3819970"/>
              <a:ext cx="329752" cy="332092"/>
            </a:xfrm>
            <a:custGeom>
              <a:avLst/>
              <a:gdLst/>
              <a:ahLst/>
              <a:cxnLst/>
              <a:rect l="l" t="t" r="r" b="b"/>
              <a:pathLst>
                <a:path w="9798" h="9869" extrusionOk="0">
                  <a:moveTo>
                    <a:pt x="4582" y="635"/>
                  </a:moveTo>
                  <a:lnTo>
                    <a:pt x="4864" y="705"/>
                  </a:lnTo>
                  <a:lnTo>
                    <a:pt x="5145" y="846"/>
                  </a:lnTo>
                  <a:lnTo>
                    <a:pt x="5357" y="1058"/>
                  </a:lnTo>
                  <a:lnTo>
                    <a:pt x="5498" y="1269"/>
                  </a:lnTo>
                  <a:lnTo>
                    <a:pt x="5568" y="1481"/>
                  </a:lnTo>
                  <a:lnTo>
                    <a:pt x="5568" y="1763"/>
                  </a:lnTo>
                  <a:lnTo>
                    <a:pt x="5568" y="2045"/>
                  </a:lnTo>
                  <a:lnTo>
                    <a:pt x="5357" y="2679"/>
                  </a:lnTo>
                  <a:lnTo>
                    <a:pt x="4864" y="3807"/>
                  </a:lnTo>
                  <a:lnTo>
                    <a:pt x="4723" y="4230"/>
                  </a:lnTo>
                  <a:lnTo>
                    <a:pt x="4652" y="4441"/>
                  </a:lnTo>
                  <a:lnTo>
                    <a:pt x="4723" y="4582"/>
                  </a:lnTo>
                  <a:lnTo>
                    <a:pt x="3736" y="3948"/>
                  </a:lnTo>
                  <a:lnTo>
                    <a:pt x="2890" y="3243"/>
                  </a:lnTo>
                  <a:lnTo>
                    <a:pt x="2679" y="3031"/>
                  </a:lnTo>
                  <a:lnTo>
                    <a:pt x="2538" y="2820"/>
                  </a:lnTo>
                  <a:lnTo>
                    <a:pt x="2467" y="2538"/>
                  </a:lnTo>
                  <a:lnTo>
                    <a:pt x="2467" y="2326"/>
                  </a:lnTo>
                  <a:lnTo>
                    <a:pt x="2538" y="2045"/>
                  </a:lnTo>
                  <a:lnTo>
                    <a:pt x="2608" y="1833"/>
                  </a:lnTo>
                  <a:lnTo>
                    <a:pt x="2890" y="1340"/>
                  </a:lnTo>
                  <a:lnTo>
                    <a:pt x="3313" y="987"/>
                  </a:lnTo>
                  <a:lnTo>
                    <a:pt x="3806" y="705"/>
                  </a:lnTo>
                  <a:lnTo>
                    <a:pt x="4370" y="635"/>
                  </a:lnTo>
                  <a:close/>
                  <a:moveTo>
                    <a:pt x="7753" y="2820"/>
                  </a:moveTo>
                  <a:lnTo>
                    <a:pt x="8106" y="2890"/>
                  </a:lnTo>
                  <a:lnTo>
                    <a:pt x="8388" y="2961"/>
                  </a:lnTo>
                  <a:lnTo>
                    <a:pt x="8599" y="3102"/>
                  </a:lnTo>
                  <a:lnTo>
                    <a:pt x="8740" y="3313"/>
                  </a:lnTo>
                  <a:lnTo>
                    <a:pt x="8881" y="3525"/>
                  </a:lnTo>
                  <a:lnTo>
                    <a:pt x="8952" y="3807"/>
                  </a:lnTo>
                  <a:lnTo>
                    <a:pt x="8952" y="4089"/>
                  </a:lnTo>
                  <a:lnTo>
                    <a:pt x="8952" y="4371"/>
                  </a:lnTo>
                  <a:lnTo>
                    <a:pt x="8952" y="4652"/>
                  </a:lnTo>
                  <a:lnTo>
                    <a:pt x="8811" y="4864"/>
                  </a:lnTo>
                  <a:lnTo>
                    <a:pt x="8740" y="5146"/>
                  </a:lnTo>
                  <a:lnTo>
                    <a:pt x="8529" y="5357"/>
                  </a:lnTo>
                  <a:lnTo>
                    <a:pt x="8317" y="5498"/>
                  </a:lnTo>
                  <a:lnTo>
                    <a:pt x="8106" y="5639"/>
                  </a:lnTo>
                  <a:lnTo>
                    <a:pt x="7824" y="5710"/>
                  </a:lnTo>
                  <a:lnTo>
                    <a:pt x="7471" y="5639"/>
                  </a:lnTo>
                  <a:lnTo>
                    <a:pt x="7049" y="5569"/>
                  </a:lnTo>
                  <a:lnTo>
                    <a:pt x="6696" y="5428"/>
                  </a:lnTo>
                  <a:lnTo>
                    <a:pt x="6414" y="5287"/>
                  </a:lnTo>
                  <a:lnTo>
                    <a:pt x="6203" y="5075"/>
                  </a:lnTo>
                  <a:lnTo>
                    <a:pt x="6132" y="4864"/>
                  </a:lnTo>
                  <a:lnTo>
                    <a:pt x="5991" y="4582"/>
                  </a:lnTo>
                  <a:lnTo>
                    <a:pt x="5991" y="4371"/>
                  </a:lnTo>
                  <a:lnTo>
                    <a:pt x="6062" y="4089"/>
                  </a:lnTo>
                  <a:lnTo>
                    <a:pt x="6132" y="3807"/>
                  </a:lnTo>
                  <a:lnTo>
                    <a:pt x="6273" y="3595"/>
                  </a:lnTo>
                  <a:lnTo>
                    <a:pt x="6414" y="3384"/>
                  </a:lnTo>
                  <a:lnTo>
                    <a:pt x="6626" y="3172"/>
                  </a:lnTo>
                  <a:lnTo>
                    <a:pt x="6908" y="3031"/>
                  </a:lnTo>
                  <a:lnTo>
                    <a:pt x="7189" y="2890"/>
                  </a:lnTo>
                  <a:lnTo>
                    <a:pt x="7471" y="2820"/>
                  </a:lnTo>
                  <a:close/>
                  <a:moveTo>
                    <a:pt x="5921" y="5992"/>
                  </a:moveTo>
                  <a:lnTo>
                    <a:pt x="6555" y="6133"/>
                  </a:lnTo>
                  <a:lnTo>
                    <a:pt x="7260" y="6415"/>
                  </a:lnTo>
                  <a:lnTo>
                    <a:pt x="7824" y="6767"/>
                  </a:lnTo>
                  <a:lnTo>
                    <a:pt x="8035" y="6978"/>
                  </a:lnTo>
                  <a:lnTo>
                    <a:pt x="8176" y="7190"/>
                  </a:lnTo>
                  <a:lnTo>
                    <a:pt x="8317" y="7401"/>
                  </a:lnTo>
                  <a:lnTo>
                    <a:pt x="8317" y="7613"/>
                  </a:lnTo>
                  <a:lnTo>
                    <a:pt x="8247" y="7824"/>
                  </a:lnTo>
                  <a:lnTo>
                    <a:pt x="8035" y="8036"/>
                  </a:lnTo>
                  <a:lnTo>
                    <a:pt x="7683" y="8318"/>
                  </a:lnTo>
                  <a:lnTo>
                    <a:pt x="7260" y="8529"/>
                  </a:lnTo>
                  <a:lnTo>
                    <a:pt x="6837" y="8670"/>
                  </a:lnTo>
                  <a:lnTo>
                    <a:pt x="6414" y="8741"/>
                  </a:lnTo>
                  <a:lnTo>
                    <a:pt x="5991" y="8741"/>
                  </a:lnTo>
                  <a:lnTo>
                    <a:pt x="5639" y="8670"/>
                  </a:lnTo>
                  <a:lnTo>
                    <a:pt x="5286" y="8529"/>
                  </a:lnTo>
                  <a:lnTo>
                    <a:pt x="4934" y="8388"/>
                  </a:lnTo>
                  <a:lnTo>
                    <a:pt x="4652" y="8177"/>
                  </a:lnTo>
                  <a:lnTo>
                    <a:pt x="4441" y="7965"/>
                  </a:lnTo>
                  <a:lnTo>
                    <a:pt x="4300" y="7683"/>
                  </a:lnTo>
                  <a:lnTo>
                    <a:pt x="4229" y="7401"/>
                  </a:lnTo>
                  <a:lnTo>
                    <a:pt x="4300" y="7119"/>
                  </a:lnTo>
                  <a:lnTo>
                    <a:pt x="4370" y="6767"/>
                  </a:lnTo>
                  <a:lnTo>
                    <a:pt x="4652" y="6415"/>
                  </a:lnTo>
                  <a:lnTo>
                    <a:pt x="5004" y="6062"/>
                  </a:lnTo>
                  <a:lnTo>
                    <a:pt x="5145" y="5992"/>
                  </a:lnTo>
                  <a:close/>
                  <a:moveTo>
                    <a:pt x="4229" y="5498"/>
                  </a:moveTo>
                  <a:lnTo>
                    <a:pt x="3877" y="6767"/>
                  </a:lnTo>
                  <a:lnTo>
                    <a:pt x="3313" y="7965"/>
                  </a:lnTo>
                  <a:lnTo>
                    <a:pt x="3031" y="8459"/>
                  </a:lnTo>
                  <a:lnTo>
                    <a:pt x="2608" y="8670"/>
                  </a:lnTo>
                  <a:lnTo>
                    <a:pt x="2256" y="8811"/>
                  </a:lnTo>
                  <a:lnTo>
                    <a:pt x="1903" y="8811"/>
                  </a:lnTo>
                  <a:lnTo>
                    <a:pt x="1551" y="8600"/>
                  </a:lnTo>
                  <a:lnTo>
                    <a:pt x="1269" y="8318"/>
                  </a:lnTo>
                  <a:lnTo>
                    <a:pt x="1057" y="7895"/>
                  </a:lnTo>
                  <a:lnTo>
                    <a:pt x="916" y="7401"/>
                  </a:lnTo>
                  <a:lnTo>
                    <a:pt x="916" y="6978"/>
                  </a:lnTo>
                  <a:lnTo>
                    <a:pt x="987" y="6697"/>
                  </a:lnTo>
                  <a:lnTo>
                    <a:pt x="1057" y="6415"/>
                  </a:lnTo>
                  <a:lnTo>
                    <a:pt x="1128" y="6203"/>
                  </a:lnTo>
                  <a:lnTo>
                    <a:pt x="1339" y="5992"/>
                  </a:lnTo>
                  <a:lnTo>
                    <a:pt x="1480" y="5851"/>
                  </a:lnTo>
                  <a:lnTo>
                    <a:pt x="1974" y="5639"/>
                  </a:lnTo>
                  <a:lnTo>
                    <a:pt x="2538" y="5498"/>
                  </a:lnTo>
                  <a:close/>
                  <a:moveTo>
                    <a:pt x="4652" y="0"/>
                  </a:moveTo>
                  <a:lnTo>
                    <a:pt x="4018" y="141"/>
                  </a:lnTo>
                  <a:lnTo>
                    <a:pt x="3383" y="423"/>
                  </a:lnTo>
                  <a:lnTo>
                    <a:pt x="2749" y="776"/>
                  </a:lnTo>
                  <a:lnTo>
                    <a:pt x="2185" y="1269"/>
                  </a:lnTo>
                  <a:lnTo>
                    <a:pt x="1833" y="1833"/>
                  </a:lnTo>
                  <a:lnTo>
                    <a:pt x="1692" y="2115"/>
                  </a:lnTo>
                  <a:lnTo>
                    <a:pt x="1551" y="2397"/>
                  </a:lnTo>
                  <a:lnTo>
                    <a:pt x="1551" y="2679"/>
                  </a:lnTo>
                  <a:lnTo>
                    <a:pt x="1551" y="3031"/>
                  </a:lnTo>
                  <a:lnTo>
                    <a:pt x="1692" y="3313"/>
                  </a:lnTo>
                  <a:lnTo>
                    <a:pt x="1833" y="3595"/>
                  </a:lnTo>
                  <a:lnTo>
                    <a:pt x="2044" y="3877"/>
                  </a:lnTo>
                  <a:lnTo>
                    <a:pt x="2397" y="4089"/>
                  </a:lnTo>
                  <a:lnTo>
                    <a:pt x="2820" y="4371"/>
                  </a:lnTo>
                  <a:lnTo>
                    <a:pt x="3313" y="4582"/>
                  </a:lnTo>
                  <a:lnTo>
                    <a:pt x="3947" y="4793"/>
                  </a:lnTo>
                  <a:lnTo>
                    <a:pt x="4652" y="4934"/>
                  </a:lnTo>
                  <a:lnTo>
                    <a:pt x="4511" y="5075"/>
                  </a:lnTo>
                  <a:lnTo>
                    <a:pt x="4300" y="5146"/>
                  </a:lnTo>
                  <a:lnTo>
                    <a:pt x="3736" y="5146"/>
                  </a:lnTo>
                  <a:lnTo>
                    <a:pt x="3031" y="5005"/>
                  </a:lnTo>
                  <a:lnTo>
                    <a:pt x="2256" y="4864"/>
                  </a:lnTo>
                  <a:lnTo>
                    <a:pt x="1480" y="4864"/>
                  </a:lnTo>
                  <a:lnTo>
                    <a:pt x="1128" y="5005"/>
                  </a:lnTo>
                  <a:lnTo>
                    <a:pt x="846" y="5146"/>
                  </a:lnTo>
                  <a:lnTo>
                    <a:pt x="564" y="5357"/>
                  </a:lnTo>
                  <a:lnTo>
                    <a:pt x="282" y="5710"/>
                  </a:lnTo>
                  <a:lnTo>
                    <a:pt x="141" y="6203"/>
                  </a:lnTo>
                  <a:lnTo>
                    <a:pt x="0" y="6767"/>
                  </a:lnTo>
                  <a:lnTo>
                    <a:pt x="0" y="7260"/>
                  </a:lnTo>
                  <a:lnTo>
                    <a:pt x="71" y="7683"/>
                  </a:lnTo>
                  <a:lnTo>
                    <a:pt x="141" y="8106"/>
                  </a:lnTo>
                  <a:lnTo>
                    <a:pt x="282" y="8459"/>
                  </a:lnTo>
                  <a:lnTo>
                    <a:pt x="494" y="8811"/>
                  </a:lnTo>
                  <a:lnTo>
                    <a:pt x="705" y="9093"/>
                  </a:lnTo>
                  <a:lnTo>
                    <a:pt x="987" y="9375"/>
                  </a:lnTo>
                  <a:lnTo>
                    <a:pt x="1269" y="9586"/>
                  </a:lnTo>
                  <a:lnTo>
                    <a:pt x="1621" y="9727"/>
                  </a:lnTo>
                  <a:lnTo>
                    <a:pt x="1974" y="9798"/>
                  </a:lnTo>
                  <a:lnTo>
                    <a:pt x="2326" y="9868"/>
                  </a:lnTo>
                  <a:lnTo>
                    <a:pt x="2679" y="9798"/>
                  </a:lnTo>
                  <a:lnTo>
                    <a:pt x="3031" y="9657"/>
                  </a:lnTo>
                  <a:lnTo>
                    <a:pt x="3383" y="9445"/>
                  </a:lnTo>
                  <a:lnTo>
                    <a:pt x="3736" y="9163"/>
                  </a:lnTo>
                  <a:lnTo>
                    <a:pt x="4018" y="8741"/>
                  </a:lnTo>
                  <a:lnTo>
                    <a:pt x="4018" y="8952"/>
                  </a:lnTo>
                  <a:lnTo>
                    <a:pt x="4088" y="9163"/>
                  </a:lnTo>
                  <a:lnTo>
                    <a:pt x="4229" y="9375"/>
                  </a:lnTo>
                  <a:lnTo>
                    <a:pt x="4300" y="9516"/>
                  </a:lnTo>
                  <a:lnTo>
                    <a:pt x="4723" y="9727"/>
                  </a:lnTo>
                  <a:lnTo>
                    <a:pt x="5145" y="9798"/>
                  </a:lnTo>
                  <a:lnTo>
                    <a:pt x="5709" y="9798"/>
                  </a:lnTo>
                  <a:lnTo>
                    <a:pt x="6273" y="9727"/>
                  </a:lnTo>
                  <a:lnTo>
                    <a:pt x="6837" y="9586"/>
                  </a:lnTo>
                  <a:lnTo>
                    <a:pt x="7401" y="9375"/>
                  </a:lnTo>
                  <a:lnTo>
                    <a:pt x="7965" y="9093"/>
                  </a:lnTo>
                  <a:lnTo>
                    <a:pt x="8458" y="8741"/>
                  </a:lnTo>
                  <a:lnTo>
                    <a:pt x="8811" y="8388"/>
                  </a:lnTo>
                  <a:lnTo>
                    <a:pt x="9093" y="7965"/>
                  </a:lnTo>
                  <a:lnTo>
                    <a:pt x="9234" y="7542"/>
                  </a:lnTo>
                  <a:lnTo>
                    <a:pt x="9234" y="7331"/>
                  </a:lnTo>
                  <a:lnTo>
                    <a:pt x="9163" y="7190"/>
                  </a:lnTo>
                  <a:lnTo>
                    <a:pt x="9093" y="6978"/>
                  </a:lnTo>
                  <a:lnTo>
                    <a:pt x="8952" y="6767"/>
                  </a:lnTo>
                  <a:lnTo>
                    <a:pt x="8740" y="6556"/>
                  </a:lnTo>
                  <a:lnTo>
                    <a:pt x="8458" y="6344"/>
                  </a:lnTo>
                  <a:lnTo>
                    <a:pt x="8811" y="6203"/>
                  </a:lnTo>
                  <a:lnTo>
                    <a:pt x="9093" y="5992"/>
                  </a:lnTo>
                  <a:lnTo>
                    <a:pt x="9374" y="5710"/>
                  </a:lnTo>
                  <a:lnTo>
                    <a:pt x="9515" y="5357"/>
                  </a:lnTo>
                  <a:lnTo>
                    <a:pt x="9656" y="5005"/>
                  </a:lnTo>
                  <a:lnTo>
                    <a:pt x="9727" y="4652"/>
                  </a:lnTo>
                  <a:lnTo>
                    <a:pt x="9797" y="4230"/>
                  </a:lnTo>
                  <a:lnTo>
                    <a:pt x="9797" y="3877"/>
                  </a:lnTo>
                  <a:lnTo>
                    <a:pt x="9727" y="3525"/>
                  </a:lnTo>
                  <a:lnTo>
                    <a:pt x="9656" y="3172"/>
                  </a:lnTo>
                  <a:lnTo>
                    <a:pt x="9515" y="2890"/>
                  </a:lnTo>
                  <a:lnTo>
                    <a:pt x="9374" y="2679"/>
                  </a:lnTo>
                  <a:lnTo>
                    <a:pt x="9163" y="2467"/>
                  </a:lnTo>
                  <a:lnTo>
                    <a:pt x="8952" y="2256"/>
                  </a:lnTo>
                  <a:lnTo>
                    <a:pt x="8740" y="2186"/>
                  </a:lnTo>
                  <a:lnTo>
                    <a:pt x="8458" y="2045"/>
                  </a:lnTo>
                  <a:lnTo>
                    <a:pt x="7965" y="1974"/>
                  </a:lnTo>
                  <a:lnTo>
                    <a:pt x="7401" y="2115"/>
                  </a:lnTo>
                  <a:lnTo>
                    <a:pt x="6837" y="2397"/>
                  </a:lnTo>
                  <a:lnTo>
                    <a:pt x="6273" y="2749"/>
                  </a:lnTo>
                  <a:lnTo>
                    <a:pt x="6344" y="2186"/>
                  </a:lnTo>
                  <a:lnTo>
                    <a:pt x="6344" y="1692"/>
                  </a:lnTo>
                  <a:lnTo>
                    <a:pt x="6273" y="1269"/>
                  </a:lnTo>
                  <a:lnTo>
                    <a:pt x="6132" y="917"/>
                  </a:lnTo>
                  <a:lnTo>
                    <a:pt x="5991" y="635"/>
                  </a:lnTo>
                  <a:lnTo>
                    <a:pt x="5780" y="353"/>
                  </a:lnTo>
                  <a:lnTo>
                    <a:pt x="5498" y="212"/>
                  </a:lnTo>
                  <a:lnTo>
                    <a:pt x="5286" y="71"/>
                  </a:lnTo>
                  <a:lnTo>
                    <a:pt x="4934" y="71"/>
                  </a:lnTo>
                  <a:lnTo>
                    <a:pt x="4652" y="0"/>
                  </a:lnTo>
                  <a:close/>
                </a:path>
              </a:pathLst>
            </a:custGeom>
            <a:solidFill>
              <a:srgbClr val="EDDC7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 name="Google Shape;281;p6"/>
            <p:cNvSpPr/>
            <p:nvPr/>
          </p:nvSpPr>
          <p:spPr>
            <a:xfrm rot="3958791">
              <a:off x="1686043" y="3770052"/>
              <a:ext cx="246705" cy="382865"/>
            </a:xfrm>
            <a:custGeom>
              <a:avLst/>
              <a:gdLst/>
              <a:ahLst/>
              <a:cxnLst/>
              <a:rect l="l" t="t" r="r" b="b"/>
              <a:pathLst>
                <a:path w="8811" h="13675" extrusionOk="0">
                  <a:moveTo>
                    <a:pt x="5075" y="6838"/>
                  </a:moveTo>
                  <a:lnTo>
                    <a:pt x="5921" y="7261"/>
                  </a:lnTo>
                  <a:lnTo>
                    <a:pt x="6907" y="7824"/>
                  </a:lnTo>
                  <a:lnTo>
                    <a:pt x="7330" y="8177"/>
                  </a:lnTo>
                  <a:lnTo>
                    <a:pt x="7683" y="8529"/>
                  </a:lnTo>
                  <a:lnTo>
                    <a:pt x="8035" y="8952"/>
                  </a:lnTo>
                  <a:lnTo>
                    <a:pt x="8247" y="9375"/>
                  </a:lnTo>
                  <a:lnTo>
                    <a:pt x="8247" y="9375"/>
                  </a:lnTo>
                  <a:lnTo>
                    <a:pt x="7330" y="8811"/>
                  </a:lnTo>
                  <a:lnTo>
                    <a:pt x="6485" y="8318"/>
                  </a:lnTo>
                  <a:lnTo>
                    <a:pt x="6132" y="8036"/>
                  </a:lnTo>
                  <a:lnTo>
                    <a:pt x="5709" y="7684"/>
                  </a:lnTo>
                  <a:lnTo>
                    <a:pt x="5357" y="7331"/>
                  </a:lnTo>
                  <a:lnTo>
                    <a:pt x="5075" y="6838"/>
                  </a:lnTo>
                  <a:close/>
                  <a:moveTo>
                    <a:pt x="3877" y="7261"/>
                  </a:moveTo>
                  <a:lnTo>
                    <a:pt x="4370" y="10009"/>
                  </a:lnTo>
                  <a:lnTo>
                    <a:pt x="4652" y="11701"/>
                  </a:lnTo>
                  <a:lnTo>
                    <a:pt x="4722" y="12406"/>
                  </a:lnTo>
                  <a:lnTo>
                    <a:pt x="4159" y="11983"/>
                  </a:lnTo>
                  <a:lnTo>
                    <a:pt x="3947" y="9657"/>
                  </a:lnTo>
                  <a:lnTo>
                    <a:pt x="3877" y="7261"/>
                  </a:lnTo>
                  <a:close/>
                  <a:moveTo>
                    <a:pt x="3383" y="1"/>
                  </a:moveTo>
                  <a:lnTo>
                    <a:pt x="3242" y="71"/>
                  </a:lnTo>
                  <a:lnTo>
                    <a:pt x="3172" y="212"/>
                  </a:lnTo>
                  <a:lnTo>
                    <a:pt x="3101" y="494"/>
                  </a:lnTo>
                  <a:lnTo>
                    <a:pt x="2960" y="1199"/>
                  </a:lnTo>
                  <a:lnTo>
                    <a:pt x="2890" y="2115"/>
                  </a:lnTo>
                  <a:lnTo>
                    <a:pt x="2749" y="4018"/>
                  </a:lnTo>
                  <a:lnTo>
                    <a:pt x="2678" y="5358"/>
                  </a:lnTo>
                  <a:lnTo>
                    <a:pt x="2678" y="6133"/>
                  </a:lnTo>
                  <a:lnTo>
                    <a:pt x="2608" y="7120"/>
                  </a:lnTo>
                  <a:lnTo>
                    <a:pt x="2608" y="8177"/>
                  </a:lnTo>
                  <a:lnTo>
                    <a:pt x="2537" y="9305"/>
                  </a:lnTo>
                  <a:lnTo>
                    <a:pt x="2326" y="10432"/>
                  </a:lnTo>
                  <a:lnTo>
                    <a:pt x="2185" y="10926"/>
                  </a:lnTo>
                  <a:lnTo>
                    <a:pt x="2044" y="11419"/>
                  </a:lnTo>
                  <a:lnTo>
                    <a:pt x="1833" y="11842"/>
                  </a:lnTo>
                  <a:lnTo>
                    <a:pt x="1551" y="12265"/>
                  </a:lnTo>
                  <a:lnTo>
                    <a:pt x="1269" y="12547"/>
                  </a:lnTo>
                  <a:lnTo>
                    <a:pt x="916" y="12829"/>
                  </a:lnTo>
                  <a:lnTo>
                    <a:pt x="916" y="12758"/>
                  </a:lnTo>
                  <a:lnTo>
                    <a:pt x="916" y="12547"/>
                  </a:lnTo>
                  <a:lnTo>
                    <a:pt x="1057" y="11772"/>
                  </a:lnTo>
                  <a:lnTo>
                    <a:pt x="1551" y="9375"/>
                  </a:lnTo>
                  <a:lnTo>
                    <a:pt x="1903" y="8106"/>
                  </a:lnTo>
                  <a:lnTo>
                    <a:pt x="2256" y="7049"/>
                  </a:lnTo>
                  <a:lnTo>
                    <a:pt x="2537" y="6274"/>
                  </a:lnTo>
                  <a:lnTo>
                    <a:pt x="2678" y="6062"/>
                  </a:lnTo>
                  <a:lnTo>
                    <a:pt x="2537" y="6203"/>
                  </a:lnTo>
                  <a:lnTo>
                    <a:pt x="2185" y="6767"/>
                  </a:lnTo>
                  <a:lnTo>
                    <a:pt x="1762" y="7613"/>
                  </a:lnTo>
                  <a:lnTo>
                    <a:pt x="1339" y="8600"/>
                  </a:lnTo>
                  <a:lnTo>
                    <a:pt x="493" y="10573"/>
                  </a:lnTo>
                  <a:lnTo>
                    <a:pt x="71" y="11631"/>
                  </a:lnTo>
                  <a:lnTo>
                    <a:pt x="0" y="12335"/>
                  </a:lnTo>
                  <a:lnTo>
                    <a:pt x="0" y="12899"/>
                  </a:lnTo>
                  <a:lnTo>
                    <a:pt x="0" y="13252"/>
                  </a:lnTo>
                  <a:lnTo>
                    <a:pt x="141" y="13534"/>
                  </a:lnTo>
                  <a:lnTo>
                    <a:pt x="282" y="13604"/>
                  </a:lnTo>
                  <a:lnTo>
                    <a:pt x="493" y="13675"/>
                  </a:lnTo>
                  <a:lnTo>
                    <a:pt x="705" y="13604"/>
                  </a:lnTo>
                  <a:lnTo>
                    <a:pt x="987" y="13393"/>
                  </a:lnTo>
                  <a:lnTo>
                    <a:pt x="1551" y="12899"/>
                  </a:lnTo>
                  <a:lnTo>
                    <a:pt x="2115" y="12124"/>
                  </a:lnTo>
                  <a:lnTo>
                    <a:pt x="2608" y="11278"/>
                  </a:lnTo>
                  <a:lnTo>
                    <a:pt x="2960" y="10432"/>
                  </a:lnTo>
                  <a:lnTo>
                    <a:pt x="3101" y="11419"/>
                  </a:lnTo>
                  <a:lnTo>
                    <a:pt x="3242" y="12124"/>
                  </a:lnTo>
                  <a:lnTo>
                    <a:pt x="3454" y="12758"/>
                  </a:lnTo>
                  <a:lnTo>
                    <a:pt x="3736" y="13252"/>
                  </a:lnTo>
                  <a:lnTo>
                    <a:pt x="3947" y="13463"/>
                  </a:lnTo>
                  <a:lnTo>
                    <a:pt x="4159" y="13604"/>
                  </a:lnTo>
                  <a:lnTo>
                    <a:pt x="4370" y="13675"/>
                  </a:lnTo>
                  <a:lnTo>
                    <a:pt x="4582" y="13675"/>
                  </a:lnTo>
                  <a:lnTo>
                    <a:pt x="4863" y="13604"/>
                  </a:lnTo>
                  <a:lnTo>
                    <a:pt x="5145" y="13393"/>
                  </a:lnTo>
                  <a:lnTo>
                    <a:pt x="5357" y="13252"/>
                  </a:lnTo>
                  <a:lnTo>
                    <a:pt x="5498" y="12970"/>
                  </a:lnTo>
                  <a:lnTo>
                    <a:pt x="5568" y="12758"/>
                  </a:lnTo>
                  <a:lnTo>
                    <a:pt x="5639" y="12476"/>
                  </a:lnTo>
                  <a:lnTo>
                    <a:pt x="5639" y="11772"/>
                  </a:lnTo>
                  <a:lnTo>
                    <a:pt x="5639" y="11067"/>
                  </a:lnTo>
                  <a:lnTo>
                    <a:pt x="5357" y="9657"/>
                  </a:lnTo>
                  <a:lnTo>
                    <a:pt x="5145" y="8600"/>
                  </a:lnTo>
                  <a:lnTo>
                    <a:pt x="5498" y="8882"/>
                  </a:lnTo>
                  <a:lnTo>
                    <a:pt x="5921" y="9093"/>
                  </a:lnTo>
                  <a:lnTo>
                    <a:pt x="6696" y="9516"/>
                  </a:lnTo>
                  <a:lnTo>
                    <a:pt x="7471" y="9939"/>
                  </a:lnTo>
                  <a:lnTo>
                    <a:pt x="7894" y="10221"/>
                  </a:lnTo>
                  <a:lnTo>
                    <a:pt x="8176" y="10503"/>
                  </a:lnTo>
                  <a:lnTo>
                    <a:pt x="8317" y="10644"/>
                  </a:lnTo>
                  <a:lnTo>
                    <a:pt x="8458" y="10714"/>
                  </a:lnTo>
                  <a:lnTo>
                    <a:pt x="8599" y="10714"/>
                  </a:lnTo>
                  <a:lnTo>
                    <a:pt x="8670" y="10644"/>
                  </a:lnTo>
                  <a:lnTo>
                    <a:pt x="8740" y="10362"/>
                  </a:lnTo>
                  <a:lnTo>
                    <a:pt x="8811" y="10009"/>
                  </a:lnTo>
                  <a:lnTo>
                    <a:pt x="8811" y="9023"/>
                  </a:lnTo>
                  <a:lnTo>
                    <a:pt x="8670" y="8388"/>
                  </a:lnTo>
                  <a:lnTo>
                    <a:pt x="8529" y="8106"/>
                  </a:lnTo>
                  <a:lnTo>
                    <a:pt x="8317" y="7895"/>
                  </a:lnTo>
                  <a:lnTo>
                    <a:pt x="7894" y="7402"/>
                  </a:lnTo>
                  <a:lnTo>
                    <a:pt x="7330" y="7049"/>
                  </a:lnTo>
                  <a:lnTo>
                    <a:pt x="6696" y="6697"/>
                  </a:lnTo>
                  <a:lnTo>
                    <a:pt x="5498" y="6062"/>
                  </a:lnTo>
                  <a:lnTo>
                    <a:pt x="5004" y="5710"/>
                  </a:lnTo>
                  <a:lnTo>
                    <a:pt x="4582" y="5287"/>
                  </a:lnTo>
                  <a:lnTo>
                    <a:pt x="4441" y="5076"/>
                  </a:lnTo>
                  <a:lnTo>
                    <a:pt x="4300" y="4794"/>
                  </a:lnTo>
                  <a:lnTo>
                    <a:pt x="4229" y="4159"/>
                  </a:lnTo>
                  <a:lnTo>
                    <a:pt x="4229" y="3384"/>
                  </a:lnTo>
                  <a:lnTo>
                    <a:pt x="4229" y="2609"/>
                  </a:lnTo>
                  <a:lnTo>
                    <a:pt x="4229" y="1904"/>
                  </a:lnTo>
                  <a:lnTo>
                    <a:pt x="4159" y="1199"/>
                  </a:lnTo>
                  <a:lnTo>
                    <a:pt x="4088" y="847"/>
                  </a:lnTo>
                  <a:lnTo>
                    <a:pt x="3947" y="565"/>
                  </a:lnTo>
                  <a:lnTo>
                    <a:pt x="3736" y="283"/>
                  </a:lnTo>
                  <a:lnTo>
                    <a:pt x="3524" y="71"/>
                  </a:lnTo>
                  <a:lnTo>
                    <a:pt x="3383" y="1"/>
                  </a:lnTo>
                  <a:close/>
                </a:path>
              </a:pathLst>
            </a:custGeom>
            <a:solidFill>
              <a:srgbClr val="F7CA0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 name="Google Shape;282;p6"/>
            <p:cNvSpPr/>
            <p:nvPr/>
          </p:nvSpPr>
          <p:spPr>
            <a:xfrm rot="-5400000">
              <a:off x="7509304" y="3218901"/>
              <a:ext cx="191688" cy="700698"/>
            </a:xfrm>
            <a:custGeom>
              <a:avLst/>
              <a:gdLst/>
              <a:ahLst/>
              <a:cxnLst/>
              <a:rect l="l" t="t" r="r" b="b"/>
              <a:pathLst>
                <a:path w="4794" h="23472" extrusionOk="0">
                  <a:moveTo>
                    <a:pt x="2750" y="6626"/>
                  </a:moveTo>
                  <a:lnTo>
                    <a:pt x="3173" y="8177"/>
                  </a:lnTo>
                  <a:lnTo>
                    <a:pt x="3455" y="9728"/>
                  </a:lnTo>
                  <a:lnTo>
                    <a:pt x="3666" y="11208"/>
                  </a:lnTo>
                  <a:lnTo>
                    <a:pt x="3736" y="12758"/>
                  </a:lnTo>
                  <a:lnTo>
                    <a:pt x="3666" y="14239"/>
                  </a:lnTo>
                  <a:lnTo>
                    <a:pt x="3455" y="15789"/>
                  </a:lnTo>
                  <a:lnTo>
                    <a:pt x="3102" y="17340"/>
                  </a:lnTo>
                  <a:lnTo>
                    <a:pt x="2609" y="18891"/>
                  </a:lnTo>
                  <a:lnTo>
                    <a:pt x="2115" y="17481"/>
                  </a:lnTo>
                  <a:lnTo>
                    <a:pt x="1692" y="16142"/>
                  </a:lnTo>
                  <a:lnTo>
                    <a:pt x="1411" y="14802"/>
                  </a:lnTo>
                  <a:lnTo>
                    <a:pt x="1199" y="13534"/>
                  </a:lnTo>
                  <a:lnTo>
                    <a:pt x="1199" y="12195"/>
                  </a:lnTo>
                  <a:lnTo>
                    <a:pt x="1340" y="10855"/>
                  </a:lnTo>
                  <a:lnTo>
                    <a:pt x="1622" y="9516"/>
                  </a:lnTo>
                  <a:lnTo>
                    <a:pt x="2115" y="8036"/>
                  </a:lnTo>
                  <a:lnTo>
                    <a:pt x="1974" y="9939"/>
                  </a:lnTo>
                  <a:lnTo>
                    <a:pt x="1904" y="12970"/>
                  </a:lnTo>
                  <a:lnTo>
                    <a:pt x="1904" y="14450"/>
                  </a:lnTo>
                  <a:lnTo>
                    <a:pt x="1974" y="15719"/>
                  </a:lnTo>
                  <a:lnTo>
                    <a:pt x="2045" y="16142"/>
                  </a:lnTo>
                  <a:lnTo>
                    <a:pt x="2186" y="16494"/>
                  </a:lnTo>
                  <a:lnTo>
                    <a:pt x="2327" y="16635"/>
                  </a:lnTo>
                  <a:lnTo>
                    <a:pt x="2468" y="16635"/>
                  </a:lnTo>
                  <a:lnTo>
                    <a:pt x="2679" y="16424"/>
                  </a:lnTo>
                  <a:lnTo>
                    <a:pt x="2820" y="16001"/>
                  </a:lnTo>
                  <a:lnTo>
                    <a:pt x="2961" y="15507"/>
                  </a:lnTo>
                  <a:lnTo>
                    <a:pt x="3102" y="14943"/>
                  </a:lnTo>
                  <a:lnTo>
                    <a:pt x="3173" y="13463"/>
                  </a:lnTo>
                  <a:lnTo>
                    <a:pt x="3173" y="11842"/>
                  </a:lnTo>
                  <a:lnTo>
                    <a:pt x="3102" y="10221"/>
                  </a:lnTo>
                  <a:lnTo>
                    <a:pt x="2961" y="8670"/>
                  </a:lnTo>
                  <a:lnTo>
                    <a:pt x="2750" y="6626"/>
                  </a:lnTo>
                  <a:close/>
                  <a:moveTo>
                    <a:pt x="2256" y="1"/>
                  </a:moveTo>
                  <a:lnTo>
                    <a:pt x="2115" y="776"/>
                  </a:lnTo>
                  <a:lnTo>
                    <a:pt x="2045" y="1481"/>
                  </a:lnTo>
                  <a:lnTo>
                    <a:pt x="2045" y="2961"/>
                  </a:lnTo>
                  <a:lnTo>
                    <a:pt x="2045" y="4371"/>
                  </a:lnTo>
                  <a:lnTo>
                    <a:pt x="1974" y="5076"/>
                  </a:lnTo>
                  <a:lnTo>
                    <a:pt x="1904" y="5851"/>
                  </a:lnTo>
                  <a:lnTo>
                    <a:pt x="1692" y="6697"/>
                  </a:lnTo>
                  <a:lnTo>
                    <a:pt x="1411" y="7472"/>
                  </a:lnTo>
                  <a:lnTo>
                    <a:pt x="776" y="9093"/>
                  </a:lnTo>
                  <a:lnTo>
                    <a:pt x="494" y="9869"/>
                  </a:lnTo>
                  <a:lnTo>
                    <a:pt x="283" y="10644"/>
                  </a:lnTo>
                  <a:lnTo>
                    <a:pt x="71" y="11490"/>
                  </a:lnTo>
                  <a:lnTo>
                    <a:pt x="1" y="12406"/>
                  </a:lnTo>
                  <a:lnTo>
                    <a:pt x="1" y="13181"/>
                  </a:lnTo>
                  <a:lnTo>
                    <a:pt x="71" y="13886"/>
                  </a:lnTo>
                  <a:lnTo>
                    <a:pt x="142" y="14661"/>
                  </a:lnTo>
                  <a:lnTo>
                    <a:pt x="353" y="15366"/>
                  </a:lnTo>
                  <a:lnTo>
                    <a:pt x="776" y="16846"/>
                  </a:lnTo>
                  <a:lnTo>
                    <a:pt x="1270" y="18256"/>
                  </a:lnTo>
                  <a:lnTo>
                    <a:pt x="1622" y="19102"/>
                  </a:lnTo>
                  <a:lnTo>
                    <a:pt x="1833" y="19736"/>
                  </a:lnTo>
                  <a:lnTo>
                    <a:pt x="1833" y="20018"/>
                  </a:lnTo>
                  <a:lnTo>
                    <a:pt x="1833" y="20371"/>
                  </a:lnTo>
                  <a:lnTo>
                    <a:pt x="1622" y="21146"/>
                  </a:lnTo>
                  <a:lnTo>
                    <a:pt x="1551" y="21357"/>
                  </a:lnTo>
                  <a:lnTo>
                    <a:pt x="1411" y="21639"/>
                  </a:lnTo>
                  <a:lnTo>
                    <a:pt x="988" y="22274"/>
                  </a:lnTo>
                  <a:lnTo>
                    <a:pt x="565" y="22838"/>
                  </a:lnTo>
                  <a:lnTo>
                    <a:pt x="494" y="23049"/>
                  </a:lnTo>
                  <a:lnTo>
                    <a:pt x="494" y="23261"/>
                  </a:lnTo>
                  <a:lnTo>
                    <a:pt x="635" y="23402"/>
                  </a:lnTo>
                  <a:lnTo>
                    <a:pt x="706" y="23402"/>
                  </a:lnTo>
                  <a:lnTo>
                    <a:pt x="776" y="23472"/>
                  </a:lnTo>
                  <a:lnTo>
                    <a:pt x="917" y="23402"/>
                  </a:lnTo>
                  <a:lnTo>
                    <a:pt x="1129" y="23261"/>
                  </a:lnTo>
                  <a:lnTo>
                    <a:pt x="1411" y="22979"/>
                  </a:lnTo>
                  <a:lnTo>
                    <a:pt x="2045" y="21992"/>
                  </a:lnTo>
                  <a:lnTo>
                    <a:pt x="2679" y="20794"/>
                  </a:lnTo>
                  <a:lnTo>
                    <a:pt x="3243" y="19454"/>
                  </a:lnTo>
                  <a:lnTo>
                    <a:pt x="3736" y="18256"/>
                  </a:lnTo>
                  <a:lnTo>
                    <a:pt x="4371" y="16635"/>
                  </a:lnTo>
                  <a:lnTo>
                    <a:pt x="4653" y="15014"/>
                  </a:lnTo>
                  <a:lnTo>
                    <a:pt x="4794" y="13463"/>
                  </a:lnTo>
                  <a:lnTo>
                    <a:pt x="4794" y="11913"/>
                  </a:lnTo>
                  <a:lnTo>
                    <a:pt x="4653" y="10362"/>
                  </a:lnTo>
                  <a:lnTo>
                    <a:pt x="4441" y="8882"/>
                  </a:lnTo>
                  <a:lnTo>
                    <a:pt x="4089" y="7331"/>
                  </a:lnTo>
                  <a:lnTo>
                    <a:pt x="3666" y="5851"/>
                  </a:lnTo>
                  <a:lnTo>
                    <a:pt x="3243" y="4300"/>
                  </a:lnTo>
                  <a:lnTo>
                    <a:pt x="3243" y="3807"/>
                  </a:lnTo>
                  <a:lnTo>
                    <a:pt x="3173" y="3173"/>
                  </a:lnTo>
                  <a:lnTo>
                    <a:pt x="2820" y="1692"/>
                  </a:lnTo>
                  <a:lnTo>
                    <a:pt x="2468" y="424"/>
                  </a:lnTo>
                  <a:lnTo>
                    <a:pt x="2327" y="71"/>
                  </a:lnTo>
                  <a:lnTo>
                    <a:pt x="2256" y="1"/>
                  </a:lnTo>
                  <a:close/>
                </a:path>
              </a:pathLst>
            </a:custGeom>
            <a:solidFill>
              <a:srgbClr val="BDCC6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 name="Google Shape;283;p6"/>
            <p:cNvSpPr/>
            <p:nvPr/>
          </p:nvSpPr>
          <p:spPr>
            <a:xfrm rot="6864207">
              <a:off x="906954" y="3174035"/>
              <a:ext cx="298273" cy="420559"/>
            </a:xfrm>
            <a:custGeom>
              <a:avLst/>
              <a:gdLst/>
              <a:ahLst/>
              <a:cxnLst/>
              <a:rect l="l" t="t" r="r" b="b"/>
              <a:pathLst>
                <a:path w="9798" h="13816" extrusionOk="0">
                  <a:moveTo>
                    <a:pt x="6203" y="4159"/>
                  </a:moveTo>
                  <a:lnTo>
                    <a:pt x="6414" y="4230"/>
                  </a:lnTo>
                  <a:lnTo>
                    <a:pt x="6485" y="4371"/>
                  </a:lnTo>
                  <a:lnTo>
                    <a:pt x="6485" y="4512"/>
                  </a:lnTo>
                  <a:lnTo>
                    <a:pt x="6414" y="4582"/>
                  </a:lnTo>
                  <a:lnTo>
                    <a:pt x="6273" y="4582"/>
                  </a:lnTo>
                  <a:lnTo>
                    <a:pt x="5921" y="4512"/>
                  </a:lnTo>
                  <a:lnTo>
                    <a:pt x="5850" y="4441"/>
                  </a:lnTo>
                  <a:lnTo>
                    <a:pt x="5850" y="4371"/>
                  </a:lnTo>
                  <a:lnTo>
                    <a:pt x="5921" y="4230"/>
                  </a:lnTo>
                  <a:lnTo>
                    <a:pt x="6062" y="4159"/>
                  </a:lnTo>
                  <a:close/>
                  <a:moveTo>
                    <a:pt x="5709" y="5569"/>
                  </a:moveTo>
                  <a:lnTo>
                    <a:pt x="5004" y="6697"/>
                  </a:lnTo>
                  <a:lnTo>
                    <a:pt x="4088" y="7684"/>
                  </a:lnTo>
                  <a:lnTo>
                    <a:pt x="4440" y="7049"/>
                  </a:lnTo>
                  <a:lnTo>
                    <a:pt x="4793" y="6485"/>
                  </a:lnTo>
                  <a:lnTo>
                    <a:pt x="5216" y="5992"/>
                  </a:lnTo>
                  <a:lnTo>
                    <a:pt x="5709" y="5569"/>
                  </a:lnTo>
                  <a:close/>
                  <a:moveTo>
                    <a:pt x="6414" y="5992"/>
                  </a:moveTo>
                  <a:lnTo>
                    <a:pt x="6837" y="6274"/>
                  </a:lnTo>
                  <a:lnTo>
                    <a:pt x="6766" y="6838"/>
                  </a:lnTo>
                  <a:lnTo>
                    <a:pt x="6625" y="7402"/>
                  </a:lnTo>
                  <a:lnTo>
                    <a:pt x="6344" y="7895"/>
                  </a:lnTo>
                  <a:lnTo>
                    <a:pt x="6062" y="8388"/>
                  </a:lnTo>
                  <a:lnTo>
                    <a:pt x="6062" y="7825"/>
                  </a:lnTo>
                  <a:lnTo>
                    <a:pt x="6132" y="7190"/>
                  </a:lnTo>
                  <a:lnTo>
                    <a:pt x="6203" y="6556"/>
                  </a:lnTo>
                  <a:lnTo>
                    <a:pt x="6414" y="5992"/>
                  </a:lnTo>
                  <a:close/>
                  <a:moveTo>
                    <a:pt x="5568" y="5076"/>
                  </a:moveTo>
                  <a:lnTo>
                    <a:pt x="5075" y="5287"/>
                  </a:lnTo>
                  <a:lnTo>
                    <a:pt x="4652" y="5569"/>
                  </a:lnTo>
                  <a:lnTo>
                    <a:pt x="4229" y="5921"/>
                  </a:lnTo>
                  <a:lnTo>
                    <a:pt x="3947" y="6344"/>
                  </a:lnTo>
                  <a:lnTo>
                    <a:pt x="3383" y="7190"/>
                  </a:lnTo>
                  <a:lnTo>
                    <a:pt x="2819" y="8036"/>
                  </a:lnTo>
                  <a:lnTo>
                    <a:pt x="2678" y="8600"/>
                  </a:lnTo>
                  <a:lnTo>
                    <a:pt x="2608" y="8811"/>
                  </a:lnTo>
                  <a:lnTo>
                    <a:pt x="2467" y="8952"/>
                  </a:lnTo>
                  <a:lnTo>
                    <a:pt x="2326" y="9093"/>
                  </a:lnTo>
                  <a:lnTo>
                    <a:pt x="2115" y="9234"/>
                  </a:lnTo>
                  <a:lnTo>
                    <a:pt x="1551" y="9305"/>
                  </a:lnTo>
                  <a:lnTo>
                    <a:pt x="1269" y="9305"/>
                  </a:lnTo>
                  <a:lnTo>
                    <a:pt x="1057" y="9234"/>
                  </a:lnTo>
                  <a:lnTo>
                    <a:pt x="916" y="9093"/>
                  </a:lnTo>
                  <a:lnTo>
                    <a:pt x="775" y="8952"/>
                  </a:lnTo>
                  <a:lnTo>
                    <a:pt x="705" y="8741"/>
                  </a:lnTo>
                  <a:lnTo>
                    <a:pt x="705" y="8529"/>
                  </a:lnTo>
                  <a:lnTo>
                    <a:pt x="705" y="8247"/>
                  </a:lnTo>
                  <a:lnTo>
                    <a:pt x="846" y="7966"/>
                  </a:lnTo>
                  <a:lnTo>
                    <a:pt x="1128" y="7402"/>
                  </a:lnTo>
                  <a:lnTo>
                    <a:pt x="1551" y="6767"/>
                  </a:lnTo>
                  <a:lnTo>
                    <a:pt x="2115" y="6274"/>
                  </a:lnTo>
                  <a:lnTo>
                    <a:pt x="2749" y="5851"/>
                  </a:lnTo>
                  <a:lnTo>
                    <a:pt x="3454" y="5499"/>
                  </a:lnTo>
                  <a:lnTo>
                    <a:pt x="4159" y="5217"/>
                  </a:lnTo>
                  <a:lnTo>
                    <a:pt x="4863" y="5076"/>
                  </a:lnTo>
                  <a:close/>
                  <a:moveTo>
                    <a:pt x="5709" y="7120"/>
                  </a:moveTo>
                  <a:lnTo>
                    <a:pt x="5427" y="8247"/>
                  </a:lnTo>
                  <a:lnTo>
                    <a:pt x="5286" y="9446"/>
                  </a:lnTo>
                  <a:lnTo>
                    <a:pt x="4863" y="9869"/>
                  </a:lnTo>
                  <a:lnTo>
                    <a:pt x="4511" y="10080"/>
                  </a:lnTo>
                  <a:lnTo>
                    <a:pt x="4229" y="10292"/>
                  </a:lnTo>
                  <a:lnTo>
                    <a:pt x="3947" y="10362"/>
                  </a:lnTo>
                  <a:lnTo>
                    <a:pt x="3665" y="10362"/>
                  </a:lnTo>
                  <a:lnTo>
                    <a:pt x="3595" y="10292"/>
                  </a:lnTo>
                  <a:lnTo>
                    <a:pt x="3524" y="10151"/>
                  </a:lnTo>
                  <a:lnTo>
                    <a:pt x="3383" y="9798"/>
                  </a:lnTo>
                  <a:lnTo>
                    <a:pt x="3454" y="9516"/>
                  </a:lnTo>
                  <a:lnTo>
                    <a:pt x="3665" y="9164"/>
                  </a:lnTo>
                  <a:lnTo>
                    <a:pt x="4370" y="8388"/>
                  </a:lnTo>
                  <a:lnTo>
                    <a:pt x="5216" y="7684"/>
                  </a:lnTo>
                  <a:lnTo>
                    <a:pt x="5709" y="7120"/>
                  </a:lnTo>
                  <a:close/>
                  <a:moveTo>
                    <a:pt x="7894" y="6274"/>
                  </a:moveTo>
                  <a:lnTo>
                    <a:pt x="8388" y="7613"/>
                  </a:lnTo>
                  <a:lnTo>
                    <a:pt x="8670" y="8459"/>
                  </a:lnTo>
                  <a:lnTo>
                    <a:pt x="8810" y="9375"/>
                  </a:lnTo>
                  <a:lnTo>
                    <a:pt x="8881" y="9798"/>
                  </a:lnTo>
                  <a:lnTo>
                    <a:pt x="8881" y="10151"/>
                  </a:lnTo>
                  <a:lnTo>
                    <a:pt x="8810" y="10503"/>
                  </a:lnTo>
                  <a:lnTo>
                    <a:pt x="8670" y="10855"/>
                  </a:lnTo>
                  <a:lnTo>
                    <a:pt x="8529" y="11067"/>
                  </a:lnTo>
                  <a:lnTo>
                    <a:pt x="8247" y="11278"/>
                  </a:lnTo>
                  <a:lnTo>
                    <a:pt x="7894" y="11349"/>
                  </a:lnTo>
                  <a:lnTo>
                    <a:pt x="7471" y="11349"/>
                  </a:lnTo>
                  <a:lnTo>
                    <a:pt x="6978" y="11278"/>
                  </a:lnTo>
                  <a:lnTo>
                    <a:pt x="6625" y="11067"/>
                  </a:lnTo>
                  <a:lnTo>
                    <a:pt x="6414" y="10855"/>
                  </a:lnTo>
                  <a:lnTo>
                    <a:pt x="6344" y="10644"/>
                  </a:lnTo>
                  <a:lnTo>
                    <a:pt x="6273" y="10292"/>
                  </a:lnTo>
                  <a:lnTo>
                    <a:pt x="6344" y="10010"/>
                  </a:lnTo>
                  <a:lnTo>
                    <a:pt x="6625" y="9234"/>
                  </a:lnTo>
                  <a:lnTo>
                    <a:pt x="6978" y="8459"/>
                  </a:lnTo>
                  <a:lnTo>
                    <a:pt x="7401" y="7613"/>
                  </a:lnTo>
                  <a:lnTo>
                    <a:pt x="7753" y="6908"/>
                  </a:lnTo>
                  <a:lnTo>
                    <a:pt x="7894" y="6556"/>
                  </a:lnTo>
                  <a:lnTo>
                    <a:pt x="7894" y="6274"/>
                  </a:lnTo>
                  <a:close/>
                  <a:moveTo>
                    <a:pt x="7189" y="1"/>
                  </a:moveTo>
                  <a:lnTo>
                    <a:pt x="6978" y="71"/>
                  </a:lnTo>
                  <a:lnTo>
                    <a:pt x="6696" y="353"/>
                  </a:lnTo>
                  <a:lnTo>
                    <a:pt x="6485" y="494"/>
                  </a:lnTo>
                  <a:lnTo>
                    <a:pt x="6344" y="706"/>
                  </a:lnTo>
                  <a:lnTo>
                    <a:pt x="6203" y="1199"/>
                  </a:lnTo>
                  <a:lnTo>
                    <a:pt x="6132" y="1692"/>
                  </a:lnTo>
                  <a:lnTo>
                    <a:pt x="6062" y="2256"/>
                  </a:lnTo>
                  <a:lnTo>
                    <a:pt x="5921" y="2891"/>
                  </a:lnTo>
                  <a:lnTo>
                    <a:pt x="5780" y="3384"/>
                  </a:lnTo>
                  <a:lnTo>
                    <a:pt x="5568" y="3877"/>
                  </a:lnTo>
                  <a:lnTo>
                    <a:pt x="5357" y="4089"/>
                  </a:lnTo>
                  <a:lnTo>
                    <a:pt x="5145" y="4300"/>
                  </a:lnTo>
                  <a:lnTo>
                    <a:pt x="4581" y="4582"/>
                  </a:lnTo>
                  <a:lnTo>
                    <a:pt x="4018" y="4864"/>
                  </a:lnTo>
                  <a:lnTo>
                    <a:pt x="2819" y="5217"/>
                  </a:lnTo>
                  <a:lnTo>
                    <a:pt x="2255" y="5428"/>
                  </a:lnTo>
                  <a:lnTo>
                    <a:pt x="1692" y="5710"/>
                  </a:lnTo>
                  <a:lnTo>
                    <a:pt x="1128" y="6062"/>
                  </a:lnTo>
                  <a:lnTo>
                    <a:pt x="634" y="6626"/>
                  </a:lnTo>
                  <a:lnTo>
                    <a:pt x="282" y="7190"/>
                  </a:lnTo>
                  <a:lnTo>
                    <a:pt x="71" y="7825"/>
                  </a:lnTo>
                  <a:lnTo>
                    <a:pt x="0" y="8459"/>
                  </a:lnTo>
                  <a:lnTo>
                    <a:pt x="0" y="9093"/>
                  </a:lnTo>
                  <a:lnTo>
                    <a:pt x="71" y="9375"/>
                  </a:lnTo>
                  <a:lnTo>
                    <a:pt x="211" y="9587"/>
                  </a:lnTo>
                  <a:lnTo>
                    <a:pt x="352" y="9869"/>
                  </a:lnTo>
                  <a:lnTo>
                    <a:pt x="564" y="10010"/>
                  </a:lnTo>
                  <a:lnTo>
                    <a:pt x="846" y="10151"/>
                  </a:lnTo>
                  <a:lnTo>
                    <a:pt x="1128" y="10221"/>
                  </a:lnTo>
                  <a:lnTo>
                    <a:pt x="1903" y="10221"/>
                  </a:lnTo>
                  <a:lnTo>
                    <a:pt x="1339" y="10644"/>
                  </a:lnTo>
                  <a:lnTo>
                    <a:pt x="916" y="10926"/>
                  </a:lnTo>
                  <a:lnTo>
                    <a:pt x="564" y="11278"/>
                  </a:lnTo>
                  <a:lnTo>
                    <a:pt x="282" y="11701"/>
                  </a:lnTo>
                  <a:lnTo>
                    <a:pt x="141" y="12054"/>
                  </a:lnTo>
                  <a:lnTo>
                    <a:pt x="141" y="12195"/>
                  </a:lnTo>
                  <a:lnTo>
                    <a:pt x="211" y="12406"/>
                  </a:lnTo>
                  <a:lnTo>
                    <a:pt x="282" y="12547"/>
                  </a:lnTo>
                  <a:lnTo>
                    <a:pt x="493" y="12758"/>
                  </a:lnTo>
                  <a:lnTo>
                    <a:pt x="775" y="12899"/>
                  </a:lnTo>
                  <a:lnTo>
                    <a:pt x="1057" y="12970"/>
                  </a:lnTo>
                  <a:lnTo>
                    <a:pt x="1269" y="12899"/>
                  </a:lnTo>
                  <a:lnTo>
                    <a:pt x="1410" y="12829"/>
                  </a:lnTo>
                  <a:lnTo>
                    <a:pt x="1551" y="12688"/>
                  </a:lnTo>
                  <a:lnTo>
                    <a:pt x="1692" y="12547"/>
                  </a:lnTo>
                  <a:lnTo>
                    <a:pt x="1903" y="12054"/>
                  </a:lnTo>
                  <a:lnTo>
                    <a:pt x="2044" y="11560"/>
                  </a:lnTo>
                  <a:lnTo>
                    <a:pt x="2115" y="10996"/>
                  </a:lnTo>
                  <a:lnTo>
                    <a:pt x="2185" y="10573"/>
                  </a:lnTo>
                  <a:lnTo>
                    <a:pt x="2326" y="10292"/>
                  </a:lnTo>
                  <a:lnTo>
                    <a:pt x="2467" y="10714"/>
                  </a:lnTo>
                  <a:lnTo>
                    <a:pt x="2678" y="11067"/>
                  </a:lnTo>
                  <a:lnTo>
                    <a:pt x="3031" y="11278"/>
                  </a:lnTo>
                  <a:lnTo>
                    <a:pt x="3313" y="11490"/>
                  </a:lnTo>
                  <a:lnTo>
                    <a:pt x="4088" y="11490"/>
                  </a:lnTo>
                  <a:lnTo>
                    <a:pt x="4511" y="11419"/>
                  </a:lnTo>
                  <a:lnTo>
                    <a:pt x="4863" y="11208"/>
                  </a:lnTo>
                  <a:lnTo>
                    <a:pt x="4581" y="11772"/>
                  </a:lnTo>
                  <a:lnTo>
                    <a:pt x="4300" y="12265"/>
                  </a:lnTo>
                  <a:lnTo>
                    <a:pt x="4018" y="12829"/>
                  </a:lnTo>
                  <a:lnTo>
                    <a:pt x="3947" y="13393"/>
                  </a:lnTo>
                  <a:lnTo>
                    <a:pt x="3947" y="13534"/>
                  </a:lnTo>
                  <a:lnTo>
                    <a:pt x="4018" y="13675"/>
                  </a:lnTo>
                  <a:lnTo>
                    <a:pt x="4159" y="13816"/>
                  </a:lnTo>
                  <a:lnTo>
                    <a:pt x="4370" y="13816"/>
                  </a:lnTo>
                  <a:lnTo>
                    <a:pt x="4722" y="13675"/>
                  </a:lnTo>
                  <a:lnTo>
                    <a:pt x="5145" y="13534"/>
                  </a:lnTo>
                  <a:lnTo>
                    <a:pt x="5357" y="13322"/>
                  </a:lnTo>
                  <a:lnTo>
                    <a:pt x="5498" y="13040"/>
                  </a:lnTo>
                  <a:lnTo>
                    <a:pt x="5568" y="12688"/>
                  </a:lnTo>
                  <a:lnTo>
                    <a:pt x="5568" y="12336"/>
                  </a:lnTo>
                  <a:lnTo>
                    <a:pt x="5427" y="11631"/>
                  </a:lnTo>
                  <a:lnTo>
                    <a:pt x="5427" y="11278"/>
                  </a:lnTo>
                  <a:lnTo>
                    <a:pt x="5498" y="10996"/>
                  </a:lnTo>
                  <a:lnTo>
                    <a:pt x="5709" y="11419"/>
                  </a:lnTo>
                  <a:lnTo>
                    <a:pt x="6062" y="11772"/>
                  </a:lnTo>
                  <a:lnTo>
                    <a:pt x="6485" y="12054"/>
                  </a:lnTo>
                  <a:lnTo>
                    <a:pt x="6978" y="12265"/>
                  </a:lnTo>
                  <a:lnTo>
                    <a:pt x="7471" y="12336"/>
                  </a:lnTo>
                  <a:lnTo>
                    <a:pt x="8035" y="12336"/>
                  </a:lnTo>
                  <a:lnTo>
                    <a:pt x="8529" y="12265"/>
                  </a:lnTo>
                  <a:lnTo>
                    <a:pt x="8951" y="12054"/>
                  </a:lnTo>
                  <a:lnTo>
                    <a:pt x="9374" y="11701"/>
                  </a:lnTo>
                  <a:lnTo>
                    <a:pt x="9656" y="11278"/>
                  </a:lnTo>
                  <a:lnTo>
                    <a:pt x="9797" y="10855"/>
                  </a:lnTo>
                  <a:lnTo>
                    <a:pt x="9797" y="10362"/>
                  </a:lnTo>
                  <a:lnTo>
                    <a:pt x="9797" y="9869"/>
                  </a:lnTo>
                  <a:lnTo>
                    <a:pt x="9656" y="9375"/>
                  </a:lnTo>
                  <a:lnTo>
                    <a:pt x="9445" y="8318"/>
                  </a:lnTo>
                  <a:lnTo>
                    <a:pt x="9092" y="6979"/>
                  </a:lnTo>
                  <a:lnTo>
                    <a:pt x="8881" y="6274"/>
                  </a:lnTo>
                  <a:lnTo>
                    <a:pt x="8599" y="5499"/>
                  </a:lnTo>
                  <a:lnTo>
                    <a:pt x="8247" y="4794"/>
                  </a:lnTo>
                  <a:lnTo>
                    <a:pt x="7894" y="4159"/>
                  </a:lnTo>
                  <a:lnTo>
                    <a:pt x="7401" y="3595"/>
                  </a:lnTo>
                  <a:lnTo>
                    <a:pt x="7119" y="3384"/>
                  </a:lnTo>
                  <a:lnTo>
                    <a:pt x="6837" y="3243"/>
                  </a:lnTo>
                  <a:lnTo>
                    <a:pt x="7119" y="2820"/>
                  </a:lnTo>
                  <a:lnTo>
                    <a:pt x="7330" y="2256"/>
                  </a:lnTo>
                  <a:lnTo>
                    <a:pt x="7542" y="1622"/>
                  </a:lnTo>
                  <a:lnTo>
                    <a:pt x="7612" y="988"/>
                  </a:lnTo>
                  <a:lnTo>
                    <a:pt x="7612" y="424"/>
                  </a:lnTo>
                  <a:lnTo>
                    <a:pt x="7612" y="212"/>
                  </a:lnTo>
                  <a:lnTo>
                    <a:pt x="7471" y="71"/>
                  </a:lnTo>
                  <a:lnTo>
                    <a:pt x="7330" y="1"/>
                  </a:lnTo>
                  <a:close/>
                </a:path>
              </a:pathLst>
            </a:custGeom>
            <a:solidFill>
              <a:srgbClr val="EDDC7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4" name="Google Shape;284;p6"/>
            <p:cNvSpPr/>
            <p:nvPr/>
          </p:nvSpPr>
          <p:spPr>
            <a:xfrm rot="-1473928">
              <a:off x="7955495" y="3223413"/>
              <a:ext cx="317583" cy="276824"/>
            </a:xfrm>
            <a:custGeom>
              <a:avLst/>
              <a:gdLst/>
              <a:ahLst/>
              <a:cxnLst/>
              <a:rect l="l" t="t" r="r" b="b"/>
              <a:pathLst>
                <a:path w="10433" h="9094" extrusionOk="0">
                  <a:moveTo>
                    <a:pt x="7049" y="1199"/>
                  </a:moveTo>
                  <a:lnTo>
                    <a:pt x="7472" y="1340"/>
                  </a:lnTo>
                  <a:lnTo>
                    <a:pt x="7895" y="1481"/>
                  </a:lnTo>
                  <a:lnTo>
                    <a:pt x="8247" y="1692"/>
                  </a:lnTo>
                  <a:lnTo>
                    <a:pt x="8529" y="2045"/>
                  </a:lnTo>
                  <a:lnTo>
                    <a:pt x="8670" y="2397"/>
                  </a:lnTo>
                  <a:lnTo>
                    <a:pt x="8811" y="2820"/>
                  </a:lnTo>
                  <a:lnTo>
                    <a:pt x="8600" y="2397"/>
                  </a:lnTo>
                  <a:lnTo>
                    <a:pt x="8318" y="2115"/>
                  </a:lnTo>
                  <a:lnTo>
                    <a:pt x="8106" y="1904"/>
                  </a:lnTo>
                  <a:lnTo>
                    <a:pt x="7895" y="1833"/>
                  </a:lnTo>
                  <a:lnTo>
                    <a:pt x="7684" y="1833"/>
                  </a:lnTo>
                  <a:lnTo>
                    <a:pt x="7402" y="1904"/>
                  </a:lnTo>
                  <a:lnTo>
                    <a:pt x="6908" y="1904"/>
                  </a:lnTo>
                  <a:lnTo>
                    <a:pt x="6767" y="1974"/>
                  </a:lnTo>
                  <a:lnTo>
                    <a:pt x="6062" y="2186"/>
                  </a:lnTo>
                  <a:lnTo>
                    <a:pt x="5287" y="2397"/>
                  </a:lnTo>
                  <a:lnTo>
                    <a:pt x="4794" y="2538"/>
                  </a:lnTo>
                  <a:lnTo>
                    <a:pt x="4512" y="2468"/>
                  </a:lnTo>
                  <a:lnTo>
                    <a:pt x="4441" y="2397"/>
                  </a:lnTo>
                  <a:lnTo>
                    <a:pt x="4441" y="2327"/>
                  </a:lnTo>
                  <a:lnTo>
                    <a:pt x="4653" y="2115"/>
                  </a:lnTo>
                  <a:lnTo>
                    <a:pt x="4935" y="1904"/>
                  </a:lnTo>
                  <a:lnTo>
                    <a:pt x="5640" y="1481"/>
                  </a:lnTo>
                  <a:lnTo>
                    <a:pt x="6203" y="1199"/>
                  </a:lnTo>
                  <a:close/>
                  <a:moveTo>
                    <a:pt x="6485" y="3525"/>
                  </a:moveTo>
                  <a:lnTo>
                    <a:pt x="6626" y="3666"/>
                  </a:lnTo>
                  <a:lnTo>
                    <a:pt x="6697" y="3877"/>
                  </a:lnTo>
                  <a:lnTo>
                    <a:pt x="6697" y="4018"/>
                  </a:lnTo>
                  <a:lnTo>
                    <a:pt x="6697" y="4159"/>
                  </a:lnTo>
                  <a:lnTo>
                    <a:pt x="6556" y="4582"/>
                  </a:lnTo>
                  <a:lnTo>
                    <a:pt x="6274" y="4864"/>
                  </a:lnTo>
                  <a:lnTo>
                    <a:pt x="5992" y="5146"/>
                  </a:lnTo>
                  <a:lnTo>
                    <a:pt x="5710" y="5357"/>
                  </a:lnTo>
                  <a:lnTo>
                    <a:pt x="5428" y="5428"/>
                  </a:lnTo>
                  <a:lnTo>
                    <a:pt x="5287" y="5357"/>
                  </a:lnTo>
                  <a:lnTo>
                    <a:pt x="5146" y="5287"/>
                  </a:lnTo>
                  <a:lnTo>
                    <a:pt x="5076" y="5005"/>
                  </a:lnTo>
                  <a:lnTo>
                    <a:pt x="5076" y="4723"/>
                  </a:lnTo>
                  <a:lnTo>
                    <a:pt x="5287" y="4512"/>
                  </a:lnTo>
                  <a:lnTo>
                    <a:pt x="5499" y="4300"/>
                  </a:lnTo>
                  <a:lnTo>
                    <a:pt x="5358" y="4512"/>
                  </a:lnTo>
                  <a:lnTo>
                    <a:pt x="5217" y="4794"/>
                  </a:lnTo>
                  <a:lnTo>
                    <a:pt x="5287" y="5005"/>
                  </a:lnTo>
                  <a:lnTo>
                    <a:pt x="5358" y="5217"/>
                  </a:lnTo>
                  <a:lnTo>
                    <a:pt x="5569" y="5217"/>
                  </a:lnTo>
                  <a:lnTo>
                    <a:pt x="5710" y="5076"/>
                  </a:lnTo>
                  <a:lnTo>
                    <a:pt x="6062" y="4512"/>
                  </a:lnTo>
                  <a:lnTo>
                    <a:pt x="6344" y="3948"/>
                  </a:lnTo>
                  <a:lnTo>
                    <a:pt x="6485" y="3525"/>
                  </a:lnTo>
                  <a:close/>
                  <a:moveTo>
                    <a:pt x="9164" y="5076"/>
                  </a:moveTo>
                  <a:lnTo>
                    <a:pt x="9093" y="5569"/>
                  </a:lnTo>
                  <a:lnTo>
                    <a:pt x="8952" y="5992"/>
                  </a:lnTo>
                  <a:lnTo>
                    <a:pt x="8741" y="6415"/>
                  </a:lnTo>
                  <a:lnTo>
                    <a:pt x="8459" y="6767"/>
                  </a:lnTo>
                  <a:lnTo>
                    <a:pt x="7965" y="7190"/>
                  </a:lnTo>
                  <a:lnTo>
                    <a:pt x="7402" y="7542"/>
                  </a:lnTo>
                  <a:lnTo>
                    <a:pt x="6838" y="7683"/>
                  </a:lnTo>
                  <a:lnTo>
                    <a:pt x="6485" y="7754"/>
                  </a:lnTo>
                  <a:lnTo>
                    <a:pt x="6203" y="7683"/>
                  </a:lnTo>
                  <a:lnTo>
                    <a:pt x="6838" y="6979"/>
                  </a:lnTo>
                  <a:lnTo>
                    <a:pt x="7543" y="6274"/>
                  </a:lnTo>
                  <a:lnTo>
                    <a:pt x="8388" y="5639"/>
                  </a:lnTo>
                  <a:lnTo>
                    <a:pt x="9164" y="5076"/>
                  </a:lnTo>
                  <a:close/>
                  <a:moveTo>
                    <a:pt x="4089" y="3031"/>
                  </a:moveTo>
                  <a:lnTo>
                    <a:pt x="4089" y="3313"/>
                  </a:lnTo>
                  <a:lnTo>
                    <a:pt x="4018" y="3595"/>
                  </a:lnTo>
                  <a:lnTo>
                    <a:pt x="3736" y="4230"/>
                  </a:lnTo>
                  <a:lnTo>
                    <a:pt x="3384" y="4935"/>
                  </a:lnTo>
                  <a:lnTo>
                    <a:pt x="2961" y="5710"/>
                  </a:lnTo>
                  <a:lnTo>
                    <a:pt x="2891" y="6062"/>
                  </a:lnTo>
                  <a:lnTo>
                    <a:pt x="2750" y="6415"/>
                  </a:lnTo>
                  <a:lnTo>
                    <a:pt x="2820" y="6697"/>
                  </a:lnTo>
                  <a:lnTo>
                    <a:pt x="2891" y="6979"/>
                  </a:lnTo>
                  <a:lnTo>
                    <a:pt x="3102" y="7190"/>
                  </a:lnTo>
                  <a:lnTo>
                    <a:pt x="3455" y="7331"/>
                  </a:lnTo>
                  <a:lnTo>
                    <a:pt x="3948" y="7402"/>
                  </a:lnTo>
                  <a:lnTo>
                    <a:pt x="4653" y="7472"/>
                  </a:lnTo>
                  <a:lnTo>
                    <a:pt x="3877" y="7895"/>
                  </a:lnTo>
                  <a:lnTo>
                    <a:pt x="3243" y="8036"/>
                  </a:lnTo>
                  <a:lnTo>
                    <a:pt x="2679" y="8106"/>
                  </a:lnTo>
                  <a:lnTo>
                    <a:pt x="2256" y="8036"/>
                  </a:lnTo>
                  <a:lnTo>
                    <a:pt x="1904" y="7824"/>
                  </a:lnTo>
                  <a:lnTo>
                    <a:pt x="1692" y="7542"/>
                  </a:lnTo>
                  <a:lnTo>
                    <a:pt x="1551" y="7190"/>
                  </a:lnTo>
                  <a:lnTo>
                    <a:pt x="1481" y="6767"/>
                  </a:lnTo>
                  <a:lnTo>
                    <a:pt x="1551" y="6344"/>
                  </a:lnTo>
                  <a:lnTo>
                    <a:pt x="1692" y="5851"/>
                  </a:lnTo>
                  <a:lnTo>
                    <a:pt x="1833" y="5357"/>
                  </a:lnTo>
                  <a:lnTo>
                    <a:pt x="2115" y="4864"/>
                  </a:lnTo>
                  <a:lnTo>
                    <a:pt x="2397" y="4441"/>
                  </a:lnTo>
                  <a:lnTo>
                    <a:pt x="2750" y="4018"/>
                  </a:lnTo>
                  <a:lnTo>
                    <a:pt x="3173" y="3595"/>
                  </a:lnTo>
                  <a:lnTo>
                    <a:pt x="3595" y="3313"/>
                  </a:lnTo>
                  <a:lnTo>
                    <a:pt x="4089" y="3031"/>
                  </a:lnTo>
                  <a:close/>
                  <a:moveTo>
                    <a:pt x="6697" y="1"/>
                  </a:moveTo>
                  <a:lnTo>
                    <a:pt x="6203" y="71"/>
                  </a:lnTo>
                  <a:lnTo>
                    <a:pt x="5780" y="142"/>
                  </a:lnTo>
                  <a:lnTo>
                    <a:pt x="5358" y="353"/>
                  </a:lnTo>
                  <a:lnTo>
                    <a:pt x="4935" y="635"/>
                  </a:lnTo>
                  <a:lnTo>
                    <a:pt x="4723" y="776"/>
                  </a:lnTo>
                  <a:lnTo>
                    <a:pt x="4582" y="987"/>
                  </a:lnTo>
                  <a:lnTo>
                    <a:pt x="4371" y="1410"/>
                  </a:lnTo>
                  <a:lnTo>
                    <a:pt x="4159" y="1833"/>
                  </a:lnTo>
                  <a:lnTo>
                    <a:pt x="4089" y="2045"/>
                  </a:lnTo>
                  <a:lnTo>
                    <a:pt x="3948" y="2186"/>
                  </a:lnTo>
                  <a:lnTo>
                    <a:pt x="3595" y="2468"/>
                  </a:lnTo>
                  <a:lnTo>
                    <a:pt x="3173" y="2679"/>
                  </a:lnTo>
                  <a:lnTo>
                    <a:pt x="2679" y="2820"/>
                  </a:lnTo>
                  <a:lnTo>
                    <a:pt x="2186" y="3172"/>
                  </a:lnTo>
                  <a:lnTo>
                    <a:pt x="1410" y="3807"/>
                  </a:lnTo>
                  <a:lnTo>
                    <a:pt x="988" y="4230"/>
                  </a:lnTo>
                  <a:lnTo>
                    <a:pt x="706" y="4582"/>
                  </a:lnTo>
                  <a:lnTo>
                    <a:pt x="424" y="5076"/>
                  </a:lnTo>
                  <a:lnTo>
                    <a:pt x="212" y="5498"/>
                  </a:lnTo>
                  <a:lnTo>
                    <a:pt x="71" y="5992"/>
                  </a:lnTo>
                  <a:lnTo>
                    <a:pt x="1" y="6556"/>
                  </a:lnTo>
                  <a:lnTo>
                    <a:pt x="71" y="7261"/>
                  </a:lnTo>
                  <a:lnTo>
                    <a:pt x="212" y="7754"/>
                  </a:lnTo>
                  <a:lnTo>
                    <a:pt x="424" y="8177"/>
                  </a:lnTo>
                  <a:lnTo>
                    <a:pt x="635" y="8529"/>
                  </a:lnTo>
                  <a:lnTo>
                    <a:pt x="917" y="8811"/>
                  </a:lnTo>
                  <a:lnTo>
                    <a:pt x="1270" y="8952"/>
                  </a:lnTo>
                  <a:lnTo>
                    <a:pt x="1692" y="9023"/>
                  </a:lnTo>
                  <a:lnTo>
                    <a:pt x="2045" y="9093"/>
                  </a:lnTo>
                  <a:lnTo>
                    <a:pt x="2961" y="9023"/>
                  </a:lnTo>
                  <a:lnTo>
                    <a:pt x="3877" y="8811"/>
                  </a:lnTo>
                  <a:lnTo>
                    <a:pt x="5640" y="8388"/>
                  </a:lnTo>
                  <a:lnTo>
                    <a:pt x="6485" y="8388"/>
                  </a:lnTo>
                  <a:lnTo>
                    <a:pt x="7261" y="8459"/>
                  </a:lnTo>
                  <a:lnTo>
                    <a:pt x="7613" y="8529"/>
                  </a:lnTo>
                  <a:lnTo>
                    <a:pt x="8036" y="8459"/>
                  </a:lnTo>
                  <a:lnTo>
                    <a:pt x="8529" y="8247"/>
                  </a:lnTo>
                  <a:lnTo>
                    <a:pt x="9023" y="7965"/>
                  </a:lnTo>
                  <a:lnTo>
                    <a:pt x="9446" y="7472"/>
                  </a:lnTo>
                  <a:lnTo>
                    <a:pt x="9798" y="6979"/>
                  </a:lnTo>
                  <a:lnTo>
                    <a:pt x="10150" y="6415"/>
                  </a:lnTo>
                  <a:lnTo>
                    <a:pt x="10362" y="5851"/>
                  </a:lnTo>
                  <a:lnTo>
                    <a:pt x="10432" y="5217"/>
                  </a:lnTo>
                  <a:lnTo>
                    <a:pt x="10432" y="4582"/>
                  </a:lnTo>
                  <a:lnTo>
                    <a:pt x="10362" y="4018"/>
                  </a:lnTo>
                  <a:lnTo>
                    <a:pt x="10080" y="3384"/>
                  </a:lnTo>
                  <a:lnTo>
                    <a:pt x="10150" y="2891"/>
                  </a:lnTo>
                  <a:lnTo>
                    <a:pt x="10080" y="2468"/>
                  </a:lnTo>
                  <a:lnTo>
                    <a:pt x="10009" y="1974"/>
                  </a:lnTo>
                  <a:lnTo>
                    <a:pt x="9798" y="1622"/>
                  </a:lnTo>
                  <a:lnTo>
                    <a:pt x="9516" y="1199"/>
                  </a:lnTo>
                  <a:lnTo>
                    <a:pt x="9234" y="917"/>
                  </a:lnTo>
                  <a:lnTo>
                    <a:pt x="8882" y="635"/>
                  </a:lnTo>
                  <a:lnTo>
                    <a:pt x="8459" y="424"/>
                  </a:lnTo>
                  <a:lnTo>
                    <a:pt x="8036" y="212"/>
                  </a:lnTo>
                  <a:lnTo>
                    <a:pt x="7613" y="71"/>
                  </a:lnTo>
                  <a:lnTo>
                    <a:pt x="7120" y="1"/>
                  </a:lnTo>
                  <a:close/>
                </a:path>
              </a:pathLst>
            </a:custGeom>
            <a:solidFill>
              <a:srgbClr val="DDAC6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85" name="Google Shape;285;p6"/>
            <p:cNvGrpSpPr/>
            <p:nvPr/>
          </p:nvGrpSpPr>
          <p:grpSpPr>
            <a:xfrm rot="4061875">
              <a:off x="4563803" y="4379800"/>
              <a:ext cx="251087" cy="298303"/>
              <a:chOff x="4157100" y="2900650"/>
              <a:chExt cx="206200" cy="244975"/>
            </a:xfrm>
          </p:grpSpPr>
          <p:sp>
            <p:nvSpPr>
              <p:cNvPr id="286" name="Google Shape;286;p6"/>
              <p:cNvSpPr/>
              <p:nvPr/>
            </p:nvSpPr>
            <p:spPr>
              <a:xfrm>
                <a:off x="4157100" y="3031050"/>
                <a:ext cx="51125" cy="114575"/>
              </a:xfrm>
              <a:custGeom>
                <a:avLst/>
                <a:gdLst/>
                <a:ahLst/>
                <a:cxnLst/>
                <a:rect l="l" t="t" r="r" b="b"/>
                <a:pathLst>
                  <a:path w="2045" h="4583" extrusionOk="0">
                    <a:moveTo>
                      <a:pt x="776" y="1622"/>
                    </a:moveTo>
                    <a:lnTo>
                      <a:pt x="917" y="2045"/>
                    </a:lnTo>
                    <a:lnTo>
                      <a:pt x="988" y="2538"/>
                    </a:lnTo>
                    <a:lnTo>
                      <a:pt x="988" y="2961"/>
                    </a:lnTo>
                    <a:lnTo>
                      <a:pt x="988" y="3454"/>
                    </a:lnTo>
                    <a:lnTo>
                      <a:pt x="776" y="3032"/>
                    </a:lnTo>
                    <a:lnTo>
                      <a:pt x="706" y="2609"/>
                    </a:lnTo>
                    <a:lnTo>
                      <a:pt x="706" y="2115"/>
                    </a:lnTo>
                    <a:lnTo>
                      <a:pt x="776" y="1622"/>
                    </a:lnTo>
                    <a:close/>
                    <a:moveTo>
                      <a:pt x="706" y="1"/>
                    </a:moveTo>
                    <a:lnTo>
                      <a:pt x="565" y="71"/>
                    </a:lnTo>
                    <a:lnTo>
                      <a:pt x="353" y="424"/>
                    </a:lnTo>
                    <a:lnTo>
                      <a:pt x="212" y="917"/>
                    </a:lnTo>
                    <a:lnTo>
                      <a:pt x="71" y="1481"/>
                    </a:lnTo>
                    <a:lnTo>
                      <a:pt x="1" y="2679"/>
                    </a:lnTo>
                    <a:lnTo>
                      <a:pt x="1" y="3102"/>
                    </a:lnTo>
                    <a:lnTo>
                      <a:pt x="71" y="3384"/>
                    </a:lnTo>
                    <a:lnTo>
                      <a:pt x="142" y="3595"/>
                    </a:lnTo>
                    <a:lnTo>
                      <a:pt x="424" y="3877"/>
                    </a:lnTo>
                    <a:lnTo>
                      <a:pt x="706" y="4159"/>
                    </a:lnTo>
                    <a:lnTo>
                      <a:pt x="988" y="4371"/>
                    </a:lnTo>
                    <a:lnTo>
                      <a:pt x="1340" y="4512"/>
                    </a:lnTo>
                    <a:lnTo>
                      <a:pt x="1622" y="4582"/>
                    </a:lnTo>
                    <a:lnTo>
                      <a:pt x="1763" y="4512"/>
                    </a:lnTo>
                    <a:lnTo>
                      <a:pt x="1833" y="4441"/>
                    </a:lnTo>
                    <a:lnTo>
                      <a:pt x="1974" y="4300"/>
                    </a:lnTo>
                    <a:lnTo>
                      <a:pt x="1974" y="4159"/>
                    </a:lnTo>
                    <a:lnTo>
                      <a:pt x="2045" y="3736"/>
                    </a:lnTo>
                    <a:lnTo>
                      <a:pt x="2045" y="3173"/>
                    </a:lnTo>
                    <a:lnTo>
                      <a:pt x="1974" y="2538"/>
                    </a:lnTo>
                    <a:lnTo>
                      <a:pt x="1833" y="1833"/>
                    </a:lnTo>
                    <a:lnTo>
                      <a:pt x="1622" y="1199"/>
                    </a:lnTo>
                    <a:lnTo>
                      <a:pt x="1410" y="635"/>
                    </a:lnTo>
                    <a:lnTo>
                      <a:pt x="1129" y="212"/>
                    </a:lnTo>
                    <a:lnTo>
                      <a:pt x="988" y="71"/>
                    </a:lnTo>
                    <a:lnTo>
                      <a:pt x="847" y="1"/>
                    </a:lnTo>
                    <a:close/>
                  </a:path>
                </a:pathLst>
              </a:custGeom>
              <a:solidFill>
                <a:srgbClr val="97BF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7" name="Google Shape;287;p6"/>
              <p:cNvSpPr/>
              <p:nvPr/>
            </p:nvSpPr>
            <p:spPr>
              <a:xfrm>
                <a:off x="4169450" y="2900650"/>
                <a:ext cx="88125" cy="104000"/>
              </a:xfrm>
              <a:custGeom>
                <a:avLst/>
                <a:gdLst/>
                <a:ahLst/>
                <a:cxnLst/>
                <a:rect l="l" t="t" r="r" b="b"/>
                <a:pathLst>
                  <a:path w="3525" h="4160" extrusionOk="0">
                    <a:moveTo>
                      <a:pt x="3031" y="1"/>
                    </a:moveTo>
                    <a:lnTo>
                      <a:pt x="2960" y="142"/>
                    </a:lnTo>
                    <a:lnTo>
                      <a:pt x="2749" y="494"/>
                    </a:lnTo>
                    <a:lnTo>
                      <a:pt x="2326" y="1692"/>
                    </a:lnTo>
                    <a:lnTo>
                      <a:pt x="2044" y="2327"/>
                    </a:lnTo>
                    <a:lnTo>
                      <a:pt x="1692" y="2891"/>
                    </a:lnTo>
                    <a:lnTo>
                      <a:pt x="1339" y="3314"/>
                    </a:lnTo>
                    <a:lnTo>
                      <a:pt x="1128" y="3455"/>
                    </a:lnTo>
                    <a:lnTo>
                      <a:pt x="846" y="3596"/>
                    </a:lnTo>
                    <a:lnTo>
                      <a:pt x="1128" y="2679"/>
                    </a:lnTo>
                    <a:lnTo>
                      <a:pt x="1410" y="1974"/>
                    </a:lnTo>
                    <a:lnTo>
                      <a:pt x="1903" y="1270"/>
                    </a:lnTo>
                    <a:lnTo>
                      <a:pt x="2538" y="565"/>
                    </a:lnTo>
                    <a:lnTo>
                      <a:pt x="2538" y="494"/>
                    </a:lnTo>
                    <a:lnTo>
                      <a:pt x="2467" y="565"/>
                    </a:lnTo>
                    <a:lnTo>
                      <a:pt x="1833" y="847"/>
                    </a:lnTo>
                    <a:lnTo>
                      <a:pt x="1128" y="1270"/>
                    </a:lnTo>
                    <a:lnTo>
                      <a:pt x="846" y="1481"/>
                    </a:lnTo>
                    <a:lnTo>
                      <a:pt x="705" y="1692"/>
                    </a:lnTo>
                    <a:lnTo>
                      <a:pt x="353" y="2256"/>
                    </a:lnTo>
                    <a:lnTo>
                      <a:pt x="71" y="2891"/>
                    </a:lnTo>
                    <a:lnTo>
                      <a:pt x="0" y="3243"/>
                    </a:lnTo>
                    <a:lnTo>
                      <a:pt x="0" y="3596"/>
                    </a:lnTo>
                    <a:lnTo>
                      <a:pt x="141" y="3878"/>
                    </a:lnTo>
                    <a:lnTo>
                      <a:pt x="353" y="4089"/>
                    </a:lnTo>
                    <a:lnTo>
                      <a:pt x="635" y="4159"/>
                    </a:lnTo>
                    <a:lnTo>
                      <a:pt x="916" y="4159"/>
                    </a:lnTo>
                    <a:lnTo>
                      <a:pt x="1269" y="4018"/>
                    </a:lnTo>
                    <a:lnTo>
                      <a:pt x="1551" y="3878"/>
                    </a:lnTo>
                    <a:lnTo>
                      <a:pt x="1903" y="3596"/>
                    </a:lnTo>
                    <a:lnTo>
                      <a:pt x="2185" y="3243"/>
                    </a:lnTo>
                    <a:lnTo>
                      <a:pt x="2820" y="2468"/>
                    </a:lnTo>
                    <a:lnTo>
                      <a:pt x="3242" y="1622"/>
                    </a:lnTo>
                    <a:lnTo>
                      <a:pt x="3383" y="1199"/>
                    </a:lnTo>
                    <a:lnTo>
                      <a:pt x="3454" y="847"/>
                    </a:lnTo>
                    <a:lnTo>
                      <a:pt x="3524" y="494"/>
                    </a:lnTo>
                    <a:lnTo>
                      <a:pt x="3454" y="283"/>
                    </a:lnTo>
                    <a:lnTo>
                      <a:pt x="3313" y="71"/>
                    </a:lnTo>
                    <a:lnTo>
                      <a:pt x="3101" y="1"/>
                    </a:lnTo>
                    <a:close/>
                  </a:path>
                </a:pathLst>
              </a:custGeom>
              <a:solidFill>
                <a:srgbClr val="97BF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8" name="Google Shape;288;p6"/>
              <p:cNvSpPr/>
              <p:nvPr/>
            </p:nvSpPr>
            <p:spPr>
              <a:xfrm>
                <a:off x="4217025" y="3024000"/>
                <a:ext cx="146275" cy="104000"/>
              </a:xfrm>
              <a:custGeom>
                <a:avLst/>
                <a:gdLst/>
                <a:ahLst/>
                <a:cxnLst/>
                <a:rect l="l" t="t" r="r" b="b"/>
                <a:pathLst>
                  <a:path w="5851" h="4160" extrusionOk="0">
                    <a:moveTo>
                      <a:pt x="987" y="1"/>
                    </a:moveTo>
                    <a:lnTo>
                      <a:pt x="635" y="71"/>
                    </a:lnTo>
                    <a:lnTo>
                      <a:pt x="494" y="142"/>
                    </a:lnTo>
                    <a:lnTo>
                      <a:pt x="705" y="142"/>
                    </a:lnTo>
                    <a:lnTo>
                      <a:pt x="917" y="212"/>
                    </a:lnTo>
                    <a:lnTo>
                      <a:pt x="1198" y="283"/>
                    </a:lnTo>
                    <a:lnTo>
                      <a:pt x="1833" y="635"/>
                    </a:lnTo>
                    <a:lnTo>
                      <a:pt x="2467" y="1129"/>
                    </a:lnTo>
                    <a:lnTo>
                      <a:pt x="3665" y="2186"/>
                    </a:lnTo>
                    <a:lnTo>
                      <a:pt x="4441" y="2961"/>
                    </a:lnTo>
                    <a:lnTo>
                      <a:pt x="3947" y="2961"/>
                    </a:lnTo>
                    <a:lnTo>
                      <a:pt x="3242" y="2820"/>
                    </a:lnTo>
                    <a:lnTo>
                      <a:pt x="2467" y="2609"/>
                    </a:lnTo>
                    <a:lnTo>
                      <a:pt x="1692" y="2327"/>
                    </a:lnTo>
                    <a:lnTo>
                      <a:pt x="987" y="1904"/>
                    </a:lnTo>
                    <a:lnTo>
                      <a:pt x="423" y="1481"/>
                    </a:lnTo>
                    <a:lnTo>
                      <a:pt x="212" y="1269"/>
                    </a:lnTo>
                    <a:lnTo>
                      <a:pt x="71" y="988"/>
                    </a:lnTo>
                    <a:lnTo>
                      <a:pt x="0" y="706"/>
                    </a:lnTo>
                    <a:lnTo>
                      <a:pt x="0" y="988"/>
                    </a:lnTo>
                    <a:lnTo>
                      <a:pt x="71" y="1481"/>
                    </a:lnTo>
                    <a:lnTo>
                      <a:pt x="282" y="1974"/>
                    </a:lnTo>
                    <a:lnTo>
                      <a:pt x="635" y="2468"/>
                    </a:lnTo>
                    <a:lnTo>
                      <a:pt x="1057" y="2891"/>
                    </a:lnTo>
                    <a:lnTo>
                      <a:pt x="1480" y="3243"/>
                    </a:lnTo>
                    <a:lnTo>
                      <a:pt x="2044" y="3525"/>
                    </a:lnTo>
                    <a:lnTo>
                      <a:pt x="2538" y="3807"/>
                    </a:lnTo>
                    <a:lnTo>
                      <a:pt x="3101" y="4018"/>
                    </a:lnTo>
                    <a:lnTo>
                      <a:pt x="3665" y="4089"/>
                    </a:lnTo>
                    <a:lnTo>
                      <a:pt x="4229" y="4159"/>
                    </a:lnTo>
                    <a:lnTo>
                      <a:pt x="4723" y="4159"/>
                    </a:lnTo>
                    <a:lnTo>
                      <a:pt x="5146" y="4018"/>
                    </a:lnTo>
                    <a:lnTo>
                      <a:pt x="5498" y="3807"/>
                    </a:lnTo>
                    <a:lnTo>
                      <a:pt x="5709" y="3455"/>
                    </a:lnTo>
                    <a:lnTo>
                      <a:pt x="5850" y="3032"/>
                    </a:lnTo>
                    <a:lnTo>
                      <a:pt x="5850" y="2750"/>
                    </a:lnTo>
                    <a:lnTo>
                      <a:pt x="5780" y="2397"/>
                    </a:lnTo>
                    <a:lnTo>
                      <a:pt x="5568" y="2115"/>
                    </a:lnTo>
                    <a:lnTo>
                      <a:pt x="5286" y="1763"/>
                    </a:lnTo>
                    <a:lnTo>
                      <a:pt x="5005" y="1481"/>
                    </a:lnTo>
                    <a:lnTo>
                      <a:pt x="4582" y="1199"/>
                    </a:lnTo>
                    <a:lnTo>
                      <a:pt x="3736" y="635"/>
                    </a:lnTo>
                    <a:lnTo>
                      <a:pt x="2749" y="283"/>
                    </a:lnTo>
                    <a:lnTo>
                      <a:pt x="1762" y="1"/>
                    </a:lnTo>
                    <a:close/>
                  </a:path>
                </a:pathLst>
              </a:custGeom>
              <a:solidFill>
                <a:srgbClr val="97BF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289" name="Google Shape;289;p6"/>
          <p:cNvSpPr txBox="1">
            <a:spLocks noGrp="1"/>
          </p:cNvSpPr>
          <p:nvPr>
            <p:ph type="sldNum" idx="12"/>
          </p:nvPr>
        </p:nvSpPr>
        <p:spPr>
          <a:xfrm>
            <a:off x="4297650" y="4749851"/>
            <a:ext cx="548700" cy="393600"/>
          </a:xfrm>
          <a:prstGeom prst="rect">
            <a:avLst/>
          </a:prstGeom>
          <a:noFill/>
          <a:ln>
            <a:noFill/>
          </a:ln>
        </p:spPr>
        <p:txBody>
          <a:bodyPr spcFirstLastPara="1" wrap="square" lIns="91425" tIns="91425" rIns="91425" bIns="91425" anchor="t"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rgbClr val="97BFAC"/>
                </a:solidFill>
                <a:latin typeface="Neuton"/>
                <a:ea typeface="Neuton"/>
                <a:cs typeface="Neuton"/>
                <a:sym typeface="Neuton"/>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rgbClr val="97BFAC"/>
                </a:solidFill>
                <a:latin typeface="Neuton"/>
                <a:ea typeface="Neuton"/>
                <a:cs typeface="Neuton"/>
                <a:sym typeface="Neuton"/>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rgbClr val="97BFAC"/>
                </a:solidFill>
                <a:latin typeface="Neuton"/>
                <a:ea typeface="Neuton"/>
                <a:cs typeface="Neuton"/>
                <a:sym typeface="Neuton"/>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rgbClr val="97BFAC"/>
                </a:solidFill>
                <a:latin typeface="Neuton"/>
                <a:ea typeface="Neuton"/>
                <a:cs typeface="Neuton"/>
                <a:sym typeface="Neuton"/>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rgbClr val="97BFAC"/>
                </a:solidFill>
                <a:latin typeface="Neuton"/>
                <a:ea typeface="Neuton"/>
                <a:cs typeface="Neuton"/>
                <a:sym typeface="Neuton"/>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rgbClr val="97BFAC"/>
                </a:solidFill>
                <a:latin typeface="Neuton"/>
                <a:ea typeface="Neuton"/>
                <a:cs typeface="Neuton"/>
                <a:sym typeface="Neuton"/>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rgbClr val="97BFAC"/>
                </a:solidFill>
                <a:latin typeface="Neuton"/>
                <a:ea typeface="Neuton"/>
                <a:cs typeface="Neuton"/>
                <a:sym typeface="Neuton"/>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rgbClr val="97BFAC"/>
                </a:solidFill>
                <a:latin typeface="Neuton"/>
                <a:ea typeface="Neuton"/>
                <a:cs typeface="Neuton"/>
                <a:sym typeface="Neuton"/>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rgbClr val="97BFAC"/>
                </a:solidFill>
                <a:latin typeface="Neuton"/>
                <a:ea typeface="Neuton"/>
                <a:cs typeface="Neuton"/>
                <a:sym typeface="Neuton"/>
              </a:defRPr>
            </a:lvl9pPr>
          </a:lstStyle>
          <a:p>
            <a:pPr marL="0" lvl="0" indent="0" algn="ct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90"/>
        <p:cNvGrpSpPr/>
        <p:nvPr/>
      </p:nvGrpSpPr>
      <p:grpSpPr>
        <a:xfrm>
          <a:off x="0" y="0"/>
          <a:ext cx="0" cy="0"/>
          <a:chOff x="0" y="0"/>
          <a:chExt cx="0" cy="0"/>
        </a:xfrm>
      </p:grpSpPr>
      <p:sp>
        <p:nvSpPr>
          <p:cNvPr id="291" name="Google Shape;291;p7"/>
          <p:cNvSpPr txBox="1">
            <a:spLocks noGrp="1"/>
          </p:cNvSpPr>
          <p:nvPr>
            <p:ph type="title"/>
          </p:nvPr>
        </p:nvSpPr>
        <p:spPr>
          <a:xfrm>
            <a:off x="628975" y="586975"/>
            <a:ext cx="6009600" cy="8574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292" name="Google Shape;292;p7"/>
          <p:cNvSpPr txBox="1">
            <a:spLocks noGrp="1"/>
          </p:cNvSpPr>
          <p:nvPr>
            <p:ph type="body" idx="1"/>
          </p:nvPr>
        </p:nvSpPr>
        <p:spPr>
          <a:xfrm>
            <a:off x="628975" y="1504950"/>
            <a:ext cx="6009600" cy="3255600"/>
          </a:xfrm>
          <a:prstGeom prst="rect">
            <a:avLst/>
          </a:prstGeom>
          <a:noFill/>
          <a:ln>
            <a:noFill/>
          </a:ln>
        </p:spPr>
        <p:txBody>
          <a:bodyPr spcFirstLastPara="1" wrap="square" lIns="91425" tIns="91425" rIns="91425" bIns="91425" anchor="t" anchorCtr="0">
            <a:noAutofit/>
          </a:bodyPr>
          <a:lstStyle>
            <a:lvl1pPr marL="457200" lvl="0" indent="-317500" algn="l">
              <a:lnSpc>
                <a:spcPct val="100000"/>
              </a:lnSpc>
              <a:spcBef>
                <a:spcPts val="600"/>
              </a:spcBef>
              <a:spcAft>
                <a:spcPts val="0"/>
              </a:spcAft>
              <a:buSzPts val="1400"/>
              <a:buChar char="✢"/>
              <a:defRPr/>
            </a:lvl1pPr>
            <a:lvl2pPr marL="914400" lvl="1" indent="-381000" algn="l">
              <a:lnSpc>
                <a:spcPct val="100000"/>
              </a:lnSpc>
              <a:spcBef>
                <a:spcPts val="0"/>
              </a:spcBef>
              <a:spcAft>
                <a:spcPts val="0"/>
              </a:spcAft>
              <a:buSzPts val="2400"/>
              <a:buChar char="○"/>
              <a:defRPr/>
            </a:lvl2pPr>
            <a:lvl3pPr marL="1371600" lvl="2" indent="-381000" algn="l">
              <a:lnSpc>
                <a:spcPct val="100000"/>
              </a:lnSpc>
              <a:spcBef>
                <a:spcPts val="0"/>
              </a:spcBef>
              <a:spcAft>
                <a:spcPts val="0"/>
              </a:spcAft>
              <a:buSzPts val="2400"/>
              <a:buChar char="○"/>
              <a:defRPr/>
            </a:lvl3pPr>
            <a:lvl4pPr marL="1828800" lvl="3" indent="-381000" algn="l">
              <a:lnSpc>
                <a:spcPct val="100000"/>
              </a:lnSpc>
              <a:spcBef>
                <a:spcPts val="0"/>
              </a:spcBef>
              <a:spcAft>
                <a:spcPts val="0"/>
              </a:spcAft>
              <a:buSzPts val="2400"/>
              <a:buChar char="○"/>
              <a:defRPr/>
            </a:lvl4pPr>
            <a:lvl5pPr marL="2286000" lvl="4" indent="-381000" algn="l">
              <a:lnSpc>
                <a:spcPct val="100000"/>
              </a:lnSpc>
              <a:spcBef>
                <a:spcPts val="0"/>
              </a:spcBef>
              <a:spcAft>
                <a:spcPts val="0"/>
              </a:spcAft>
              <a:buSzPts val="2400"/>
              <a:buChar char="○"/>
              <a:defRPr/>
            </a:lvl5pPr>
            <a:lvl6pPr marL="2743200" lvl="5" indent="-381000" algn="l">
              <a:lnSpc>
                <a:spcPct val="100000"/>
              </a:lnSpc>
              <a:spcBef>
                <a:spcPts val="0"/>
              </a:spcBef>
              <a:spcAft>
                <a:spcPts val="0"/>
              </a:spcAft>
              <a:buSzPts val="2400"/>
              <a:buChar char="○"/>
              <a:defRPr/>
            </a:lvl6pPr>
            <a:lvl7pPr marL="3200400" lvl="6" indent="-381000" algn="l">
              <a:lnSpc>
                <a:spcPct val="100000"/>
              </a:lnSpc>
              <a:spcBef>
                <a:spcPts val="0"/>
              </a:spcBef>
              <a:spcAft>
                <a:spcPts val="0"/>
              </a:spcAft>
              <a:buSzPts val="2400"/>
              <a:buChar char="○"/>
              <a:defRPr/>
            </a:lvl7pPr>
            <a:lvl8pPr marL="3657600" lvl="7" indent="-381000" algn="l">
              <a:lnSpc>
                <a:spcPct val="100000"/>
              </a:lnSpc>
              <a:spcBef>
                <a:spcPts val="0"/>
              </a:spcBef>
              <a:spcAft>
                <a:spcPts val="0"/>
              </a:spcAft>
              <a:buSzPts val="2400"/>
              <a:buChar char="○"/>
              <a:defRPr/>
            </a:lvl8pPr>
            <a:lvl9pPr marL="4114800" lvl="8" indent="-381000" algn="l">
              <a:lnSpc>
                <a:spcPct val="100000"/>
              </a:lnSpc>
              <a:spcBef>
                <a:spcPts val="0"/>
              </a:spcBef>
              <a:spcAft>
                <a:spcPts val="0"/>
              </a:spcAft>
              <a:buSzPts val="2400"/>
              <a:buChar char="○"/>
              <a:defRPr/>
            </a:lvl9pPr>
          </a:lstStyle>
          <a:p>
            <a:endParaRPr/>
          </a:p>
        </p:txBody>
      </p:sp>
      <p:grpSp>
        <p:nvGrpSpPr>
          <p:cNvPr id="293" name="Google Shape;293;p7"/>
          <p:cNvGrpSpPr/>
          <p:nvPr/>
        </p:nvGrpSpPr>
        <p:grpSpPr>
          <a:xfrm>
            <a:off x="7108241" y="-58105"/>
            <a:ext cx="1401157" cy="5259705"/>
            <a:chOff x="818425" y="238125"/>
            <a:chExt cx="1395575" cy="5238750"/>
          </a:xfrm>
        </p:grpSpPr>
        <p:sp>
          <p:nvSpPr>
            <p:cNvPr id="294" name="Google Shape;294;p7"/>
            <p:cNvSpPr/>
            <p:nvPr/>
          </p:nvSpPr>
          <p:spPr>
            <a:xfrm>
              <a:off x="1253650" y="245150"/>
              <a:ext cx="731300" cy="1178875"/>
            </a:xfrm>
            <a:custGeom>
              <a:avLst/>
              <a:gdLst/>
              <a:ahLst/>
              <a:cxnLst/>
              <a:rect l="l" t="t" r="r" b="b"/>
              <a:pathLst>
                <a:path w="29252" h="47155" extrusionOk="0">
                  <a:moveTo>
                    <a:pt x="17692" y="8600"/>
                  </a:moveTo>
                  <a:lnTo>
                    <a:pt x="14872" y="9305"/>
                  </a:lnTo>
                  <a:lnTo>
                    <a:pt x="11771" y="10080"/>
                  </a:lnTo>
                  <a:lnTo>
                    <a:pt x="8811" y="10856"/>
                  </a:lnTo>
                  <a:lnTo>
                    <a:pt x="7542" y="11278"/>
                  </a:lnTo>
                  <a:lnTo>
                    <a:pt x="6485" y="11631"/>
                  </a:lnTo>
                  <a:lnTo>
                    <a:pt x="9234" y="10503"/>
                  </a:lnTo>
                  <a:lnTo>
                    <a:pt x="10573" y="10010"/>
                  </a:lnTo>
                  <a:lnTo>
                    <a:pt x="11983" y="9587"/>
                  </a:lnTo>
                  <a:lnTo>
                    <a:pt x="13392" y="9164"/>
                  </a:lnTo>
                  <a:lnTo>
                    <a:pt x="14802" y="8882"/>
                  </a:lnTo>
                  <a:lnTo>
                    <a:pt x="16282" y="8671"/>
                  </a:lnTo>
                  <a:lnTo>
                    <a:pt x="17692" y="8600"/>
                  </a:lnTo>
                  <a:close/>
                  <a:moveTo>
                    <a:pt x="20652" y="3102"/>
                  </a:moveTo>
                  <a:lnTo>
                    <a:pt x="20934" y="3173"/>
                  </a:lnTo>
                  <a:lnTo>
                    <a:pt x="21709" y="3455"/>
                  </a:lnTo>
                  <a:lnTo>
                    <a:pt x="22414" y="3807"/>
                  </a:lnTo>
                  <a:lnTo>
                    <a:pt x="23049" y="4160"/>
                  </a:lnTo>
                  <a:lnTo>
                    <a:pt x="23683" y="4582"/>
                  </a:lnTo>
                  <a:lnTo>
                    <a:pt x="24247" y="5076"/>
                  </a:lnTo>
                  <a:lnTo>
                    <a:pt x="24740" y="5569"/>
                  </a:lnTo>
                  <a:lnTo>
                    <a:pt x="25234" y="6133"/>
                  </a:lnTo>
                  <a:lnTo>
                    <a:pt x="25656" y="6697"/>
                  </a:lnTo>
                  <a:lnTo>
                    <a:pt x="26079" y="7331"/>
                  </a:lnTo>
                  <a:lnTo>
                    <a:pt x="26432" y="7966"/>
                  </a:lnTo>
                  <a:lnTo>
                    <a:pt x="26714" y="8671"/>
                  </a:lnTo>
                  <a:lnTo>
                    <a:pt x="26996" y="9305"/>
                  </a:lnTo>
                  <a:lnTo>
                    <a:pt x="27278" y="10080"/>
                  </a:lnTo>
                  <a:lnTo>
                    <a:pt x="27489" y="10856"/>
                  </a:lnTo>
                  <a:lnTo>
                    <a:pt x="27771" y="12406"/>
                  </a:lnTo>
                  <a:lnTo>
                    <a:pt x="27348" y="11631"/>
                  </a:lnTo>
                  <a:lnTo>
                    <a:pt x="26996" y="10856"/>
                  </a:lnTo>
                  <a:lnTo>
                    <a:pt x="26502" y="10151"/>
                  </a:lnTo>
                  <a:lnTo>
                    <a:pt x="26009" y="9516"/>
                  </a:lnTo>
                  <a:lnTo>
                    <a:pt x="25022" y="8177"/>
                  </a:lnTo>
                  <a:lnTo>
                    <a:pt x="23894" y="6908"/>
                  </a:lnTo>
                  <a:lnTo>
                    <a:pt x="22837" y="5851"/>
                  </a:lnTo>
                  <a:lnTo>
                    <a:pt x="21850" y="4723"/>
                  </a:lnTo>
                  <a:lnTo>
                    <a:pt x="21427" y="4300"/>
                  </a:lnTo>
                  <a:lnTo>
                    <a:pt x="20864" y="3666"/>
                  </a:lnTo>
                  <a:lnTo>
                    <a:pt x="20652" y="3384"/>
                  </a:lnTo>
                  <a:lnTo>
                    <a:pt x="20511" y="3173"/>
                  </a:lnTo>
                  <a:lnTo>
                    <a:pt x="20582" y="3102"/>
                  </a:lnTo>
                  <a:close/>
                  <a:moveTo>
                    <a:pt x="18185" y="9516"/>
                  </a:moveTo>
                  <a:lnTo>
                    <a:pt x="17480" y="10151"/>
                  </a:lnTo>
                  <a:lnTo>
                    <a:pt x="16776" y="10715"/>
                  </a:lnTo>
                  <a:lnTo>
                    <a:pt x="15930" y="11208"/>
                  </a:lnTo>
                  <a:lnTo>
                    <a:pt x="15084" y="11560"/>
                  </a:lnTo>
                  <a:lnTo>
                    <a:pt x="14238" y="11913"/>
                  </a:lnTo>
                  <a:lnTo>
                    <a:pt x="13322" y="12124"/>
                  </a:lnTo>
                  <a:lnTo>
                    <a:pt x="12406" y="12336"/>
                  </a:lnTo>
                  <a:lnTo>
                    <a:pt x="11489" y="12477"/>
                  </a:lnTo>
                  <a:lnTo>
                    <a:pt x="9586" y="12688"/>
                  </a:lnTo>
                  <a:lnTo>
                    <a:pt x="7754" y="12759"/>
                  </a:lnTo>
                  <a:lnTo>
                    <a:pt x="5851" y="12759"/>
                  </a:lnTo>
                  <a:lnTo>
                    <a:pt x="4018" y="12829"/>
                  </a:lnTo>
                  <a:lnTo>
                    <a:pt x="4582" y="12547"/>
                  </a:lnTo>
                  <a:lnTo>
                    <a:pt x="5287" y="12336"/>
                  </a:lnTo>
                  <a:lnTo>
                    <a:pt x="6062" y="12195"/>
                  </a:lnTo>
                  <a:lnTo>
                    <a:pt x="6978" y="12054"/>
                  </a:lnTo>
                  <a:lnTo>
                    <a:pt x="8670" y="11913"/>
                  </a:lnTo>
                  <a:lnTo>
                    <a:pt x="9445" y="11842"/>
                  </a:lnTo>
                  <a:lnTo>
                    <a:pt x="10150" y="11701"/>
                  </a:lnTo>
                  <a:lnTo>
                    <a:pt x="12124" y="11278"/>
                  </a:lnTo>
                  <a:lnTo>
                    <a:pt x="14168" y="10715"/>
                  </a:lnTo>
                  <a:lnTo>
                    <a:pt x="16212" y="10151"/>
                  </a:lnTo>
                  <a:lnTo>
                    <a:pt x="18185" y="9516"/>
                  </a:lnTo>
                  <a:close/>
                  <a:moveTo>
                    <a:pt x="20511" y="3948"/>
                  </a:moveTo>
                  <a:lnTo>
                    <a:pt x="20864" y="4512"/>
                  </a:lnTo>
                  <a:lnTo>
                    <a:pt x="21216" y="5146"/>
                  </a:lnTo>
                  <a:lnTo>
                    <a:pt x="22062" y="6204"/>
                  </a:lnTo>
                  <a:lnTo>
                    <a:pt x="23824" y="8248"/>
                  </a:lnTo>
                  <a:lnTo>
                    <a:pt x="24881" y="9587"/>
                  </a:lnTo>
                  <a:lnTo>
                    <a:pt x="25797" y="10996"/>
                  </a:lnTo>
                  <a:lnTo>
                    <a:pt x="26220" y="11701"/>
                  </a:lnTo>
                  <a:lnTo>
                    <a:pt x="26573" y="12477"/>
                  </a:lnTo>
                  <a:lnTo>
                    <a:pt x="26925" y="13252"/>
                  </a:lnTo>
                  <a:lnTo>
                    <a:pt x="27207" y="14027"/>
                  </a:lnTo>
                  <a:lnTo>
                    <a:pt x="25022" y="11701"/>
                  </a:lnTo>
                  <a:lnTo>
                    <a:pt x="24035" y="10574"/>
                  </a:lnTo>
                  <a:lnTo>
                    <a:pt x="23119" y="9375"/>
                  </a:lnTo>
                  <a:lnTo>
                    <a:pt x="22344" y="8177"/>
                  </a:lnTo>
                  <a:lnTo>
                    <a:pt x="21568" y="6908"/>
                  </a:lnTo>
                  <a:lnTo>
                    <a:pt x="21286" y="6204"/>
                  </a:lnTo>
                  <a:lnTo>
                    <a:pt x="21005" y="5499"/>
                  </a:lnTo>
                  <a:lnTo>
                    <a:pt x="20723" y="4723"/>
                  </a:lnTo>
                  <a:lnTo>
                    <a:pt x="20511" y="3948"/>
                  </a:lnTo>
                  <a:close/>
                  <a:moveTo>
                    <a:pt x="12194" y="25657"/>
                  </a:moveTo>
                  <a:lnTo>
                    <a:pt x="9375" y="26855"/>
                  </a:lnTo>
                  <a:lnTo>
                    <a:pt x="6485" y="28195"/>
                  </a:lnTo>
                  <a:lnTo>
                    <a:pt x="4441" y="29181"/>
                  </a:lnTo>
                  <a:lnTo>
                    <a:pt x="2467" y="30098"/>
                  </a:lnTo>
                  <a:lnTo>
                    <a:pt x="3525" y="29252"/>
                  </a:lnTo>
                  <a:lnTo>
                    <a:pt x="4582" y="28406"/>
                  </a:lnTo>
                  <a:lnTo>
                    <a:pt x="5780" y="27701"/>
                  </a:lnTo>
                  <a:lnTo>
                    <a:pt x="6978" y="26996"/>
                  </a:lnTo>
                  <a:lnTo>
                    <a:pt x="8177" y="26503"/>
                  </a:lnTo>
                  <a:lnTo>
                    <a:pt x="9516" y="26080"/>
                  </a:lnTo>
                  <a:lnTo>
                    <a:pt x="10855" y="25798"/>
                  </a:lnTo>
                  <a:lnTo>
                    <a:pt x="12194" y="25657"/>
                  </a:lnTo>
                  <a:close/>
                  <a:moveTo>
                    <a:pt x="12194" y="26855"/>
                  </a:moveTo>
                  <a:lnTo>
                    <a:pt x="11207" y="27701"/>
                  </a:lnTo>
                  <a:lnTo>
                    <a:pt x="10221" y="28477"/>
                  </a:lnTo>
                  <a:lnTo>
                    <a:pt x="9234" y="29181"/>
                  </a:lnTo>
                  <a:lnTo>
                    <a:pt x="8106" y="29816"/>
                  </a:lnTo>
                  <a:lnTo>
                    <a:pt x="7260" y="30239"/>
                  </a:lnTo>
                  <a:lnTo>
                    <a:pt x="6414" y="30591"/>
                  </a:lnTo>
                  <a:lnTo>
                    <a:pt x="5498" y="30873"/>
                  </a:lnTo>
                  <a:lnTo>
                    <a:pt x="4582" y="31155"/>
                  </a:lnTo>
                  <a:lnTo>
                    <a:pt x="3666" y="31296"/>
                  </a:lnTo>
                  <a:lnTo>
                    <a:pt x="2679" y="31437"/>
                  </a:lnTo>
                  <a:lnTo>
                    <a:pt x="1763" y="31578"/>
                  </a:lnTo>
                  <a:lnTo>
                    <a:pt x="846" y="31578"/>
                  </a:lnTo>
                  <a:lnTo>
                    <a:pt x="1269" y="31296"/>
                  </a:lnTo>
                  <a:lnTo>
                    <a:pt x="1833" y="31014"/>
                  </a:lnTo>
                  <a:lnTo>
                    <a:pt x="3172" y="30521"/>
                  </a:lnTo>
                  <a:lnTo>
                    <a:pt x="4652" y="30027"/>
                  </a:lnTo>
                  <a:lnTo>
                    <a:pt x="5780" y="29675"/>
                  </a:lnTo>
                  <a:lnTo>
                    <a:pt x="9022" y="28265"/>
                  </a:lnTo>
                  <a:lnTo>
                    <a:pt x="12194" y="26855"/>
                  </a:lnTo>
                  <a:close/>
                  <a:moveTo>
                    <a:pt x="17762" y="20300"/>
                  </a:moveTo>
                  <a:lnTo>
                    <a:pt x="18608" y="21851"/>
                  </a:lnTo>
                  <a:lnTo>
                    <a:pt x="19383" y="23402"/>
                  </a:lnTo>
                  <a:lnTo>
                    <a:pt x="20018" y="25023"/>
                  </a:lnTo>
                  <a:lnTo>
                    <a:pt x="20652" y="26644"/>
                  </a:lnTo>
                  <a:lnTo>
                    <a:pt x="21780" y="29886"/>
                  </a:lnTo>
                  <a:lnTo>
                    <a:pt x="22485" y="31507"/>
                  </a:lnTo>
                  <a:lnTo>
                    <a:pt x="23190" y="33129"/>
                  </a:lnTo>
                  <a:lnTo>
                    <a:pt x="22414" y="32565"/>
                  </a:lnTo>
                  <a:lnTo>
                    <a:pt x="21639" y="31930"/>
                  </a:lnTo>
                  <a:lnTo>
                    <a:pt x="21005" y="31296"/>
                  </a:lnTo>
                  <a:lnTo>
                    <a:pt x="20370" y="30662"/>
                  </a:lnTo>
                  <a:lnTo>
                    <a:pt x="19806" y="29957"/>
                  </a:lnTo>
                  <a:lnTo>
                    <a:pt x="19313" y="29322"/>
                  </a:lnTo>
                  <a:lnTo>
                    <a:pt x="18890" y="28547"/>
                  </a:lnTo>
                  <a:lnTo>
                    <a:pt x="18467" y="27842"/>
                  </a:lnTo>
                  <a:lnTo>
                    <a:pt x="18115" y="26996"/>
                  </a:lnTo>
                  <a:lnTo>
                    <a:pt x="17833" y="26221"/>
                  </a:lnTo>
                  <a:lnTo>
                    <a:pt x="17621" y="25375"/>
                  </a:lnTo>
                  <a:lnTo>
                    <a:pt x="17480" y="24529"/>
                  </a:lnTo>
                  <a:lnTo>
                    <a:pt x="17410" y="23613"/>
                  </a:lnTo>
                  <a:lnTo>
                    <a:pt x="17339" y="22697"/>
                  </a:lnTo>
                  <a:lnTo>
                    <a:pt x="17339" y="21710"/>
                  </a:lnTo>
                  <a:lnTo>
                    <a:pt x="17480" y="20723"/>
                  </a:lnTo>
                  <a:lnTo>
                    <a:pt x="17480" y="21569"/>
                  </a:lnTo>
                  <a:lnTo>
                    <a:pt x="17480" y="22415"/>
                  </a:lnTo>
                  <a:lnTo>
                    <a:pt x="17551" y="23190"/>
                  </a:lnTo>
                  <a:lnTo>
                    <a:pt x="17692" y="24036"/>
                  </a:lnTo>
                  <a:lnTo>
                    <a:pt x="18115" y="25587"/>
                  </a:lnTo>
                  <a:lnTo>
                    <a:pt x="18608" y="27137"/>
                  </a:lnTo>
                  <a:lnTo>
                    <a:pt x="19172" y="28618"/>
                  </a:lnTo>
                  <a:lnTo>
                    <a:pt x="19524" y="29393"/>
                  </a:lnTo>
                  <a:lnTo>
                    <a:pt x="19736" y="29675"/>
                  </a:lnTo>
                  <a:lnTo>
                    <a:pt x="19877" y="29745"/>
                  </a:lnTo>
                  <a:lnTo>
                    <a:pt x="20159" y="29816"/>
                  </a:lnTo>
                  <a:lnTo>
                    <a:pt x="20511" y="29886"/>
                  </a:lnTo>
                  <a:lnTo>
                    <a:pt x="20652" y="29886"/>
                  </a:lnTo>
                  <a:lnTo>
                    <a:pt x="20723" y="29745"/>
                  </a:lnTo>
                  <a:lnTo>
                    <a:pt x="20793" y="29604"/>
                  </a:lnTo>
                  <a:lnTo>
                    <a:pt x="20723" y="29393"/>
                  </a:lnTo>
                  <a:lnTo>
                    <a:pt x="19806" y="27137"/>
                  </a:lnTo>
                  <a:lnTo>
                    <a:pt x="19031" y="24882"/>
                  </a:lnTo>
                  <a:lnTo>
                    <a:pt x="18397" y="22626"/>
                  </a:lnTo>
                  <a:lnTo>
                    <a:pt x="17762" y="20300"/>
                  </a:lnTo>
                  <a:close/>
                  <a:moveTo>
                    <a:pt x="10503" y="36723"/>
                  </a:moveTo>
                  <a:lnTo>
                    <a:pt x="10080" y="37569"/>
                  </a:lnTo>
                  <a:lnTo>
                    <a:pt x="9516" y="38697"/>
                  </a:lnTo>
                  <a:lnTo>
                    <a:pt x="9304" y="39261"/>
                  </a:lnTo>
                  <a:lnTo>
                    <a:pt x="9163" y="39825"/>
                  </a:lnTo>
                  <a:lnTo>
                    <a:pt x="9093" y="40036"/>
                  </a:lnTo>
                  <a:lnTo>
                    <a:pt x="9163" y="40248"/>
                  </a:lnTo>
                  <a:lnTo>
                    <a:pt x="9234" y="40388"/>
                  </a:lnTo>
                  <a:lnTo>
                    <a:pt x="9304" y="40529"/>
                  </a:lnTo>
                  <a:lnTo>
                    <a:pt x="9516" y="40600"/>
                  </a:lnTo>
                  <a:lnTo>
                    <a:pt x="9657" y="40529"/>
                  </a:lnTo>
                  <a:lnTo>
                    <a:pt x="9868" y="40459"/>
                  </a:lnTo>
                  <a:lnTo>
                    <a:pt x="10009" y="40248"/>
                  </a:lnTo>
                  <a:lnTo>
                    <a:pt x="10362" y="39754"/>
                  </a:lnTo>
                  <a:lnTo>
                    <a:pt x="10714" y="39120"/>
                  </a:lnTo>
                  <a:lnTo>
                    <a:pt x="11278" y="37851"/>
                  </a:lnTo>
                  <a:lnTo>
                    <a:pt x="11630" y="37005"/>
                  </a:lnTo>
                  <a:lnTo>
                    <a:pt x="12053" y="37569"/>
                  </a:lnTo>
                  <a:lnTo>
                    <a:pt x="12406" y="38274"/>
                  </a:lnTo>
                  <a:lnTo>
                    <a:pt x="12547" y="38626"/>
                  </a:lnTo>
                  <a:lnTo>
                    <a:pt x="12617" y="38979"/>
                  </a:lnTo>
                  <a:lnTo>
                    <a:pt x="12617" y="39331"/>
                  </a:lnTo>
                  <a:lnTo>
                    <a:pt x="12617" y="39684"/>
                  </a:lnTo>
                  <a:lnTo>
                    <a:pt x="12476" y="40248"/>
                  </a:lnTo>
                  <a:lnTo>
                    <a:pt x="12265" y="40741"/>
                  </a:lnTo>
                  <a:lnTo>
                    <a:pt x="11983" y="41305"/>
                  </a:lnTo>
                  <a:lnTo>
                    <a:pt x="11630" y="41869"/>
                  </a:lnTo>
                  <a:lnTo>
                    <a:pt x="11207" y="42433"/>
                  </a:lnTo>
                  <a:lnTo>
                    <a:pt x="10714" y="42996"/>
                  </a:lnTo>
                  <a:lnTo>
                    <a:pt x="9657" y="44054"/>
                  </a:lnTo>
                  <a:lnTo>
                    <a:pt x="8458" y="45040"/>
                  </a:lnTo>
                  <a:lnTo>
                    <a:pt x="7824" y="45463"/>
                  </a:lnTo>
                  <a:lnTo>
                    <a:pt x="7260" y="45816"/>
                  </a:lnTo>
                  <a:lnTo>
                    <a:pt x="6626" y="46098"/>
                  </a:lnTo>
                  <a:lnTo>
                    <a:pt x="6062" y="46380"/>
                  </a:lnTo>
                  <a:lnTo>
                    <a:pt x="5498" y="46521"/>
                  </a:lnTo>
                  <a:lnTo>
                    <a:pt x="5005" y="46591"/>
                  </a:lnTo>
                  <a:lnTo>
                    <a:pt x="5287" y="45181"/>
                  </a:lnTo>
                  <a:lnTo>
                    <a:pt x="5639" y="43772"/>
                  </a:lnTo>
                  <a:lnTo>
                    <a:pt x="6062" y="42292"/>
                  </a:lnTo>
                  <a:lnTo>
                    <a:pt x="6626" y="40952"/>
                  </a:lnTo>
                  <a:lnTo>
                    <a:pt x="6978" y="40248"/>
                  </a:lnTo>
                  <a:lnTo>
                    <a:pt x="7331" y="39613"/>
                  </a:lnTo>
                  <a:lnTo>
                    <a:pt x="7754" y="39049"/>
                  </a:lnTo>
                  <a:lnTo>
                    <a:pt x="8177" y="38485"/>
                  </a:lnTo>
                  <a:lnTo>
                    <a:pt x="8670" y="37992"/>
                  </a:lnTo>
                  <a:lnTo>
                    <a:pt x="9234" y="37499"/>
                  </a:lnTo>
                  <a:lnTo>
                    <a:pt x="9868" y="37076"/>
                  </a:lnTo>
                  <a:lnTo>
                    <a:pt x="10503" y="36723"/>
                  </a:lnTo>
                  <a:close/>
                  <a:moveTo>
                    <a:pt x="19947" y="1"/>
                  </a:moveTo>
                  <a:lnTo>
                    <a:pt x="19877" y="706"/>
                  </a:lnTo>
                  <a:lnTo>
                    <a:pt x="19806" y="1552"/>
                  </a:lnTo>
                  <a:lnTo>
                    <a:pt x="19665" y="3455"/>
                  </a:lnTo>
                  <a:lnTo>
                    <a:pt x="19595" y="4441"/>
                  </a:lnTo>
                  <a:lnTo>
                    <a:pt x="19454" y="5358"/>
                  </a:lnTo>
                  <a:lnTo>
                    <a:pt x="19242" y="6133"/>
                  </a:lnTo>
                  <a:lnTo>
                    <a:pt x="19102" y="6485"/>
                  </a:lnTo>
                  <a:lnTo>
                    <a:pt x="18961" y="6767"/>
                  </a:lnTo>
                  <a:lnTo>
                    <a:pt x="18679" y="7120"/>
                  </a:lnTo>
                  <a:lnTo>
                    <a:pt x="18397" y="7331"/>
                  </a:lnTo>
                  <a:lnTo>
                    <a:pt x="18115" y="7472"/>
                  </a:lnTo>
                  <a:lnTo>
                    <a:pt x="17833" y="7543"/>
                  </a:lnTo>
                  <a:lnTo>
                    <a:pt x="16071" y="7543"/>
                  </a:lnTo>
                  <a:lnTo>
                    <a:pt x="15225" y="7613"/>
                  </a:lnTo>
                  <a:lnTo>
                    <a:pt x="14379" y="7754"/>
                  </a:lnTo>
                  <a:lnTo>
                    <a:pt x="12687" y="8177"/>
                  </a:lnTo>
                  <a:lnTo>
                    <a:pt x="10362" y="8882"/>
                  </a:lnTo>
                  <a:lnTo>
                    <a:pt x="8881" y="9305"/>
                  </a:lnTo>
                  <a:lnTo>
                    <a:pt x="7472" y="9869"/>
                  </a:lnTo>
                  <a:lnTo>
                    <a:pt x="6062" y="10503"/>
                  </a:lnTo>
                  <a:lnTo>
                    <a:pt x="5357" y="10856"/>
                  </a:lnTo>
                  <a:lnTo>
                    <a:pt x="4793" y="11208"/>
                  </a:lnTo>
                  <a:lnTo>
                    <a:pt x="4229" y="11631"/>
                  </a:lnTo>
                  <a:lnTo>
                    <a:pt x="3736" y="12054"/>
                  </a:lnTo>
                  <a:lnTo>
                    <a:pt x="3313" y="12477"/>
                  </a:lnTo>
                  <a:lnTo>
                    <a:pt x="3031" y="12900"/>
                  </a:lnTo>
                  <a:lnTo>
                    <a:pt x="2820" y="12970"/>
                  </a:lnTo>
                  <a:lnTo>
                    <a:pt x="2749" y="13182"/>
                  </a:lnTo>
                  <a:lnTo>
                    <a:pt x="2820" y="13675"/>
                  </a:lnTo>
                  <a:lnTo>
                    <a:pt x="3031" y="13604"/>
                  </a:lnTo>
                  <a:lnTo>
                    <a:pt x="5921" y="13604"/>
                  </a:lnTo>
                  <a:lnTo>
                    <a:pt x="9586" y="13675"/>
                  </a:lnTo>
                  <a:lnTo>
                    <a:pt x="10714" y="13604"/>
                  </a:lnTo>
                  <a:lnTo>
                    <a:pt x="11912" y="13463"/>
                  </a:lnTo>
                  <a:lnTo>
                    <a:pt x="13110" y="13252"/>
                  </a:lnTo>
                  <a:lnTo>
                    <a:pt x="14238" y="12970"/>
                  </a:lnTo>
                  <a:lnTo>
                    <a:pt x="15366" y="12618"/>
                  </a:lnTo>
                  <a:lnTo>
                    <a:pt x="16494" y="12124"/>
                  </a:lnTo>
                  <a:lnTo>
                    <a:pt x="17480" y="11490"/>
                  </a:lnTo>
                  <a:lnTo>
                    <a:pt x="17974" y="11137"/>
                  </a:lnTo>
                  <a:lnTo>
                    <a:pt x="18397" y="10785"/>
                  </a:lnTo>
                  <a:lnTo>
                    <a:pt x="17974" y="14098"/>
                  </a:lnTo>
                  <a:lnTo>
                    <a:pt x="17621" y="16212"/>
                  </a:lnTo>
                  <a:lnTo>
                    <a:pt x="17269" y="18327"/>
                  </a:lnTo>
                  <a:lnTo>
                    <a:pt x="16776" y="20441"/>
                  </a:lnTo>
                  <a:lnTo>
                    <a:pt x="16494" y="21428"/>
                  </a:lnTo>
                  <a:lnTo>
                    <a:pt x="16212" y="22274"/>
                  </a:lnTo>
                  <a:lnTo>
                    <a:pt x="15859" y="23120"/>
                  </a:lnTo>
                  <a:lnTo>
                    <a:pt x="15436" y="23825"/>
                  </a:lnTo>
                  <a:lnTo>
                    <a:pt x="15013" y="24389"/>
                  </a:lnTo>
                  <a:lnTo>
                    <a:pt x="14591" y="24811"/>
                  </a:lnTo>
                  <a:lnTo>
                    <a:pt x="14309" y="24952"/>
                  </a:lnTo>
                  <a:lnTo>
                    <a:pt x="14027" y="25093"/>
                  </a:lnTo>
                  <a:lnTo>
                    <a:pt x="13322" y="25234"/>
                  </a:lnTo>
                  <a:lnTo>
                    <a:pt x="12617" y="25305"/>
                  </a:lnTo>
                  <a:lnTo>
                    <a:pt x="10150" y="25305"/>
                  </a:lnTo>
                  <a:lnTo>
                    <a:pt x="9375" y="25375"/>
                  </a:lnTo>
                  <a:lnTo>
                    <a:pt x="8670" y="25516"/>
                  </a:lnTo>
                  <a:lnTo>
                    <a:pt x="7824" y="25798"/>
                  </a:lnTo>
                  <a:lnTo>
                    <a:pt x="6978" y="26151"/>
                  </a:lnTo>
                  <a:lnTo>
                    <a:pt x="6203" y="26503"/>
                  </a:lnTo>
                  <a:lnTo>
                    <a:pt x="5428" y="26926"/>
                  </a:lnTo>
                  <a:lnTo>
                    <a:pt x="4652" y="27349"/>
                  </a:lnTo>
                  <a:lnTo>
                    <a:pt x="3948" y="27842"/>
                  </a:lnTo>
                  <a:lnTo>
                    <a:pt x="2538" y="28970"/>
                  </a:lnTo>
                  <a:lnTo>
                    <a:pt x="1481" y="29816"/>
                  </a:lnTo>
                  <a:lnTo>
                    <a:pt x="705" y="30521"/>
                  </a:lnTo>
                  <a:lnTo>
                    <a:pt x="212" y="31085"/>
                  </a:lnTo>
                  <a:lnTo>
                    <a:pt x="71" y="31366"/>
                  </a:lnTo>
                  <a:lnTo>
                    <a:pt x="0" y="31507"/>
                  </a:lnTo>
                  <a:lnTo>
                    <a:pt x="0" y="31648"/>
                  </a:lnTo>
                  <a:lnTo>
                    <a:pt x="141" y="31789"/>
                  </a:lnTo>
                  <a:lnTo>
                    <a:pt x="353" y="31930"/>
                  </a:lnTo>
                  <a:lnTo>
                    <a:pt x="635" y="32001"/>
                  </a:lnTo>
                  <a:lnTo>
                    <a:pt x="1622" y="32071"/>
                  </a:lnTo>
                  <a:lnTo>
                    <a:pt x="2961" y="32001"/>
                  </a:lnTo>
                  <a:lnTo>
                    <a:pt x="3807" y="31930"/>
                  </a:lnTo>
                  <a:lnTo>
                    <a:pt x="4652" y="31860"/>
                  </a:lnTo>
                  <a:lnTo>
                    <a:pt x="5498" y="31648"/>
                  </a:lnTo>
                  <a:lnTo>
                    <a:pt x="6273" y="31437"/>
                  </a:lnTo>
                  <a:lnTo>
                    <a:pt x="7049" y="31226"/>
                  </a:lnTo>
                  <a:lnTo>
                    <a:pt x="7824" y="30873"/>
                  </a:lnTo>
                  <a:lnTo>
                    <a:pt x="9304" y="30168"/>
                  </a:lnTo>
                  <a:lnTo>
                    <a:pt x="10784" y="29322"/>
                  </a:lnTo>
                  <a:lnTo>
                    <a:pt x="12124" y="28336"/>
                  </a:lnTo>
                  <a:lnTo>
                    <a:pt x="13392" y="27278"/>
                  </a:lnTo>
                  <a:lnTo>
                    <a:pt x="14661" y="26151"/>
                  </a:lnTo>
                  <a:lnTo>
                    <a:pt x="13956" y="28265"/>
                  </a:lnTo>
                  <a:lnTo>
                    <a:pt x="13322" y="30450"/>
                  </a:lnTo>
                  <a:lnTo>
                    <a:pt x="12899" y="31507"/>
                  </a:lnTo>
                  <a:lnTo>
                    <a:pt x="12476" y="32565"/>
                  </a:lnTo>
                  <a:lnTo>
                    <a:pt x="12053" y="33551"/>
                  </a:lnTo>
                  <a:lnTo>
                    <a:pt x="11489" y="34468"/>
                  </a:lnTo>
                  <a:lnTo>
                    <a:pt x="11137" y="35032"/>
                  </a:lnTo>
                  <a:lnTo>
                    <a:pt x="10714" y="35455"/>
                  </a:lnTo>
                  <a:lnTo>
                    <a:pt x="10221" y="35877"/>
                  </a:lnTo>
                  <a:lnTo>
                    <a:pt x="9727" y="36159"/>
                  </a:lnTo>
                  <a:lnTo>
                    <a:pt x="8740" y="36864"/>
                  </a:lnTo>
                  <a:lnTo>
                    <a:pt x="8247" y="37287"/>
                  </a:lnTo>
                  <a:lnTo>
                    <a:pt x="7683" y="37781"/>
                  </a:lnTo>
                  <a:lnTo>
                    <a:pt x="7331" y="38133"/>
                  </a:lnTo>
                  <a:lnTo>
                    <a:pt x="6978" y="38697"/>
                  </a:lnTo>
                  <a:lnTo>
                    <a:pt x="6133" y="40107"/>
                  </a:lnTo>
                  <a:lnTo>
                    <a:pt x="5216" y="41798"/>
                  </a:lnTo>
                  <a:lnTo>
                    <a:pt x="4864" y="42644"/>
                  </a:lnTo>
                  <a:lnTo>
                    <a:pt x="4511" y="43490"/>
                  </a:lnTo>
                  <a:lnTo>
                    <a:pt x="4300" y="44336"/>
                  </a:lnTo>
                  <a:lnTo>
                    <a:pt x="4159" y="45111"/>
                  </a:lnTo>
                  <a:lnTo>
                    <a:pt x="4159" y="45816"/>
                  </a:lnTo>
                  <a:lnTo>
                    <a:pt x="4159" y="46098"/>
                  </a:lnTo>
                  <a:lnTo>
                    <a:pt x="4229" y="46380"/>
                  </a:lnTo>
                  <a:lnTo>
                    <a:pt x="4370" y="46591"/>
                  </a:lnTo>
                  <a:lnTo>
                    <a:pt x="4511" y="46803"/>
                  </a:lnTo>
                  <a:lnTo>
                    <a:pt x="4723" y="46944"/>
                  </a:lnTo>
                  <a:lnTo>
                    <a:pt x="4934" y="47084"/>
                  </a:lnTo>
                  <a:lnTo>
                    <a:pt x="5216" y="47155"/>
                  </a:lnTo>
                  <a:lnTo>
                    <a:pt x="5992" y="47155"/>
                  </a:lnTo>
                  <a:lnTo>
                    <a:pt x="6414" y="47014"/>
                  </a:lnTo>
                  <a:lnTo>
                    <a:pt x="7049" y="46803"/>
                  </a:lnTo>
                  <a:lnTo>
                    <a:pt x="7683" y="46521"/>
                  </a:lnTo>
                  <a:lnTo>
                    <a:pt x="8388" y="46168"/>
                  </a:lnTo>
                  <a:lnTo>
                    <a:pt x="9093" y="45745"/>
                  </a:lnTo>
                  <a:lnTo>
                    <a:pt x="9798" y="45252"/>
                  </a:lnTo>
                  <a:lnTo>
                    <a:pt x="10432" y="44688"/>
                  </a:lnTo>
                  <a:lnTo>
                    <a:pt x="11066" y="44124"/>
                  </a:lnTo>
                  <a:lnTo>
                    <a:pt x="11630" y="43490"/>
                  </a:lnTo>
                  <a:lnTo>
                    <a:pt x="12194" y="42855"/>
                  </a:lnTo>
                  <a:lnTo>
                    <a:pt x="12687" y="42151"/>
                  </a:lnTo>
                  <a:lnTo>
                    <a:pt x="13040" y="41446"/>
                  </a:lnTo>
                  <a:lnTo>
                    <a:pt x="13392" y="40741"/>
                  </a:lnTo>
                  <a:lnTo>
                    <a:pt x="13604" y="40036"/>
                  </a:lnTo>
                  <a:lnTo>
                    <a:pt x="13674" y="39261"/>
                  </a:lnTo>
                  <a:lnTo>
                    <a:pt x="13674" y="38556"/>
                  </a:lnTo>
                  <a:lnTo>
                    <a:pt x="13533" y="37851"/>
                  </a:lnTo>
                  <a:lnTo>
                    <a:pt x="13392" y="37640"/>
                  </a:lnTo>
                  <a:lnTo>
                    <a:pt x="13181" y="37358"/>
                  </a:lnTo>
                  <a:lnTo>
                    <a:pt x="12758" y="36794"/>
                  </a:lnTo>
                  <a:lnTo>
                    <a:pt x="12335" y="36300"/>
                  </a:lnTo>
                  <a:lnTo>
                    <a:pt x="12194" y="36018"/>
                  </a:lnTo>
                  <a:lnTo>
                    <a:pt x="12124" y="35807"/>
                  </a:lnTo>
                  <a:lnTo>
                    <a:pt x="12194" y="35455"/>
                  </a:lnTo>
                  <a:lnTo>
                    <a:pt x="12335" y="34961"/>
                  </a:lnTo>
                  <a:lnTo>
                    <a:pt x="12828" y="33763"/>
                  </a:lnTo>
                  <a:lnTo>
                    <a:pt x="13815" y="31719"/>
                  </a:lnTo>
                  <a:lnTo>
                    <a:pt x="14591" y="29675"/>
                  </a:lnTo>
                  <a:lnTo>
                    <a:pt x="15295" y="27560"/>
                  </a:lnTo>
                  <a:lnTo>
                    <a:pt x="16000" y="25516"/>
                  </a:lnTo>
                  <a:lnTo>
                    <a:pt x="16635" y="23402"/>
                  </a:lnTo>
                  <a:lnTo>
                    <a:pt x="16635" y="24177"/>
                  </a:lnTo>
                  <a:lnTo>
                    <a:pt x="16705" y="24952"/>
                  </a:lnTo>
                  <a:lnTo>
                    <a:pt x="16846" y="25728"/>
                  </a:lnTo>
                  <a:lnTo>
                    <a:pt x="16987" y="26503"/>
                  </a:lnTo>
                  <a:lnTo>
                    <a:pt x="17198" y="27208"/>
                  </a:lnTo>
                  <a:lnTo>
                    <a:pt x="17480" y="27983"/>
                  </a:lnTo>
                  <a:lnTo>
                    <a:pt x="17762" y="28688"/>
                  </a:lnTo>
                  <a:lnTo>
                    <a:pt x="18115" y="29393"/>
                  </a:lnTo>
                  <a:lnTo>
                    <a:pt x="18538" y="30027"/>
                  </a:lnTo>
                  <a:lnTo>
                    <a:pt x="18961" y="30662"/>
                  </a:lnTo>
                  <a:lnTo>
                    <a:pt x="19454" y="31296"/>
                  </a:lnTo>
                  <a:lnTo>
                    <a:pt x="20018" y="31860"/>
                  </a:lnTo>
                  <a:lnTo>
                    <a:pt x="20582" y="32353"/>
                  </a:lnTo>
                  <a:lnTo>
                    <a:pt x="21216" y="32847"/>
                  </a:lnTo>
                  <a:lnTo>
                    <a:pt x="21850" y="33270"/>
                  </a:lnTo>
                  <a:lnTo>
                    <a:pt x="22555" y="33622"/>
                  </a:lnTo>
                  <a:lnTo>
                    <a:pt x="23049" y="33904"/>
                  </a:lnTo>
                  <a:lnTo>
                    <a:pt x="23612" y="34045"/>
                  </a:lnTo>
                  <a:lnTo>
                    <a:pt x="23894" y="34115"/>
                  </a:lnTo>
                  <a:lnTo>
                    <a:pt x="24106" y="34115"/>
                  </a:lnTo>
                  <a:lnTo>
                    <a:pt x="24317" y="34045"/>
                  </a:lnTo>
                  <a:lnTo>
                    <a:pt x="24458" y="33833"/>
                  </a:lnTo>
                  <a:lnTo>
                    <a:pt x="24458" y="33692"/>
                  </a:lnTo>
                  <a:lnTo>
                    <a:pt x="24458" y="33411"/>
                  </a:lnTo>
                  <a:lnTo>
                    <a:pt x="24247" y="32635"/>
                  </a:lnTo>
                  <a:lnTo>
                    <a:pt x="23965" y="31719"/>
                  </a:lnTo>
                  <a:lnTo>
                    <a:pt x="23542" y="30591"/>
                  </a:lnTo>
                  <a:lnTo>
                    <a:pt x="22767" y="28547"/>
                  </a:lnTo>
                  <a:lnTo>
                    <a:pt x="22203" y="27137"/>
                  </a:lnTo>
                  <a:lnTo>
                    <a:pt x="21780" y="25798"/>
                  </a:lnTo>
                  <a:lnTo>
                    <a:pt x="21216" y="24389"/>
                  </a:lnTo>
                  <a:lnTo>
                    <a:pt x="20652" y="23120"/>
                  </a:lnTo>
                  <a:lnTo>
                    <a:pt x="19877" y="21851"/>
                  </a:lnTo>
                  <a:lnTo>
                    <a:pt x="19454" y="21146"/>
                  </a:lnTo>
                  <a:lnTo>
                    <a:pt x="19102" y="20653"/>
                  </a:lnTo>
                  <a:lnTo>
                    <a:pt x="18467" y="19878"/>
                  </a:lnTo>
                  <a:lnTo>
                    <a:pt x="18256" y="19455"/>
                  </a:lnTo>
                  <a:lnTo>
                    <a:pt x="18115" y="19032"/>
                  </a:lnTo>
                  <a:lnTo>
                    <a:pt x="18044" y="18468"/>
                  </a:lnTo>
                  <a:lnTo>
                    <a:pt x="18044" y="17763"/>
                  </a:lnTo>
                  <a:lnTo>
                    <a:pt x="18185" y="16283"/>
                  </a:lnTo>
                  <a:lnTo>
                    <a:pt x="18397" y="14732"/>
                  </a:lnTo>
                  <a:lnTo>
                    <a:pt x="19031" y="11701"/>
                  </a:lnTo>
                  <a:lnTo>
                    <a:pt x="19595" y="8671"/>
                  </a:lnTo>
                  <a:lnTo>
                    <a:pt x="19877" y="7120"/>
                  </a:lnTo>
                  <a:lnTo>
                    <a:pt x="20018" y="5640"/>
                  </a:lnTo>
                  <a:lnTo>
                    <a:pt x="20370" y="6767"/>
                  </a:lnTo>
                  <a:lnTo>
                    <a:pt x="20793" y="7825"/>
                  </a:lnTo>
                  <a:lnTo>
                    <a:pt x="21286" y="8741"/>
                  </a:lnTo>
                  <a:lnTo>
                    <a:pt x="21921" y="9587"/>
                  </a:lnTo>
                  <a:lnTo>
                    <a:pt x="22555" y="10433"/>
                  </a:lnTo>
                  <a:lnTo>
                    <a:pt x="23331" y="11278"/>
                  </a:lnTo>
                  <a:lnTo>
                    <a:pt x="24811" y="12900"/>
                  </a:lnTo>
                  <a:lnTo>
                    <a:pt x="25868" y="14239"/>
                  </a:lnTo>
                  <a:lnTo>
                    <a:pt x="26432" y="14944"/>
                  </a:lnTo>
                  <a:lnTo>
                    <a:pt x="27066" y="15507"/>
                  </a:lnTo>
                  <a:lnTo>
                    <a:pt x="27348" y="15789"/>
                  </a:lnTo>
                  <a:lnTo>
                    <a:pt x="27701" y="15930"/>
                  </a:lnTo>
                  <a:lnTo>
                    <a:pt x="27982" y="16001"/>
                  </a:lnTo>
                  <a:lnTo>
                    <a:pt x="28194" y="15930"/>
                  </a:lnTo>
                  <a:lnTo>
                    <a:pt x="28476" y="15860"/>
                  </a:lnTo>
                  <a:lnTo>
                    <a:pt x="28687" y="15578"/>
                  </a:lnTo>
                  <a:lnTo>
                    <a:pt x="28899" y="15226"/>
                  </a:lnTo>
                  <a:lnTo>
                    <a:pt x="29110" y="14662"/>
                  </a:lnTo>
                  <a:lnTo>
                    <a:pt x="29181" y="14168"/>
                  </a:lnTo>
                  <a:lnTo>
                    <a:pt x="29251" y="13675"/>
                  </a:lnTo>
                  <a:lnTo>
                    <a:pt x="29251" y="13111"/>
                  </a:lnTo>
                  <a:lnTo>
                    <a:pt x="29181" y="12477"/>
                  </a:lnTo>
                  <a:lnTo>
                    <a:pt x="28969" y="11278"/>
                  </a:lnTo>
                  <a:lnTo>
                    <a:pt x="28617" y="10080"/>
                  </a:lnTo>
                  <a:lnTo>
                    <a:pt x="28123" y="8811"/>
                  </a:lnTo>
                  <a:lnTo>
                    <a:pt x="27630" y="7684"/>
                  </a:lnTo>
                  <a:lnTo>
                    <a:pt x="27066" y="6626"/>
                  </a:lnTo>
                  <a:lnTo>
                    <a:pt x="26573" y="5781"/>
                  </a:lnTo>
                  <a:lnTo>
                    <a:pt x="26150" y="5217"/>
                  </a:lnTo>
                  <a:lnTo>
                    <a:pt x="25516" y="4512"/>
                  </a:lnTo>
                  <a:lnTo>
                    <a:pt x="24670" y="3807"/>
                  </a:lnTo>
                  <a:lnTo>
                    <a:pt x="23753" y="3102"/>
                  </a:lnTo>
                  <a:lnTo>
                    <a:pt x="22767" y="2538"/>
                  </a:lnTo>
                  <a:lnTo>
                    <a:pt x="22273" y="2256"/>
                  </a:lnTo>
                  <a:lnTo>
                    <a:pt x="21780" y="2115"/>
                  </a:lnTo>
                  <a:lnTo>
                    <a:pt x="21357" y="2045"/>
                  </a:lnTo>
                  <a:lnTo>
                    <a:pt x="20934" y="2045"/>
                  </a:lnTo>
                  <a:lnTo>
                    <a:pt x="20511" y="2186"/>
                  </a:lnTo>
                  <a:lnTo>
                    <a:pt x="20229" y="2397"/>
                  </a:lnTo>
                  <a:lnTo>
                    <a:pt x="20088" y="1129"/>
                  </a:lnTo>
                  <a:lnTo>
                    <a:pt x="19947" y="1"/>
                  </a:lnTo>
                  <a:close/>
                </a:path>
              </a:pathLst>
            </a:custGeom>
            <a:solidFill>
              <a:srgbClr val="93B7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95" name="Google Shape;295;p7"/>
            <p:cNvGrpSpPr/>
            <p:nvPr/>
          </p:nvGrpSpPr>
          <p:grpSpPr>
            <a:xfrm>
              <a:off x="818425" y="1334150"/>
              <a:ext cx="925100" cy="1370950"/>
              <a:chOff x="3112200" y="1334150"/>
              <a:chExt cx="925100" cy="1370950"/>
            </a:xfrm>
          </p:grpSpPr>
          <p:sp>
            <p:nvSpPr>
              <p:cNvPr id="296" name="Google Shape;296;p7"/>
              <p:cNvSpPr/>
              <p:nvPr/>
            </p:nvSpPr>
            <p:spPr>
              <a:xfrm>
                <a:off x="3173850" y="1334150"/>
                <a:ext cx="819400" cy="1279300"/>
              </a:xfrm>
              <a:custGeom>
                <a:avLst/>
                <a:gdLst/>
                <a:ahLst/>
                <a:cxnLst/>
                <a:rect l="l" t="t" r="r" b="b"/>
                <a:pathLst>
                  <a:path w="32776" h="51172" extrusionOk="0">
                    <a:moveTo>
                      <a:pt x="15155" y="0"/>
                    </a:moveTo>
                    <a:lnTo>
                      <a:pt x="15026" y="431"/>
                    </a:lnTo>
                    <a:lnTo>
                      <a:pt x="15084" y="353"/>
                    </a:lnTo>
                    <a:lnTo>
                      <a:pt x="15155" y="0"/>
                    </a:lnTo>
                    <a:close/>
                    <a:moveTo>
                      <a:pt x="15026" y="431"/>
                    </a:moveTo>
                    <a:lnTo>
                      <a:pt x="14873" y="635"/>
                    </a:lnTo>
                    <a:lnTo>
                      <a:pt x="14380" y="1339"/>
                    </a:lnTo>
                    <a:lnTo>
                      <a:pt x="13957" y="2044"/>
                    </a:lnTo>
                    <a:lnTo>
                      <a:pt x="13745" y="2397"/>
                    </a:lnTo>
                    <a:lnTo>
                      <a:pt x="13604" y="2820"/>
                    </a:lnTo>
                    <a:lnTo>
                      <a:pt x="13252" y="3947"/>
                    </a:lnTo>
                    <a:lnTo>
                      <a:pt x="13040" y="5146"/>
                    </a:lnTo>
                    <a:lnTo>
                      <a:pt x="12970" y="6273"/>
                    </a:lnTo>
                    <a:lnTo>
                      <a:pt x="12899" y="7472"/>
                    </a:lnTo>
                    <a:lnTo>
                      <a:pt x="12970" y="8670"/>
                    </a:lnTo>
                    <a:lnTo>
                      <a:pt x="13181" y="9798"/>
                    </a:lnTo>
                    <a:lnTo>
                      <a:pt x="13463" y="10996"/>
                    </a:lnTo>
                    <a:lnTo>
                      <a:pt x="13816" y="12124"/>
                    </a:lnTo>
                    <a:lnTo>
                      <a:pt x="14098" y="13251"/>
                    </a:lnTo>
                    <a:lnTo>
                      <a:pt x="14380" y="14379"/>
                    </a:lnTo>
                    <a:lnTo>
                      <a:pt x="14591" y="15436"/>
                    </a:lnTo>
                    <a:lnTo>
                      <a:pt x="14662" y="16564"/>
                    </a:lnTo>
                    <a:lnTo>
                      <a:pt x="14662" y="17128"/>
                    </a:lnTo>
                    <a:lnTo>
                      <a:pt x="14591" y="17692"/>
                    </a:lnTo>
                    <a:lnTo>
                      <a:pt x="14380" y="18115"/>
                    </a:lnTo>
                    <a:lnTo>
                      <a:pt x="14168" y="18538"/>
                    </a:lnTo>
                    <a:lnTo>
                      <a:pt x="13886" y="18820"/>
                    </a:lnTo>
                    <a:lnTo>
                      <a:pt x="13604" y="19172"/>
                    </a:lnTo>
                    <a:lnTo>
                      <a:pt x="13252" y="19383"/>
                    </a:lnTo>
                    <a:lnTo>
                      <a:pt x="12829" y="19595"/>
                    </a:lnTo>
                    <a:lnTo>
                      <a:pt x="11983" y="19947"/>
                    </a:lnTo>
                    <a:lnTo>
                      <a:pt x="10996" y="20229"/>
                    </a:lnTo>
                    <a:lnTo>
                      <a:pt x="9023" y="20652"/>
                    </a:lnTo>
                    <a:lnTo>
                      <a:pt x="7190" y="21146"/>
                    </a:lnTo>
                    <a:lnTo>
                      <a:pt x="4018" y="22132"/>
                    </a:lnTo>
                    <a:lnTo>
                      <a:pt x="2468" y="22696"/>
                    </a:lnTo>
                    <a:lnTo>
                      <a:pt x="1129" y="23260"/>
                    </a:lnTo>
                    <a:lnTo>
                      <a:pt x="635" y="23472"/>
                    </a:lnTo>
                    <a:lnTo>
                      <a:pt x="212" y="23754"/>
                    </a:lnTo>
                    <a:lnTo>
                      <a:pt x="1" y="23965"/>
                    </a:lnTo>
                    <a:lnTo>
                      <a:pt x="1" y="24035"/>
                    </a:lnTo>
                    <a:lnTo>
                      <a:pt x="1" y="24106"/>
                    </a:lnTo>
                    <a:lnTo>
                      <a:pt x="494" y="23965"/>
                    </a:lnTo>
                    <a:lnTo>
                      <a:pt x="1763" y="23613"/>
                    </a:lnTo>
                    <a:lnTo>
                      <a:pt x="5851" y="22555"/>
                    </a:lnTo>
                    <a:lnTo>
                      <a:pt x="10080" y="21568"/>
                    </a:lnTo>
                    <a:lnTo>
                      <a:pt x="12477" y="21075"/>
                    </a:lnTo>
                    <a:lnTo>
                      <a:pt x="11490" y="23331"/>
                    </a:lnTo>
                    <a:lnTo>
                      <a:pt x="10785" y="25163"/>
                    </a:lnTo>
                    <a:lnTo>
                      <a:pt x="10010" y="27207"/>
                    </a:lnTo>
                    <a:lnTo>
                      <a:pt x="9305" y="29251"/>
                    </a:lnTo>
                    <a:lnTo>
                      <a:pt x="8811" y="31013"/>
                    </a:lnTo>
                    <a:lnTo>
                      <a:pt x="8670" y="31718"/>
                    </a:lnTo>
                    <a:lnTo>
                      <a:pt x="8670" y="32353"/>
                    </a:lnTo>
                    <a:lnTo>
                      <a:pt x="8670" y="32705"/>
                    </a:lnTo>
                    <a:lnTo>
                      <a:pt x="8741" y="32846"/>
                    </a:lnTo>
                    <a:lnTo>
                      <a:pt x="8882" y="32916"/>
                    </a:lnTo>
                    <a:lnTo>
                      <a:pt x="8952" y="32916"/>
                    </a:lnTo>
                    <a:lnTo>
                      <a:pt x="9093" y="32705"/>
                    </a:lnTo>
                    <a:lnTo>
                      <a:pt x="9446" y="32071"/>
                    </a:lnTo>
                    <a:lnTo>
                      <a:pt x="10362" y="29815"/>
                    </a:lnTo>
                    <a:lnTo>
                      <a:pt x="11701" y="26220"/>
                    </a:lnTo>
                    <a:lnTo>
                      <a:pt x="11983" y="27207"/>
                    </a:lnTo>
                    <a:lnTo>
                      <a:pt x="12265" y="28265"/>
                    </a:lnTo>
                    <a:lnTo>
                      <a:pt x="12617" y="29322"/>
                    </a:lnTo>
                    <a:lnTo>
                      <a:pt x="12758" y="30379"/>
                    </a:lnTo>
                    <a:lnTo>
                      <a:pt x="13181" y="32071"/>
                    </a:lnTo>
                    <a:lnTo>
                      <a:pt x="12970" y="32141"/>
                    </a:lnTo>
                    <a:lnTo>
                      <a:pt x="12829" y="32282"/>
                    </a:lnTo>
                    <a:lnTo>
                      <a:pt x="12758" y="32494"/>
                    </a:lnTo>
                    <a:lnTo>
                      <a:pt x="12688" y="32705"/>
                    </a:lnTo>
                    <a:lnTo>
                      <a:pt x="12899" y="33339"/>
                    </a:lnTo>
                    <a:lnTo>
                      <a:pt x="13040" y="33621"/>
                    </a:lnTo>
                    <a:lnTo>
                      <a:pt x="13181" y="33762"/>
                    </a:lnTo>
                    <a:lnTo>
                      <a:pt x="13322" y="33903"/>
                    </a:lnTo>
                    <a:lnTo>
                      <a:pt x="13604" y="33903"/>
                    </a:lnTo>
                    <a:lnTo>
                      <a:pt x="13675" y="33833"/>
                    </a:lnTo>
                    <a:lnTo>
                      <a:pt x="13957" y="33621"/>
                    </a:lnTo>
                    <a:lnTo>
                      <a:pt x="14168" y="33269"/>
                    </a:lnTo>
                    <a:lnTo>
                      <a:pt x="14380" y="32705"/>
                    </a:lnTo>
                    <a:lnTo>
                      <a:pt x="14450" y="32141"/>
                    </a:lnTo>
                    <a:lnTo>
                      <a:pt x="14450" y="31718"/>
                    </a:lnTo>
                    <a:lnTo>
                      <a:pt x="14380" y="31225"/>
                    </a:lnTo>
                    <a:lnTo>
                      <a:pt x="14309" y="30802"/>
                    </a:lnTo>
                    <a:lnTo>
                      <a:pt x="14168" y="30379"/>
                    </a:lnTo>
                    <a:lnTo>
                      <a:pt x="13745" y="29533"/>
                    </a:lnTo>
                    <a:lnTo>
                      <a:pt x="13322" y="28687"/>
                    </a:lnTo>
                    <a:lnTo>
                      <a:pt x="12829" y="27842"/>
                    </a:lnTo>
                    <a:lnTo>
                      <a:pt x="12477" y="27066"/>
                    </a:lnTo>
                    <a:lnTo>
                      <a:pt x="12124" y="26220"/>
                    </a:lnTo>
                    <a:lnTo>
                      <a:pt x="12054" y="25868"/>
                    </a:lnTo>
                    <a:lnTo>
                      <a:pt x="11983" y="25445"/>
                    </a:lnTo>
                    <a:lnTo>
                      <a:pt x="11983" y="25093"/>
                    </a:lnTo>
                    <a:lnTo>
                      <a:pt x="12054" y="24740"/>
                    </a:lnTo>
                    <a:lnTo>
                      <a:pt x="12336" y="23824"/>
                    </a:lnTo>
                    <a:lnTo>
                      <a:pt x="12829" y="22908"/>
                    </a:lnTo>
                    <a:lnTo>
                      <a:pt x="13322" y="21921"/>
                    </a:lnTo>
                    <a:lnTo>
                      <a:pt x="13886" y="20934"/>
                    </a:lnTo>
                    <a:lnTo>
                      <a:pt x="14521" y="20088"/>
                    </a:lnTo>
                    <a:lnTo>
                      <a:pt x="15507" y="18749"/>
                    </a:lnTo>
                    <a:lnTo>
                      <a:pt x="16706" y="21709"/>
                    </a:lnTo>
                    <a:lnTo>
                      <a:pt x="17974" y="24670"/>
                    </a:lnTo>
                    <a:lnTo>
                      <a:pt x="20653" y="30520"/>
                    </a:lnTo>
                    <a:lnTo>
                      <a:pt x="21428" y="32212"/>
                    </a:lnTo>
                    <a:lnTo>
                      <a:pt x="21639" y="32846"/>
                    </a:lnTo>
                    <a:lnTo>
                      <a:pt x="21710" y="33410"/>
                    </a:lnTo>
                    <a:lnTo>
                      <a:pt x="21710" y="33974"/>
                    </a:lnTo>
                    <a:lnTo>
                      <a:pt x="21569" y="34538"/>
                    </a:lnTo>
                    <a:lnTo>
                      <a:pt x="21216" y="35242"/>
                    </a:lnTo>
                    <a:lnTo>
                      <a:pt x="20794" y="36088"/>
                    </a:lnTo>
                    <a:lnTo>
                      <a:pt x="20300" y="37146"/>
                    </a:lnTo>
                    <a:lnTo>
                      <a:pt x="19877" y="38203"/>
                    </a:lnTo>
                    <a:lnTo>
                      <a:pt x="19666" y="38626"/>
                    </a:lnTo>
                    <a:lnTo>
                      <a:pt x="19384" y="39119"/>
                    </a:lnTo>
                    <a:lnTo>
                      <a:pt x="19032" y="39472"/>
                    </a:lnTo>
                    <a:lnTo>
                      <a:pt x="18609" y="39824"/>
                    </a:lnTo>
                    <a:lnTo>
                      <a:pt x="18186" y="40035"/>
                    </a:lnTo>
                    <a:lnTo>
                      <a:pt x="17692" y="40317"/>
                    </a:lnTo>
                    <a:lnTo>
                      <a:pt x="16565" y="40811"/>
                    </a:lnTo>
                    <a:lnTo>
                      <a:pt x="14521" y="41586"/>
                    </a:lnTo>
                    <a:lnTo>
                      <a:pt x="14239" y="41586"/>
                    </a:lnTo>
                    <a:lnTo>
                      <a:pt x="13957" y="41516"/>
                    </a:lnTo>
                    <a:lnTo>
                      <a:pt x="13322" y="41445"/>
                    </a:lnTo>
                    <a:lnTo>
                      <a:pt x="13040" y="41516"/>
                    </a:lnTo>
                    <a:lnTo>
                      <a:pt x="12829" y="41657"/>
                    </a:lnTo>
                    <a:lnTo>
                      <a:pt x="12758" y="41798"/>
                    </a:lnTo>
                    <a:lnTo>
                      <a:pt x="12688" y="41938"/>
                    </a:lnTo>
                    <a:lnTo>
                      <a:pt x="12688" y="42432"/>
                    </a:lnTo>
                    <a:lnTo>
                      <a:pt x="12758" y="42784"/>
                    </a:lnTo>
                    <a:lnTo>
                      <a:pt x="12899" y="42996"/>
                    </a:lnTo>
                    <a:lnTo>
                      <a:pt x="13181" y="43066"/>
                    </a:lnTo>
                    <a:lnTo>
                      <a:pt x="13604" y="43137"/>
                    </a:lnTo>
                    <a:lnTo>
                      <a:pt x="14027" y="43066"/>
                    </a:lnTo>
                    <a:lnTo>
                      <a:pt x="14450" y="42925"/>
                    </a:lnTo>
                    <a:lnTo>
                      <a:pt x="15507" y="42502"/>
                    </a:lnTo>
                    <a:lnTo>
                      <a:pt x="16635" y="42009"/>
                    </a:lnTo>
                    <a:lnTo>
                      <a:pt x="17622" y="41516"/>
                    </a:lnTo>
                    <a:lnTo>
                      <a:pt x="18468" y="41093"/>
                    </a:lnTo>
                    <a:lnTo>
                      <a:pt x="19032" y="40881"/>
                    </a:lnTo>
                    <a:lnTo>
                      <a:pt x="18820" y="41868"/>
                    </a:lnTo>
                    <a:lnTo>
                      <a:pt x="18750" y="43066"/>
                    </a:lnTo>
                    <a:lnTo>
                      <a:pt x="18609" y="44194"/>
                    </a:lnTo>
                    <a:lnTo>
                      <a:pt x="18538" y="44687"/>
                    </a:lnTo>
                    <a:lnTo>
                      <a:pt x="18327" y="45181"/>
                    </a:lnTo>
                    <a:lnTo>
                      <a:pt x="18186" y="45463"/>
                    </a:lnTo>
                    <a:lnTo>
                      <a:pt x="18045" y="45745"/>
                    </a:lnTo>
                    <a:lnTo>
                      <a:pt x="17551" y="46238"/>
                    </a:lnTo>
                    <a:lnTo>
                      <a:pt x="17410" y="46449"/>
                    </a:lnTo>
                    <a:lnTo>
                      <a:pt x="17199" y="46802"/>
                    </a:lnTo>
                    <a:lnTo>
                      <a:pt x="17128" y="47084"/>
                    </a:lnTo>
                    <a:lnTo>
                      <a:pt x="17058" y="47436"/>
                    </a:lnTo>
                    <a:lnTo>
                      <a:pt x="17058" y="47859"/>
                    </a:lnTo>
                    <a:lnTo>
                      <a:pt x="17128" y="48212"/>
                    </a:lnTo>
                    <a:lnTo>
                      <a:pt x="17269" y="48494"/>
                    </a:lnTo>
                    <a:lnTo>
                      <a:pt x="17410" y="48705"/>
                    </a:lnTo>
                    <a:lnTo>
                      <a:pt x="17551" y="48846"/>
                    </a:lnTo>
                    <a:lnTo>
                      <a:pt x="17763" y="48987"/>
                    </a:lnTo>
                    <a:lnTo>
                      <a:pt x="18256" y="48987"/>
                    </a:lnTo>
                    <a:lnTo>
                      <a:pt x="18750" y="48846"/>
                    </a:lnTo>
                    <a:lnTo>
                      <a:pt x="19243" y="48494"/>
                    </a:lnTo>
                    <a:lnTo>
                      <a:pt x="19666" y="48071"/>
                    </a:lnTo>
                    <a:lnTo>
                      <a:pt x="20018" y="47507"/>
                    </a:lnTo>
                    <a:lnTo>
                      <a:pt x="20018" y="47366"/>
                    </a:lnTo>
                    <a:lnTo>
                      <a:pt x="20018" y="47154"/>
                    </a:lnTo>
                    <a:lnTo>
                      <a:pt x="19948" y="46943"/>
                    </a:lnTo>
                    <a:lnTo>
                      <a:pt x="19877" y="46661"/>
                    </a:lnTo>
                    <a:lnTo>
                      <a:pt x="19807" y="46379"/>
                    </a:lnTo>
                    <a:lnTo>
                      <a:pt x="19807" y="45745"/>
                    </a:lnTo>
                    <a:lnTo>
                      <a:pt x="19736" y="44969"/>
                    </a:lnTo>
                    <a:lnTo>
                      <a:pt x="19666" y="44123"/>
                    </a:lnTo>
                    <a:lnTo>
                      <a:pt x="19736" y="43348"/>
                    </a:lnTo>
                    <a:lnTo>
                      <a:pt x="19877" y="42150"/>
                    </a:lnTo>
                    <a:lnTo>
                      <a:pt x="20159" y="41022"/>
                    </a:lnTo>
                    <a:lnTo>
                      <a:pt x="20794" y="38767"/>
                    </a:lnTo>
                    <a:lnTo>
                      <a:pt x="21498" y="36511"/>
                    </a:lnTo>
                    <a:lnTo>
                      <a:pt x="22344" y="34326"/>
                    </a:lnTo>
                    <a:lnTo>
                      <a:pt x="23190" y="36441"/>
                    </a:lnTo>
                    <a:lnTo>
                      <a:pt x="24036" y="38555"/>
                    </a:lnTo>
                    <a:lnTo>
                      <a:pt x="24811" y="40740"/>
                    </a:lnTo>
                    <a:lnTo>
                      <a:pt x="25446" y="42925"/>
                    </a:lnTo>
                    <a:lnTo>
                      <a:pt x="25516" y="43630"/>
                    </a:lnTo>
                    <a:lnTo>
                      <a:pt x="25657" y="44687"/>
                    </a:lnTo>
                    <a:lnTo>
                      <a:pt x="25868" y="47366"/>
                    </a:lnTo>
                    <a:lnTo>
                      <a:pt x="26080" y="48775"/>
                    </a:lnTo>
                    <a:lnTo>
                      <a:pt x="26221" y="49903"/>
                    </a:lnTo>
                    <a:lnTo>
                      <a:pt x="26432" y="50819"/>
                    </a:lnTo>
                    <a:lnTo>
                      <a:pt x="26573" y="51031"/>
                    </a:lnTo>
                    <a:lnTo>
                      <a:pt x="26714" y="51172"/>
                    </a:lnTo>
                    <a:lnTo>
                      <a:pt x="27208" y="51172"/>
                    </a:lnTo>
                    <a:lnTo>
                      <a:pt x="27349" y="51031"/>
                    </a:lnTo>
                    <a:lnTo>
                      <a:pt x="27490" y="50890"/>
                    </a:lnTo>
                    <a:lnTo>
                      <a:pt x="27630" y="50608"/>
                    </a:lnTo>
                    <a:lnTo>
                      <a:pt x="27701" y="50326"/>
                    </a:lnTo>
                    <a:lnTo>
                      <a:pt x="27771" y="49480"/>
                    </a:lnTo>
                    <a:lnTo>
                      <a:pt x="27771" y="48494"/>
                    </a:lnTo>
                    <a:lnTo>
                      <a:pt x="27630" y="47366"/>
                    </a:lnTo>
                    <a:lnTo>
                      <a:pt x="27490" y="46168"/>
                    </a:lnTo>
                    <a:lnTo>
                      <a:pt x="27208" y="44828"/>
                    </a:lnTo>
                    <a:lnTo>
                      <a:pt x="26644" y="42150"/>
                    </a:lnTo>
                    <a:lnTo>
                      <a:pt x="25939" y="39753"/>
                    </a:lnTo>
                    <a:lnTo>
                      <a:pt x="25375" y="37850"/>
                    </a:lnTo>
                    <a:lnTo>
                      <a:pt x="25023" y="36793"/>
                    </a:lnTo>
                    <a:lnTo>
                      <a:pt x="25023" y="36793"/>
                    </a:lnTo>
                    <a:lnTo>
                      <a:pt x="25586" y="37075"/>
                    </a:lnTo>
                    <a:lnTo>
                      <a:pt x="26080" y="37216"/>
                    </a:lnTo>
                    <a:lnTo>
                      <a:pt x="27208" y="37568"/>
                    </a:lnTo>
                    <a:lnTo>
                      <a:pt x="27701" y="37780"/>
                    </a:lnTo>
                    <a:lnTo>
                      <a:pt x="28265" y="37991"/>
                    </a:lnTo>
                    <a:lnTo>
                      <a:pt x="28758" y="38273"/>
                    </a:lnTo>
                    <a:lnTo>
                      <a:pt x="29252" y="38626"/>
                    </a:lnTo>
                    <a:lnTo>
                      <a:pt x="29675" y="39049"/>
                    </a:lnTo>
                    <a:lnTo>
                      <a:pt x="30168" y="39683"/>
                    </a:lnTo>
                    <a:lnTo>
                      <a:pt x="30732" y="40247"/>
                    </a:lnTo>
                    <a:lnTo>
                      <a:pt x="30943" y="40388"/>
                    </a:lnTo>
                    <a:lnTo>
                      <a:pt x="31225" y="40458"/>
                    </a:lnTo>
                    <a:lnTo>
                      <a:pt x="31719" y="40458"/>
                    </a:lnTo>
                    <a:lnTo>
                      <a:pt x="31930" y="40388"/>
                    </a:lnTo>
                    <a:lnTo>
                      <a:pt x="32071" y="40317"/>
                    </a:lnTo>
                    <a:lnTo>
                      <a:pt x="32282" y="40176"/>
                    </a:lnTo>
                    <a:lnTo>
                      <a:pt x="32423" y="40035"/>
                    </a:lnTo>
                    <a:lnTo>
                      <a:pt x="32564" y="39824"/>
                    </a:lnTo>
                    <a:lnTo>
                      <a:pt x="32635" y="39542"/>
                    </a:lnTo>
                    <a:lnTo>
                      <a:pt x="32776" y="38908"/>
                    </a:lnTo>
                    <a:lnTo>
                      <a:pt x="32705" y="38696"/>
                    </a:lnTo>
                    <a:lnTo>
                      <a:pt x="32705" y="38555"/>
                    </a:lnTo>
                    <a:lnTo>
                      <a:pt x="32635" y="38414"/>
                    </a:lnTo>
                    <a:lnTo>
                      <a:pt x="32494" y="38344"/>
                    </a:lnTo>
                    <a:lnTo>
                      <a:pt x="32212" y="38273"/>
                    </a:lnTo>
                    <a:lnTo>
                      <a:pt x="31860" y="38273"/>
                    </a:lnTo>
                    <a:lnTo>
                      <a:pt x="31437" y="38344"/>
                    </a:lnTo>
                    <a:lnTo>
                      <a:pt x="31084" y="38414"/>
                    </a:lnTo>
                    <a:lnTo>
                      <a:pt x="30802" y="38414"/>
                    </a:lnTo>
                    <a:lnTo>
                      <a:pt x="30450" y="38273"/>
                    </a:lnTo>
                    <a:lnTo>
                      <a:pt x="30097" y="38062"/>
                    </a:lnTo>
                    <a:lnTo>
                      <a:pt x="29252" y="37568"/>
                    </a:lnTo>
                    <a:lnTo>
                      <a:pt x="28406" y="37075"/>
                    </a:lnTo>
                    <a:lnTo>
                      <a:pt x="27912" y="36864"/>
                    </a:lnTo>
                    <a:lnTo>
                      <a:pt x="27490" y="36723"/>
                    </a:lnTo>
                    <a:lnTo>
                      <a:pt x="26855" y="36582"/>
                    </a:lnTo>
                    <a:lnTo>
                      <a:pt x="26080" y="36511"/>
                    </a:lnTo>
                    <a:lnTo>
                      <a:pt x="25305" y="36370"/>
                    </a:lnTo>
                    <a:lnTo>
                      <a:pt x="25023" y="36300"/>
                    </a:lnTo>
                    <a:lnTo>
                      <a:pt x="24811" y="36229"/>
                    </a:lnTo>
                    <a:lnTo>
                      <a:pt x="24600" y="36018"/>
                    </a:lnTo>
                    <a:lnTo>
                      <a:pt x="24459" y="35736"/>
                    </a:lnTo>
                    <a:lnTo>
                      <a:pt x="24177" y="35031"/>
                    </a:lnTo>
                    <a:lnTo>
                      <a:pt x="23683" y="33621"/>
                    </a:lnTo>
                    <a:lnTo>
                      <a:pt x="18186" y="21568"/>
                    </a:lnTo>
                    <a:lnTo>
                      <a:pt x="19032" y="21639"/>
                    </a:lnTo>
                    <a:lnTo>
                      <a:pt x="19877" y="21709"/>
                    </a:lnTo>
                    <a:lnTo>
                      <a:pt x="20653" y="21921"/>
                    </a:lnTo>
                    <a:lnTo>
                      <a:pt x="21428" y="22132"/>
                    </a:lnTo>
                    <a:lnTo>
                      <a:pt x="22203" y="22414"/>
                    </a:lnTo>
                    <a:lnTo>
                      <a:pt x="22838" y="22837"/>
                    </a:lnTo>
                    <a:lnTo>
                      <a:pt x="23401" y="23260"/>
                    </a:lnTo>
                    <a:lnTo>
                      <a:pt x="23824" y="23824"/>
                    </a:lnTo>
                    <a:lnTo>
                      <a:pt x="24529" y="25022"/>
                    </a:lnTo>
                    <a:lnTo>
                      <a:pt x="25446" y="26925"/>
                    </a:lnTo>
                    <a:lnTo>
                      <a:pt x="26291" y="28758"/>
                    </a:lnTo>
                    <a:lnTo>
                      <a:pt x="26573" y="29392"/>
                    </a:lnTo>
                    <a:lnTo>
                      <a:pt x="26644" y="29815"/>
                    </a:lnTo>
                    <a:lnTo>
                      <a:pt x="26644" y="29040"/>
                    </a:lnTo>
                    <a:lnTo>
                      <a:pt x="26503" y="28265"/>
                    </a:lnTo>
                    <a:lnTo>
                      <a:pt x="26291" y="27489"/>
                    </a:lnTo>
                    <a:lnTo>
                      <a:pt x="26080" y="26714"/>
                    </a:lnTo>
                    <a:lnTo>
                      <a:pt x="25586" y="25093"/>
                    </a:lnTo>
                    <a:lnTo>
                      <a:pt x="25023" y="23683"/>
                    </a:lnTo>
                    <a:lnTo>
                      <a:pt x="26291" y="24317"/>
                    </a:lnTo>
                    <a:lnTo>
                      <a:pt x="28547" y="25445"/>
                    </a:lnTo>
                    <a:lnTo>
                      <a:pt x="29815" y="26009"/>
                    </a:lnTo>
                    <a:lnTo>
                      <a:pt x="30873" y="26432"/>
                    </a:lnTo>
                    <a:lnTo>
                      <a:pt x="31578" y="26714"/>
                    </a:lnTo>
                    <a:lnTo>
                      <a:pt x="31860" y="26714"/>
                    </a:lnTo>
                    <a:lnTo>
                      <a:pt x="31930" y="26643"/>
                    </a:lnTo>
                    <a:lnTo>
                      <a:pt x="31930" y="26502"/>
                    </a:lnTo>
                    <a:lnTo>
                      <a:pt x="31930" y="26361"/>
                    </a:lnTo>
                    <a:lnTo>
                      <a:pt x="31648" y="26079"/>
                    </a:lnTo>
                    <a:lnTo>
                      <a:pt x="31155" y="25657"/>
                    </a:lnTo>
                    <a:lnTo>
                      <a:pt x="30520" y="25234"/>
                    </a:lnTo>
                    <a:lnTo>
                      <a:pt x="28829" y="24317"/>
                    </a:lnTo>
                    <a:lnTo>
                      <a:pt x="26785" y="23331"/>
                    </a:lnTo>
                    <a:lnTo>
                      <a:pt x="24741" y="22485"/>
                    </a:lnTo>
                    <a:lnTo>
                      <a:pt x="22767" y="21709"/>
                    </a:lnTo>
                    <a:lnTo>
                      <a:pt x="21216" y="21146"/>
                    </a:lnTo>
                    <a:lnTo>
                      <a:pt x="20371" y="20864"/>
                    </a:lnTo>
                    <a:lnTo>
                      <a:pt x="19525" y="20793"/>
                    </a:lnTo>
                    <a:lnTo>
                      <a:pt x="18820" y="20723"/>
                    </a:lnTo>
                    <a:lnTo>
                      <a:pt x="18468" y="20652"/>
                    </a:lnTo>
                    <a:lnTo>
                      <a:pt x="18186" y="20511"/>
                    </a:lnTo>
                    <a:lnTo>
                      <a:pt x="17833" y="20370"/>
                    </a:lnTo>
                    <a:lnTo>
                      <a:pt x="17551" y="20159"/>
                    </a:lnTo>
                    <a:lnTo>
                      <a:pt x="17340" y="19877"/>
                    </a:lnTo>
                    <a:lnTo>
                      <a:pt x="17199" y="19595"/>
                    </a:lnTo>
                    <a:lnTo>
                      <a:pt x="16917" y="18820"/>
                    </a:lnTo>
                    <a:lnTo>
                      <a:pt x="16424" y="17410"/>
                    </a:lnTo>
                    <a:lnTo>
                      <a:pt x="15789" y="15718"/>
                    </a:lnTo>
                    <a:lnTo>
                      <a:pt x="15155" y="13956"/>
                    </a:lnTo>
                    <a:lnTo>
                      <a:pt x="14662" y="12194"/>
                    </a:lnTo>
                    <a:lnTo>
                      <a:pt x="14309" y="10432"/>
                    </a:lnTo>
                    <a:lnTo>
                      <a:pt x="16283" y="10855"/>
                    </a:lnTo>
                    <a:lnTo>
                      <a:pt x="19807" y="11701"/>
                    </a:lnTo>
                    <a:lnTo>
                      <a:pt x="23120" y="12546"/>
                    </a:lnTo>
                    <a:lnTo>
                      <a:pt x="24177" y="12828"/>
                    </a:lnTo>
                    <a:lnTo>
                      <a:pt x="24529" y="12969"/>
                    </a:lnTo>
                    <a:lnTo>
                      <a:pt x="24600" y="12899"/>
                    </a:lnTo>
                    <a:lnTo>
                      <a:pt x="24529" y="12758"/>
                    </a:lnTo>
                    <a:lnTo>
                      <a:pt x="24318" y="12546"/>
                    </a:lnTo>
                    <a:lnTo>
                      <a:pt x="23965" y="12265"/>
                    </a:lnTo>
                    <a:lnTo>
                      <a:pt x="23401" y="12053"/>
                    </a:lnTo>
                    <a:lnTo>
                      <a:pt x="22062" y="11560"/>
                    </a:lnTo>
                    <a:lnTo>
                      <a:pt x="20441" y="11066"/>
                    </a:lnTo>
                    <a:lnTo>
                      <a:pt x="17269" y="10221"/>
                    </a:lnTo>
                    <a:lnTo>
                      <a:pt x="16142" y="9868"/>
                    </a:lnTo>
                    <a:lnTo>
                      <a:pt x="15507" y="9727"/>
                    </a:lnTo>
                    <a:lnTo>
                      <a:pt x="15296" y="9727"/>
                    </a:lnTo>
                    <a:lnTo>
                      <a:pt x="15084" y="9657"/>
                    </a:lnTo>
                    <a:lnTo>
                      <a:pt x="14873" y="9516"/>
                    </a:lnTo>
                    <a:lnTo>
                      <a:pt x="14732" y="9304"/>
                    </a:lnTo>
                    <a:lnTo>
                      <a:pt x="14450" y="8740"/>
                    </a:lnTo>
                    <a:lnTo>
                      <a:pt x="14239" y="8035"/>
                    </a:lnTo>
                    <a:lnTo>
                      <a:pt x="14098" y="7331"/>
                    </a:lnTo>
                    <a:lnTo>
                      <a:pt x="13957" y="6626"/>
                    </a:lnTo>
                    <a:lnTo>
                      <a:pt x="13886" y="5639"/>
                    </a:lnTo>
                    <a:lnTo>
                      <a:pt x="13957" y="4864"/>
                    </a:lnTo>
                    <a:lnTo>
                      <a:pt x="14027" y="4159"/>
                    </a:lnTo>
                    <a:lnTo>
                      <a:pt x="14380" y="2749"/>
                    </a:lnTo>
                    <a:lnTo>
                      <a:pt x="14732" y="1410"/>
                    </a:lnTo>
                    <a:lnTo>
                      <a:pt x="15026" y="431"/>
                    </a:lnTo>
                    <a:close/>
                  </a:path>
                </a:pathLst>
              </a:custGeom>
              <a:solidFill>
                <a:srgbClr val="97BF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 name="Google Shape;297;p7"/>
              <p:cNvSpPr/>
              <p:nvPr/>
            </p:nvSpPr>
            <p:spPr>
              <a:xfrm>
                <a:off x="3757125" y="2555275"/>
                <a:ext cx="58150" cy="59950"/>
              </a:xfrm>
              <a:custGeom>
                <a:avLst/>
                <a:gdLst/>
                <a:ahLst/>
                <a:cxnLst/>
                <a:rect l="l" t="t" r="r" b="b"/>
                <a:pathLst>
                  <a:path w="2326" h="2398" extrusionOk="0">
                    <a:moveTo>
                      <a:pt x="846" y="1"/>
                    </a:moveTo>
                    <a:lnTo>
                      <a:pt x="564" y="71"/>
                    </a:lnTo>
                    <a:lnTo>
                      <a:pt x="423" y="212"/>
                    </a:lnTo>
                    <a:lnTo>
                      <a:pt x="211" y="424"/>
                    </a:lnTo>
                    <a:lnTo>
                      <a:pt x="141" y="565"/>
                    </a:lnTo>
                    <a:lnTo>
                      <a:pt x="0" y="776"/>
                    </a:lnTo>
                    <a:lnTo>
                      <a:pt x="0" y="1199"/>
                    </a:lnTo>
                    <a:lnTo>
                      <a:pt x="70" y="1693"/>
                    </a:lnTo>
                    <a:lnTo>
                      <a:pt x="141" y="1834"/>
                    </a:lnTo>
                    <a:lnTo>
                      <a:pt x="282" y="2045"/>
                    </a:lnTo>
                    <a:lnTo>
                      <a:pt x="423" y="2186"/>
                    </a:lnTo>
                    <a:lnTo>
                      <a:pt x="634" y="2327"/>
                    </a:lnTo>
                    <a:lnTo>
                      <a:pt x="916" y="2397"/>
                    </a:lnTo>
                    <a:lnTo>
                      <a:pt x="1198" y="2397"/>
                    </a:lnTo>
                    <a:lnTo>
                      <a:pt x="1410" y="2327"/>
                    </a:lnTo>
                    <a:lnTo>
                      <a:pt x="1692" y="2256"/>
                    </a:lnTo>
                    <a:lnTo>
                      <a:pt x="1903" y="2115"/>
                    </a:lnTo>
                    <a:lnTo>
                      <a:pt x="2044" y="1974"/>
                    </a:lnTo>
                    <a:lnTo>
                      <a:pt x="2185" y="1834"/>
                    </a:lnTo>
                    <a:lnTo>
                      <a:pt x="2255" y="1622"/>
                    </a:lnTo>
                    <a:lnTo>
                      <a:pt x="2326" y="1129"/>
                    </a:lnTo>
                    <a:lnTo>
                      <a:pt x="2185" y="706"/>
                    </a:lnTo>
                    <a:lnTo>
                      <a:pt x="2115" y="494"/>
                    </a:lnTo>
                    <a:lnTo>
                      <a:pt x="1974" y="353"/>
                    </a:lnTo>
                    <a:lnTo>
                      <a:pt x="1833" y="212"/>
                    </a:lnTo>
                    <a:lnTo>
                      <a:pt x="1621" y="71"/>
                    </a:lnTo>
                    <a:lnTo>
                      <a:pt x="1339" y="1"/>
                    </a:lnTo>
                    <a:close/>
                  </a:path>
                </a:pathLst>
              </a:custGeom>
              <a:solidFill>
                <a:srgbClr val="97BF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 name="Google Shape;298;p7"/>
              <p:cNvSpPr/>
              <p:nvPr/>
            </p:nvSpPr>
            <p:spPr>
              <a:xfrm>
                <a:off x="3764150" y="2631050"/>
                <a:ext cx="75800" cy="74050"/>
              </a:xfrm>
              <a:custGeom>
                <a:avLst/>
                <a:gdLst/>
                <a:ahLst/>
                <a:cxnLst/>
                <a:rect l="l" t="t" r="r" b="b"/>
                <a:pathLst>
                  <a:path w="3032" h="2962" extrusionOk="0">
                    <a:moveTo>
                      <a:pt x="1199" y="1"/>
                    </a:moveTo>
                    <a:lnTo>
                      <a:pt x="917" y="71"/>
                    </a:lnTo>
                    <a:lnTo>
                      <a:pt x="635" y="212"/>
                    </a:lnTo>
                    <a:lnTo>
                      <a:pt x="424" y="424"/>
                    </a:lnTo>
                    <a:lnTo>
                      <a:pt x="212" y="706"/>
                    </a:lnTo>
                    <a:lnTo>
                      <a:pt x="71" y="988"/>
                    </a:lnTo>
                    <a:lnTo>
                      <a:pt x="1" y="1269"/>
                    </a:lnTo>
                    <a:lnTo>
                      <a:pt x="1" y="1551"/>
                    </a:lnTo>
                    <a:lnTo>
                      <a:pt x="71" y="1763"/>
                    </a:lnTo>
                    <a:lnTo>
                      <a:pt x="142" y="2045"/>
                    </a:lnTo>
                    <a:lnTo>
                      <a:pt x="353" y="2327"/>
                    </a:lnTo>
                    <a:lnTo>
                      <a:pt x="494" y="2538"/>
                    </a:lnTo>
                    <a:lnTo>
                      <a:pt x="706" y="2679"/>
                    </a:lnTo>
                    <a:lnTo>
                      <a:pt x="988" y="2820"/>
                    </a:lnTo>
                    <a:lnTo>
                      <a:pt x="1270" y="2961"/>
                    </a:lnTo>
                    <a:lnTo>
                      <a:pt x="1834" y="2961"/>
                    </a:lnTo>
                    <a:lnTo>
                      <a:pt x="2115" y="2891"/>
                    </a:lnTo>
                    <a:lnTo>
                      <a:pt x="2327" y="2750"/>
                    </a:lnTo>
                    <a:lnTo>
                      <a:pt x="2609" y="2538"/>
                    </a:lnTo>
                    <a:lnTo>
                      <a:pt x="2820" y="2256"/>
                    </a:lnTo>
                    <a:lnTo>
                      <a:pt x="2961" y="1974"/>
                    </a:lnTo>
                    <a:lnTo>
                      <a:pt x="3032" y="1763"/>
                    </a:lnTo>
                    <a:lnTo>
                      <a:pt x="3032" y="1481"/>
                    </a:lnTo>
                    <a:lnTo>
                      <a:pt x="2961" y="1199"/>
                    </a:lnTo>
                    <a:lnTo>
                      <a:pt x="2820" y="917"/>
                    </a:lnTo>
                    <a:lnTo>
                      <a:pt x="2679" y="635"/>
                    </a:lnTo>
                    <a:lnTo>
                      <a:pt x="2468" y="424"/>
                    </a:lnTo>
                    <a:lnTo>
                      <a:pt x="2256" y="283"/>
                    </a:lnTo>
                    <a:lnTo>
                      <a:pt x="2045" y="142"/>
                    </a:lnTo>
                    <a:lnTo>
                      <a:pt x="1763" y="1"/>
                    </a:lnTo>
                    <a:close/>
                  </a:path>
                </a:pathLst>
              </a:custGeom>
              <a:solidFill>
                <a:srgbClr val="97BF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 name="Google Shape;299;p7"/>
              <p:cNvSpPr/>
              <p:nvPr/>
            </p:nvSpPr>
            <p:spPr>
              <a:xfrm>
                <a:off x="3852275" y="2620475"/>
                <a:ext cx="65200" cy="68750"/>
              </a:xfrm>
              <a:custGeom>
                <a:avLst/>
                <a:gdLst/>
                <a:ahLst/>
                <a:cxnLst/>
                <a:rect l="l" t="t" r="r" b="b"/>
                <a:pathLst>
                  <a:path w="2608" h="2750" extrusionOk="0">
                    <a:moveTo>
                      <a:pt x="1128" y="1"/>
                    </a:moveTo>
                    <a:lnTo>
                      <a:pt x="705" y="142"/>
                    </a:lnTo>
                    <a:lnTo>
                      <a:pt x="493" y="283"/>
                    </a:lnTo>
                    <a:lnTo>
                      <a:pt x="353" y="424"/>
                    </a:lnTo>
                    <a:lnTo>
                      <a:pt x="212" y="635"/>
                    </a:lnTo>
                    <a:lnTo>
                      <a:pt x="71" y="847"/>
                    </a:lnTo>
                    <a:lnTo>
                      <a:pt x="0" y="1129"/>
                    </a:lnTo>
                    <a:lnTo>
                      <a:pt x="71" y="1411"/>
                    </a:lnTo>
                    <a:lnTo>
                      <a:pt x="71" y="1763"/>
                    </a:lnTo>
                    <a:lnTo>
                      <a:pt x="212" y="2045"/>
                    </a:lnTo>
                    <a:lnTo>
                      <a:pt x="353" y="2256"/>
                    </a:lnTo>
                    <a:lnTo>
                      <a:pt x="564" y="2468"/>
                    </a:lnTo>
                    <a:lnTo>
                      <a:pt x="775" y="2609"/>
                    </a:lnTo>
                    <a:lnTo>
                      <a:pt x="987" y="2679"/>
                    </a:lnTo>
                    <a:lnTo>
                      <a:pt x="1269" y="2750"/>
                    </a:lnTo>
                    <a:lnTo>
                      <a:pt x="1692" y="2750"/>
                    </a:lnTo>
                    <a:lnTo>
                      <a:pt x="1974" y="2609"/>
                    </a:lnTo>
                    <a:lnTo>
                      <a:pt x="2115" y="2538"/>
                    </a:lnTo>
                    <a:lnTo>
                      <a:pt x="2326" y="2327"/>
                    </a:lnTo>
                    <a:lnTo>
                      <a:pt x="2467" y="2115"/>
                    </a:lnTo>
                    <a:lnTo>
                      <a:pt x="2538" y="1904"/>
                    </a:lnTo>
                    <a:lnTo>
                      <a:pt x="2608" y="1552"/>
                    </a:lnTo>
                    <a:lnTo>
                      <a:pt x="2608" y="1199"/>
                    </a:lnTo>
                    <a:lnTo>
                      <a:pt x="2538" y="917"/>
                    </a:lnTo>
                    <a:lnTo>
                      <a:pt x="2397" y="635"/>
                    </a:lnTo>
                    <a:lnTo>
                      <a:pt x="2256" y="424"/>
                    </a:lnTo>
                    <a:lnTo>
                      <a:pt x="2044" y="283"/>
                    </a:lnTo>
                    <a:lnTo>
                      <a:pt x="1833" y="142"/>
                    </a:lnTo>
                    <a:lnTo>
                      <a:pt x="1621" y="71"/>
                    </a:lnTo>
                    <a:lnTo>
                      <a:pt x="1128" y="1"/>
                    </a:lnTo>
                    <a:close/>
                  </a:path>
                </a:pathLst>
              </a:custGeom>
              <a:solidFill>
                <a:srgbClr val="97BF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 name="Google Shape;300;p7"/>
              <p:cNvSpPr/>
              <p:nvPr/>
            </p:nvSpPr>
            <p:spPr>
              <a:xfrm>
                <a:off x="3883975" y="2544725"/>
                <a:ext cx="67000" cy="68725"/>
              </a:xfrm>
              <a:custGeom>
                <a:avLst/>
                <a:gdLst/>
                <a:ahLst/>
                <a:cxnLst/>
                <a:rect l="l" t="t" r="r" b="b"/>
                <a:pathLst>
                  <a:path w="2680" h="2749" extrusionOk="0">
                    <a:moveTo>
                      <a:pt x="1270" y="0"/>
                    </a:moveTo>
                    <a:lnTo>
                      <a:pt x="917" y="71"/>
                    </a:lnTo>
                    <a:lnTo>
                      <a:pt x="706" y="211"/>
                    </a:lnTo>
                    <a:lnTo>
                      <a:pt x="424" y="352"/>
                    </a:lnTo>
                    <a:lnTo>
                      <a:pt x="283" y="564"/>
                    </a:lnTo>
                    <a:lnTo>
                      <a:pt x="142" y="846"/>
                    </a:lnTo>
                    <a:lnTo>
                      <a:pt x="71" y="1057"/>
                    </a:lnTo>
                    <a:lnTo>
                      <a:pt x="1" y="1339"/>
                    </a:lnTo>
                    <a:lnTo>
                      <a:pt x="1" y="1621"/>
                    </a:lnTo>
                    <a:lnTo>
                      <a:pt x="71" y="1833"/>
                    </a:lnTo>
                    <a:lnTo>
                      <a:pt x="142" y="2115"/>
                    </a:lnTo>
                    <a:lnTo>
                      <a:pt x="283" y="2326"/>
                    </a:lnTo>
                    <a:lnTo>
                      <a:pt x="494" y="2467"/>
                    </a:lnTo>
                    <a:lnTo>
                      <a:pt x="706" y="2608"/>
                    </a:lnTo>
                    <a:lnTo>
                      <a:pt x="917" y="2749"/>
                    </a:lnTo>
                    <a:lnTo>
                      <a:pt x="1551" y="2749"/>
                    </a:lnTo>
                    <a:lnTo>
                      <a:pt x="1833" y="2608"/>
                    </a:lnTo>
                    <a:lnTo>
                      <a:pt x="2115" y="2537"/>
                    </a:lnTo>
                    <a:lnTo>
                      <a:pt x="2327" y="2326"/>
                    </a:lnTo>
                    <a:lnTo>
                      <a:pt x="2468" y="2185"/>
                    </a:lnTo>
                    <a:lnTo>
                      <a:pt x="2538" y="1974"/>
                    </a:lnTo>
                    <a:lnTo>
                      <a:pt x="2609" y="1762"/>
                    </a:lnTo>
                    <a:lnTo>
                      <a:pt x="2679" y="1269"/>
                    </a:lnTo>
                    <a:lnTo>
                      <a:pt x="2538" y="846"/>
                    </a:lnTo>
                    <a:lnTo>
                      <a:pt x="2256" y="423"/>
                    </a:lnTo>
                    <a:lnTo>
                      <a:pt x="2045" y="282"/>
                    </a:lnTo>
                    <a:lnTo>
                      <a:pt x="1833" y="141"/>
                    </a:lnTo>
                    <a:lnTo>
                      <a:pt x="1551" y="0"/>
                    </a:lnTo>
                    <a:close/>
                  </a:path>
                </a:pathLst>
              </a:custGeom>
              <a:solidFill>
                <a:srgbClr val="97BF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 name="Google Shape;301;p7"/>
              <p:cNvSpPr/>
              <p:nvPr/>
            </p:nvSpPr>
            <p:spPr>
              <a:xfrm>
                <a:off x="3876925" y="2454850"/>
                <a:ext cx="56425" cy="61700"/>
              </a:xfrm>
              <a:custGeom>
                <a:avLst/>
                <a:gdLst/>
                <a:ahLst/>
                <a:cxnLst/>
                <a:rect l="l" t="t" r="r" b="b"/>
                <a:pathLst>
                  <a:path w="2257" h="2468" extrusionOk="0">
                    <a:moveTo>
                      <a:pt x="1481" y="0"/>
                    </a:moveTo>
                    <a:lnTo>
                      <a:pt x="1199" y="71"/>
                    </a:lnTo>
                    <a:lnTo>
                      <a:pt x="988" y="141"/>
                    </a:lnTo>
                    <a:lnTo>
                      <a:pt x="706" y="212"/>
                    </a:lnTo>
                    <a:lnTo>
                      <a:pt x="494" y="423"/>
                    </a:lnTo>
                    <a:lnTo>
                      <a:pt x="353" y="635"/>
                    </a:lnTo>
                    <a:lnTo>
                      <a:pt x="142" y="917"/>
                    </a:lnTo>
                    <a:lnTo>
                      <a:pt x="71" y="1128"/>
                    </a:lnTo>
                    <a:lnTo>
                      <a:pt x="1" y="1410"/>
                    </a:lnTo>
                    <a:lnTo>
                      <a:pt x="1" y="1692"/>
                    </a:lnTo>
                    <a:lnTo>
                      <a:pt x="71" y="1903"/>
                    </a:lnTo>
                    <a:lnTo>
                      <a:pt x="283" y="2115"/>
                    </a:lnTo>
                    <a:lnTo>
                      <a:pt x="494" y="2326"/>
                    </a:lnTo>
                    <a:lnTo>
                      <a:pt x="847" y="2397"/>
                    </a:lnTo>
                    <a:lnTo>
                      <a:pt x="1270" y="2467"/>
                    </a:lnTo>
                    <a:lnTo>
                      <a:pt x="1552" y="2326"/>
                    </a:lnTo>
                    <a:lnTo>
                      <a:pt x="1833" y="2185"/>
                    </a:lnTo>
                    <a:lnTo>
                      <a:pt x="2045" y="1903"/>
                    </a:lnTo>
                    <a:lnTo>
                      <a:pt x="2186" y="1621"/>
                    </a:lnTo>
                    <a:lnTo>
                      <a:pt x="2256" y="1269"/>
                    </a:lnTo>
                    <a:lnTo>
                      <a:pt x="2256" y="917"/>
                    </a:lnTo>
                    <a:lnTo>
                      <a:pt x="2186" y="564"/>
                    </a:lnTo>
                    <a:lnTo>
                      <a:pt x="1974" y="282"/>
                    </a:lnTo>
                    <a:lnTo>
                      <a:pt x="1692" y="141"/>
                    </a:lnTo>
                    <a:lnTo>
                      <a:pt x="1481" y="0"/>
                    </a:lnTo>
                    <a:close/>
                  </a:path>
                </a:pathLst>
              </a:custGeom>
              <a:solidFill>
                <a:srgbClr val="97BF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 name="Google Shape;302;p7"/>
              <p:cNvSpPr/>
              <p:nvPr/>
            </p:nvSpPr>
            <p:spPr>
              <a:xfrm>
                <a:off x="3674300" y="2435450"/>
                <a:ext cx="45825" cy="47625"/>
              </a:xfrm>
              <a:custGeom>
                <a:avLst/>
                <a:gdLst/>
                <a:ahLst/>
                <a:cxnLst/>
                <a:rect l="l" t="t" r="r" b="b"/>
                <a:pathLst>
                  <a:path w="1833" h="1905" extrusionOk="0">
                    <a:moveTo>
                      <a:pt x="1058" y="1"/>
                    </a:moveTo>
                    <a:lnTo>
                      <a:pt x="635" y="71"/>
                    </a:lnTo>
                    <a:lnTo>
                      <a:pt x="423" y="142"/>
                    </a:lnTo>
                    <a:lnTo>
                      <a:pt x="282" y="212"/>
                    </a:lnTo>
                    <a:lnTo>
                      <a:pt x="141" y="353"/>
                    </a:lnTo>
                    <a:lnTo>
                      <a:pt x="71" y="494"/>
                    </a:lnTo>
                    <a:lnTo>
                      <a:pt x="0" y="847"/>
                    </a:lnTo>
                    <a:lnTo>
                      <a:pt x="71" y="1199"/>
                    </a:lnTo>
                    <a:lnTo>
                      <a:pt x="212" y="1552"/>
                    </a:lnTo>
                    <a:lnTo>
                      <a:pt x="494" y="1763"/>
                    </a:lnTo>
                    <a:lnTo>
                      <a:pt x="776" y="1904"/>
                    </a:lnTo>
                    <a:lnTo>
                      <a:pt x="987" y="1904"/>
                    </a:lnTo>
                    <a:lnTo>
                      <a:pt x="1198" y="1834"/>
                    </a:lnTo>
                    <a:lnTo>
                      <a:pt x="1551" y="1622"/>
                    </a:lnTo>
                    <a:lnTo>
                      <a:pt x="1762" y="1340"/>
                    </a:lnTo>
                    <a:lnTo>
                      <a:pt x="1833" y="988"/>
                    </a:lnTo>
                    <a:lnTo>
                      <a:pt x="1762" y="635"/>
                    </a:lnTo>
                    <a:lnTo>
                      <a:pt x="1621" y="353"/>
                    </a:lnTo>
                    <a:lnTo>
                      <a:pt x="1410" y="142"/>
                    </a:lnTo>
                    <a:lnTo>
                      <a:pt x="1058" y="1"/>
                    </a:lnTo>
                    <a:close/>
                  </a:path>
                </a:pathLst>
              </a:custGeom>
              <a:solidFill>
                <a:srgbClr val="97BF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 name="Google Shape;303;p7"/>
              <p:cNvSpPr/>
              <p:nvPr/>
            </p:nvSpPr>
            <p:spPr>
              <a:xfrm>
                <a:off x="3834650" y="2060125"/>
                <a:ext cx="72275" cy="61700"/>
              </a:xfrm>
              <a:custGeom>
                <a:avLst/>
                <a:gdLst/>
                <a:ahLst/>
                <a:cxnLst/>
                <a:rect l="l" t="t" r="r" b="b"/>
                <a:pathLst>
                  <a:path w="2891" h="2468" extrusionOk="0">
                    <a:moveTo>
                      <a:pt x="846" y="1"/>
                    </a:moveTo>
                    <a:lnTo>
                      <a:pt x="564" y="71"/>
                    </a:lnTo>
                    <a:lnTo>
                      <a:pt x="282" y="353"/>
                    </a:lnTo>
                    <a:lnTo>
                      <a:pt x="141" y="776"/>
                    </a:lnTo>
                    <a:lnTo>
                      <a:pt x="0" y="1340"/>
                    </a:lnTo>
                    <a:lnTo>
                      <a:pt x="71" y="1692"/>
                    </a:lnTo>
                    <a:lnTo>
                      <a:pt x="141" y="1974"/>
                    </a:lnTo>
                    <a:lnTo>
                      <a:pt x="353" y="2186"/>
                    </a:lnTo>
                    <a:lnTo>
                      <a:pt x="564" y="2327"/>
                    </a:lnTo>
                    <a:lnTo>
                      <a:pt x="846" y="2397"/>
                    </a:lnTo>
                    <a:lnTo>
                      <a:pt x="1058" y="2468"/>
                    </a:lnTo>
                    <a:lnTo>
                      <a:pt x="1339" y="2468"/>
                    </a:lnTo>
                    <a:lnTo>
                      <a:pt x="1551" y="2397"/>
                    </a:lnTo>
                    <a:lnTo>
                      <a:pt x="2115" y="2468"/>
                    </a:lnTo>
                    <a:lnTo>
                      <a:pt x="2538" y="2397"/>
                    </a:lnTo>
                    <a:lnTo>
                      <a:pt x="2749" y="2256"/>
                    </a:lnTo>
                    <a:lnTo>
                      <a:pt x="2890" y="1974"/>
                    </a:lnTo>
                    <a:lnTo>
                      <a:pt x="2820" y="1692"/>
                    </a:lnTo>
                    <a:lnTo>
                      <a:pt x="2749" y="1340"/>
                    </a:lnTo>
                    <a:lnTo>
                      <a:pt x="2538" y="988"/>
                    </a:lnTo>
                    <a:lnTo>
                      <a:pt x="2256" y="706"/>
                    </a:lnTo>
                    <a:lnTo>
                      <a:pt x="1903" y="424"/>
                    </a:lnTo>
                    <a:lnTo>
                      <a:pt x="1551" y="212"/>
                    </a:lnTo>
                    <a:lnTo>
                      <a:pt x="1198" y="71"/>
                    </a:lnTo>
                    <a:lnTo>
                      <a:pt x="846" y="1"/>
                    </a:lnTo>
                    <a:close/>
                  </a:path>
                </a:pathLst>
              </a:custGeom>
              <a:solidFill>
                <a:srgbClr val="97BF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 name="Google Shape;304;p7"/>
              <p:cNvSpPr/>
              <p:nvPr/>
            </p:nvSpPr>
            <p:spPr>
              <a:xfrm>
                <a:off x="3973850" y="1963225"/>
                <a:ext cx="63450" cy="66975"/>
              </a:xfrm>
              <a:custGeom>
                <a:avLst/>
                <a:gdLst/>
                <a:ahLst/>
                <a:cxnLst/>
                <a:rect l="l" t="t" r="r" b="b"/>
                <a:pathLst>
                  <a:path w="2538" h="2679" extrusionOk="0">
                    <a:moveTo>
                      <a:pt x="1340" y="0"/>
                    </a:moveTo>
                    <a:lnTo>
                      <a:pt x="1128" y="71"/>
                    </a:lnTo>
                    <a:lnTo>
                      <a:pt x="846" y="141"/>
                    </a:lnTo>
                    <a:lnTo>
                      <a:pt x="635" y="353"/>
                    </a:lnTo>
                    <a:lnTo>
                      <a:pt x="423" y="564"/>
                    </a:lnTo>
                    <a:lnTo>
                      <a:pt x="212" y="776"/>
                    </a:lnTo>
                    <a:lnTo>
                      <a:pt x="71" y="1057"/>
                    </a:lnTo>
                    <a:lnTo>
                      <a:pt x="0" y="1339"/>
                    </a:lnTo>
                    <a:lnTo>
                      <a:pt x="0" y="1621"/>
                    </a:lnTo>
                    <a:lnTo>
                      <a:pt x="0" y="1903"/>
                    </a:lnTo>
                    <a:lnTo>
                      <a:pt x="141" y="2115"/>
                    </a:lnTo>
                    <a:lnTo>
                      <a:pt x="282" y="2326"/>
                    </a:lnTo>
                    <a:lnTo>
                      <a:pt x="564" y="2538"/>
                    </a:lnTo>
                    <a:lnTo>
                      <a:pt x="776" y="2608"/>
                    </a:lnTo>
                    <a:lnTo>
                      <a:pt x="987" y="2679"/>
                    </a:lnTo>
                    <a:lnTo>
                      <a:pt x="1410" y="2608"/>
                    </a:lnTo>
                    <a:lnTo>
                      <a:pt x="1763" y="2397"/>
                    </a:lnTo>
                    <a:lnTo>
                      <a:pt x="2115" y="2115"/>
                    </a:lnTo>
                    <a:lnTo>
                      <a:pt x="2326" y="1833"/>
                    </a:lnTo>
                    <a:lnTo>
                      <a:pt x="2467" y="1410"/>
                    </a:lnTo>
                    <a:lnTo>
                      <a:pt x="2538" y="987"/>
                    </a:lnTo>
                    <a:lnTo>
                      <a:pt x="2467" y="776"/>
                    </a:lnTo>
                    <a:lnTo>
                      <a:pt x="2397" y="635"/>
                    </a:lnTo>
                    <a:lnTo>
                      <a:pt x="2185" y="282"/>
                    </a:lnTo>
                    <a:lnTo>
                      <a:pt x="1904" y="141"/>
                    </a:lnTo>
                    <a:lnTo>
                      <a:pt x="1622" y="0"/>
                    </a:lnTo>
                    <a:close/>
                  </a:path>
                </a:pathLst>
              </a:custGeom>
              <a:solidFill>
                <a:srgbClr val="97BF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 name="Google Shape;305;p7"/>
              <p:cNvSpPr/>
              <p:nvPr/>
            </p:nvSpPr>
            <p:spPr>
              <a:xfrm>
                <a:off x="3942125" y="1933250"/>
                <a:ext cx="51125" cy="42325"/>
              </a:xfrm>
              <a:custGeom>
                <a:avLst/>
                <a:gdLst/>
                <a:ahLst/>
                <a:cxnLst/>
                <a:rect l="l" t="t" r="r" b="b"/>
                <a:pathLst>
                  <a:path w="2045" h="1693" extrusionOk="0">
                    <a:moveTo>
                      <a:pt x="847" y="1"/>
                    </a:moveTo>
                    <a:lnTo>
                      <a:pt x="635" y="71"/>
                    </a:lnTo>
                    <a:lnTo>
                      <a:pt x="353" y="212"/>
                    </a:lnTo>
                    <a:lnTo>
                      <a:pt x="142" y="283"/>
                    </a:lnTo>
                    <a:lnTo>
                      <a:pt x="1" y="494"/>
                    </a:lnTo>
                    <a:lnTo>
                      <a:pt x="1" y="706"/>
                    </a:lnTo>
                    <a:lnTo>
                      <a:pt x="1" y="917"/>
                    </a:lnTo>
                    <a:lnTo>
                      <a:pt x="142" y="1199"/>
                    </a:lnTo>
                    <a:lnTo>
                      <a:pt x="424" y="1481"/>
                    </a:lnTo>
                    <a:lnTo>
                      <a:pt x="565" y="1622"/>
                    </a:lnTo>
                    <a:lnTo>
                      <a:pt x="776" y="1693"/>
                    </a:lnTo>
                    <a:lnTo>
                      <a:pt x="1199" y="1693"/>
                    </a:lnTo>
                    <a:lnTo>
                      <a:pt x="1551" y="1481"/>
                    </a:lnTo>
                    <a:lnTo>
                      <a:pt x="1833" y="1199"/>
                    </a:lnTo>
                    <a:lnTo>
                      <a:pt x="1974" y="917"/>
                    </a:lnTo>
                    <a:lnTo>
                      <a:pt x="2045" y="635"/>
                    </a:lnTo>
                    <a:lnTo>
                      <a:pt x="1974" y="424"/>
                    </a:lnTo>
                    <a:lnTo>
                      <a:pt x="1833" y="212"/>
                    </a:lnTo>
                    <a:lnTo>
                      <a:pt x="1622" y="142"/>
                    </a:lnTo>
                    <a:lnTo>
                      <a:pt x="1410" y="71"/>
                    </a:lnTo>
                    <a:lnTo>
                      <a:pt x="1129" y="1"/>
                    </a:lnTo>
                    <a:close/>
                  </a:path>
                </a:pathLst>
              </a:custGeom>
              <a:solidFill>
                <a:srgbClr val="97BF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 name="Google Shape;306;p7"/>
              <p:cNvSpPr/>
              <p:nvPr/>
            </p:nvSpPr>
            <p:spPr>
              <a:xfrm>
                <a:off x="3353600" y="2167625"/>
                <a:ext cx="51125" cy="51125"/>
              </a:xfrm>
              <a:custGeom>
                <a:avLst/>
                <a:gdLst/>
                <a:ahLst/>
                <a:cxnLst/>
                <a:rect l="l" t="t" r="r" b="b"/>
                <a:pathLst>
                  <a:path w="2045" h="2045" extrusionOk="0">
                    <a:moveTo>
                      <a:pt x="846" y="0"/>
                    </a:moveTo>
                    <a:lnTo>
                      <a:pt x="635" y="71"/>
                    </a:lnTo>
                    <a:lnTo>
                      <a:pt x="494" y="141"/>
                    </a:lnTo>
                    <a:lnTo>
                      <a:pt x="282" y="353"/>
                    </a:lnTo>
                    <a:lnTo>
                      <a:pt x="141" y="494"/>
                    </a:lnTo>
                    <a:lnTo>
                      <a:pt x="71" y="705"/>
                    </a:lnTo>
                    <a:lnTo>
                      <a:pt x="0" y="917"/>
                    </a:lnTo>
                    <a:lnTo>
                      <a:pt x="0" y="1058"/>
                    </a:lnTo>
                    <a:lnTo>
                      <a:pt x="141" y="1410"/>
                    </a:lnTo>
                    <a:lnTo>
                      <a:pt x="353" y="1762"/>
                    </a:lnTo>
                    <a:lnTo>
                      <a:pt x="705" y="1974"/>
                    </a:lnTo>
                    <a:lnTo>
                      <a:pt x="1058" y="2044"/>
                    </a:lnTo>
                    <a:lnTo>
                      <a:pt x="1269" y="2044"/>
                    </a:lnTo>
                    <a:lnTo>
                      <a:pt x="1410" y="1974"/>
                    </a:lnTo>
                    <a:lnTo>
                      <a:pt x="1621" y="1833"/>
                    </a:lnTo>
                    <a:lnTo>
                      <a:pt x="1762" y="1692"/>
                    </a:lnTo>
                    <a:lnTo>
                      <a:pt x="1903" y="1551"/>
                    </a:lnTo>
                    <a:lnTo>
                      <a:pt x="2044" y="1340"/>
                    </a:lnTo>
                    <a:lnTo>
                      <a:pt x="2044" y="1128"/>
                    </a:lnTo>
                    <a:lnTo>
                      <a:pt x="2044" y="987"/>
                    </a:lnTo>
                    <a:lnTo>
                      <a:pt x="1974" y="635"/>
                    </a:lnTo>
                    <a:lnTo>
                      <a:pt x="1692" y="282"/>
                    </a:lnTo>
                    <a:lnTo>
                      <a:pt x="1410" y="71"/>
                    </a:lnTo>
                    <a:lnTo>
                      <a:pt x="1058" y="0"/>
                    </a:lnTo>
                    <a:close/>
                  </a:path>
                </a:pathLst>
              </a:custGeom>
              <a:solidFill>
                <a:srgbClr val="97BF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 name="Google Shape;307;p7"/>
              <p:cNvSpPr/>
              <p:nvPr/>
            </p:nvSpPr>
            <p:spPr>
              <a:xfrm>
                <a:off x="3411750" y="2151775"/>
                <a:ext cx="31725" cy="24675"/>
              </a:xfrm>
              <a:custGeom>
                <a:avLst/>
                <a:gdLst/>
                <a:ahLst/>
                <a:cxnLst/>
                <a:rect l="l" t="t" r="r" b="b"/>
                <a:pathLst>
                  <a:path w="1269" h="987" extrusionOk="0">
                    <a:moveTo>
                      <a:pt x="705" y="0"/>
                    </a:moveTo>
                    <a:lnTo>
                      <a:pt x="423" y="71"/>
                    </a:lnTo>
                    <a:lnTo>
                      <a:pt x="141" y="282"/>
                    </a:lnTo>
                    <a:lnTo>
                      <a:pt x="71" y="352"/>
                    </a:lnTo>
                    <a:lnTo>
                      <a:pt x="0" y="493"/>
                    </a:lnTo>
                    <a:lnTo>
                      <a:pt x="71" y="564"/>
                    </a:lnTo>
                    <a:lnTo>
                      <a:pt x="141" y="705"/>
                    </a:lnTo>
                    <a:lnTo>
                      <a:pt x="282" y="846"/>
                    </a:lnTo>
                    <a:lnTo>
                      <a:pt x="564" y="916"/>
                    </a:lnTo>
                    <a:lnTo>
                      <a:pt x="776" y="987"/>
                    </a:lnTo>
                    <a:lnTo>
                      <a:pt x="987" y="987"/>
                    </a:lnTo>
                    <a:lnTo>
                      <a:pt x="1057" y="916"/>
                    </a:lnTo>
                    <a:lnTo>
                      <a:pt x="1128" y="775"/>
                    </a:lnTo>
                    <a:lnTo>
                      <a:pt x="1128" y="493"/>
                    </a:lnTo>
                    <a:lnTo>
                      <a:pt x="1198" y="282"/>
                    </a:lnTo>
                    <a:lnTo>
                      <a:pt x="1269" y="141"/>
                    </a:lnTo>
                    <a:lnTo>
                      <a:pt x="1198" y="71"/>
                    </a:lnTo>
                    <a:lnTo>
                      <a:pt x="1128" y="0"/>
                    </a:lnTo>
                    <a:close/>
                  </a:path>
                </a:pathLst>
              </a:custGeom>
              <a:solidFill>
                <a:srgbClr val="97BF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 name="Google Shape;308;p7"/>
              <p:cNvSpPr/>
              <p:nvPr/>
            </p:nvSpPr>
            <p:spPr>
              <a:xfrm>
                <a:off x="3112200" y="1920925"/>
                <a:ext cx="54625" cy="54650"/>
              </a:xfrm>
              <a:custGeom>
                <a:avLst/>
                <a:gdLst/>
                <a:ahLst/>
                <a:cxnLst/>
                <a:rect l="l" t="t" r="r" b="b"/>
                <a:pathLst>
                  <a:path w="2185" h="2186" extrusionOk="0">
                    <a:moveTo>
                      <a:pt x="987" y="1"/>
                    </a:moveTo>
                    <a:lnTo>
                      <a:pt x="634" y="71"/>
                    </a:lnTo>
                    <a:lnTo>
                      <a:pt x="352" y="283"/>
                    </a:lnTo>
                    <a:lnTo>
                      <a:pt x="141" y="564"/>
                    </a:lnTo>
                    <a:lnTo>
                      <a:pt x="0" y="846"/>
                    </a:lnTo>
                    <a:lnTo>
                      <a:pt x="0" y="1199"/>
                    </a:lnTo>
                    <a:lnTo>
                      <a:pt x="70" y="1551"/>
                    </a:lnTo>
                    <a:lnTo>
                      <a:pt x="352" y="1833"/>
                    </a:lnTo>
                    <a:lnTo>
                      <a:pt x="634" y="2045"/>
                    </a:lnTo>
                    <a:lnTo>
                      <a:pt x="846" y="2115"/>
                    </a:lnTo>
                    <a:lnTo>
                      <a:pt x="1128" y="2186"/>
                    </a:lnTo>
                    <a:lnTo>
                      <a:pt x="1339" y="2115"/>
                    </a:lnTo>
                    <a:lnTo>
                      <a:pt x="1551" y="2045"/>
                    </a:lnTo>
                    <a:lnTo>
                      <a:pt x="1762" y="1904"/>
                    </a:lnTo>
                    <a:lnTo>
                      <a:pt x="1903" y="1763"/>
                    </a:lnTo>
                    <a:lnTo>
                      <a:pt x="2044" y="1551"/>
                    </a:lnTo>
                    <a:lnTo>
                      <a:pt x="2115" y="1340"/>
                    </a:lnTo>
                    <a:lnTo>
                      <a:pt x="2185" y="1128"/>
                    </a:lnTo>
                    <a:lnTo>
                      <a:pt x="2185" y="846"/>
                    </a:lnTo>
                    <a:lnTo>
                      <a:pt x="2185" y="635"/>
                    </a:lnTo>
                    <a:lnTo>
                      <a:pt x="2044" y="423"/>
                    </a:lnTo>
                    <a:lnTo>
                      <a:pt x="1903" y="283"/>
                    </a:lnTo>
                    <a:lnTo>
                      <a:pt x="1692" y="71"/>
                    </a:lnTo>
                    <a:lnTo>
                      <a:pt x="1410" y="1"/>
                    </a:lnTo>
                    <a:close/>
                  </a:path>
                </a:pathLst>
              </a:custGeom>
              <a:solidFill>
                <a:srgbClr val="97BF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 name="Google Shape;309;p7"/>
              <p:cNvSpPr/>
              <p:nvPr/>
            </p:nvSpPr>
            <p:spPr>
              <a:xfrm>
                <a:off x="3150950" y="1836350"/>
                <a:ext cx="75800" cy="70500"/>
              </a:xfrm>
              <a:custGeom>
                <a:avLst/>
                <a:gdLst/>
                <a:ahLst/>
                <a:cxnLst/>
                <a:rect l="l" t="t" r="r" b="b"/>
                <a:pathLst>
                  <a:path w="3032" h="2820" extrusionOk="0">
                    <a:moveTo>
                      <a:pt x="1692" y="0"/>
                    </a:moveTo>
                    <a:lnTo>
                      <a:pt x="1410" y="71"/>
                    </a:lnTo>
                    <a:lnTo>
                      <a:pt x="1128" y="141"/>
                    </a:lnTo>
                    <a:lnTo>
                      <a:pt x="705" y="353"/>
                    </a:lnTo>
                    <a:lnTo>
                      <a:pt x="283" y="705"/>
                    </a:lnTo>
                    <a:lnTo>
                      <a:pt x="142" y="917"/>
                    </a:lnTo>
                    <a:lnTo>
                      <a:pt x="71" y="1199"/>
                    </a:lnTo>
                    <a:lnTo>
                      <a:pt x="1" y="1410"/>
                    </a:lnTo>
                    <a:lnTo>
                      <a:pt x="1" y="1692"/>
                    </a:lnTo>
                    <a:lnTo>
                      <a:pt x="71" y="1974"/>
                    </a:lnTo>
                    <a:lnTo>
                      <a:pt x="212" y="2256"/>
                    </a:lnTo>
                    <a:lnTo>
                      <a:pt x="424" y="2467"/>
                    </a:lnTo>
                    <a:lnTo>
                      <a:pt x="705" y="2679"/>
                    </a:lnTo>
                    <a:lnTo>
                      <a:pt x="987" y="2749"/>
                    </a:lnTo>
                    <a:lnTo>
                      <a:pt x="1269" y="2820"/>
                    </a:lnTo>
                    <a:lnTo>
                      <a:pt x="1551" y="2749"/>
                    </a:lnTo>
                    <a:lnTo>
                      <a:pt x="1833" y="2679"/>
                    </a:lnTo>
                    <a:lnTo>
                      <a:pt x="2115" y="2608"/>
                    </a:lnTo>
                    <a:lnTo>
                      <a:pt x="2397" y="2397"/>
                    </a:lnTo>
                    <a:lnTo>
                      <a:pt x="2609" y="2256"/>
                    </a:lnTo>
                    <a:lnTo>
                      <a:pt x="2820" y="2044"/>
                    </a:lnTo>
                    <a:lnTo>
                      <a:pt x="2961" y="1762"/>
                    </a:lnTo>
                    <a:lnTo>
                      <a:pt x="3031" y="1551"/>
                    </a:lnTo>
                    <a:lnTo>
                      <a:pt x="3031" y="1269"/>
                    </a:lnTo>
                    <a:lnTo>
                      <a:pt x="2961" y="987"/>
                    </a:lnTo>
                    <a:lnTo>
                      <a:pt x="2820" y="705"/>
                    </a:lnTo>
                    <a:lnTo>
                      <a:pt x="2609" y="423"/>
                    </a:lnTo>
                    <a:lnTo>
                      <a:pt x="2397" y="282"/>
                    </a:lnTo>
                    <a:lnTo>
                      <a:pt x="2186" y="141"/>
                    </a:lnTo>
                    <a:lnTo>
                      <a:pt x="1904" y="71"/>
                    </a:lnTo>
                    <a:lnTo>
                      <a:pt x="1692" y="0"/>
                    </a:lnTo>
                    <a:close/>
                  </a:path>
                </a:pathLst>
              </a:custGeom>
              <a:solidFill>
                <a:srgbClr val="97BF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0" name="Google Shape;310;p7"/>
              <p:cNvSpPr/>
              <p:nvPr/>
            </p:nvSpPr>
            <p:spPr>
              <a:xfrm>
                <a:off x="3182675" y="1952650"/>
                <a:ext cx="40550" cy="38775"/>
              </a:xfrm>
              <a:custGeom>
                <a:avLst/>
                <a:gdLst/>
                <a:ahLst/>
                <a:cxnLst/>
                <a:rect l="l" t="t" r="r" b="b"/>
                <a:pathLst>
                  <a:path w="1622" h="1551" extrusionOk="0">
                    <a:moveTo>
                      <a:pt x="423" y="0"/>
                    </a:moveTo>
                    <a:lnTo>
                      <a:pt x="141" y="212"/>
                    </a:lnTo>
                    <a:lnTo>
                      <a:pt x="71" y="353"/>
                    </a:lnTo>
                    <a:lnTo>
                      <a:pt x="0" y="494"/>
                    </a:lnTo>
                    <a:lnTo>
                      <a:pt x="0" y="705"/>
                    </a:lnTo>
                    <a:lnTo>
                      <a:pt x="0" y="917"/>
                    </a:lnTo>
                    <a:lnTo>
                      <a:pt x="141" y="1199"/>
                    </a:lnTo>
                    <a:lnTo>
                      <a:pt x="282" y="1410"/>
                    </a:lnTo>
                    <a:lnTo>
                      <a:pt x="564" y="1480"/>
                    </a:lnTo>
                    <a:lnTo>
                      <a:pt x="776" y="1551"/>
                    </a:lnTo>
                    <a:lnTo>
                      <a:pt x="1058" y="1551"/>
                    </a:lnTo>
                    <a:lnTo>
                      <a:pt x="1269" y="1410"/>
                    </a:lnTo>
                    <a:lnTo>
                      <a:pt x="1410" y="1269"/>
                    </a:lnTo>
                    <a:lnTo>
                      <a:pt x="1551" y="987"/>
                    </a:lnTo>
                    <a:lnTo>
                      <a:pt x="1621" y="776"/>
                    </a:lnTo>
                    <a:lnTo>
                      <a:pt x="1551" y="564"/>
                    </a:lnTo>
                    <a:lnTo>
                      <a:pt x="1551" y="353"/>
                    </a:lnTo>
                    <a:lnTo>
                      <a:pt x="1410" y="212"/>
                    </a:lnTo>
                    <a:lnTo>
                      <a:pt x="1128" y="0"/>
                    </a:lnTo>
                    <a:close/>
                  </a:path>
                </a:pathLst>
              </a:custGeom>
              <a:solidFill>
                <a:srgbClr val="97BF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 name="Google Shape;311;p7"/>
              <p:cNvSpPr/>
              <p:nvPr/>
            </p:nvSpPr>
            <p:spPr>
              <a:xfrm>
                <a:off x="3709525" y="1667175"/>
                <a:ext cx="58175" cy="59950"/>
              </a:xfrm>
              <a:custGeom>
                <a:avLst/>
                <a:gdLst/>
                <a:ahLst/>
                <a:cxnLst/>
                <a:rect l="l" t="t" r="r" b="b"/>
                <a:pathLst>
                  <a:path w="2327" h="2398" extrusionOk="0">
                    <a:moveTo>
                      <a:pt x="1199" y="1"/>
                    </a:moveTo>
                    <a:lnTo>
                      <a:pt x="847" y="71"/>
                    </a:lnTo>
                    <a:lnTo>
                      <a:pt x="565" y="142"/>
                    </a:lnTo>
                    <a:lnTo>
                      <a:pt x="353" y="283"/>
                    </a:lnTo>
                    <a:lnTo>
                      <a:pt x="212" y="494"/>
                    </a:lnTo>
                    <a:lnTo>
                      <a:pt x="71" y="776"/>
                    </a:lnTo>
                    <a:lnTo>
                      <a:pt x="71" y="988"/>
                    </a:lnTo>
                    <a:lnTo>
                      <a:pt x="1" y="1270"/>
                    </a:lnTo>
                    <a:lnTo>
                      <a:pt x="71" y="1481"/>
                    </a:lnTo>
                    <a:lnTo>
                      <a:pt x="142" y="1763"/>
                    </a:lnTo>
                    <a:lnTo>
                      <a:pt x="283" y="1974"/>
                    </a:lnTo>
                    <a:lnTo>
                      <a:pt x="424" y="2186"/>
                    </a:lnTo>
                    <a:lnTo>
                      <a:pt x="635" y="2327"/>
                    </a:lnTo>
                    <a:lnTo>
                      <a:pt x="847" y="2397"/>
                    </a:lnTo>
                    <a:lnTo>
                      <a:pt x="1129" y="2397"/>
                    </a:lnTo>
                    <a:lnTo>
                      <a:pt x="1481" y="2327"/>
                    </a:lnTo>
                    <a:lnTo>
                      <a:pt x="1763" y="2186"/>
                    </a:lnTo>
                    <a:lnTo>
                      <a:pt x="2045" y="1904"/>
                    </a:lnTo>
                    <a:lnTo>
                      <a:pt x="2256" y="1551"/>
                    </a:lnTo>
                    <a:lnTo>
                      <a:pt x="2327" y="1199"/>
                    </a:lnTo>
                    <a:lnTo>
                      <a:pt x="2327" y="776"/>
                    </a:lnTo>
                    <a:lnTo>
                      <a:pt x="2256" y="494"/>
                    </a:lnTo>
                    <a:lnTo>
                      <a:pt x="1974" y="212"/>
                    </a:lnTo>
                    <a:lnTo>
                      <a:pt x="1763" y="142"/>
                    </a:lnTo>
                    <a:lnTo>
                      <a:pt x="1552" y="71"/>
                    </a:lnTo>
                    <a:lnTo>
                      <a:pt x="1199" y="1"/>
                    </a:lnTo>
                    <a:close/>
                  </a:path>
                </a:pathLst>
              </a:custGeom>
              <a:solidFill>
                <a:srgbClr val="97BF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 name="Google Shape;312;p7"/>
              <p:cNvSpPr/>
              <p:nvPr/>
            </p:nvSpPr>
            <p:spPr>
              <a:xfrm>
                <a:off x="3767675" y="1591400"/>
                <a:ext cx="52900" cy="52900"/>
              </a:xfrm>
              <a:custGeom>
                <a:avLst/>
                <a:gdLst/>
                <a:ahLst/>
                <a:cxnLst/>
                <a:rect l="l" t="t" r="r" b="b"/>
                <a:pathLst>
                  <a:path w="2116" h="2116" extrusionOk="0">
                    <a:moveTo>
                      <a:pt x="1270" y="1"/>
                    </a:moveTo>
                    <a:lnTo>
                      <a:pt x="988" y="71"/>
                    </a:lnTo>
                    <a:lnTo>
                      <a:pt x="706" y="142"/>
                    </a:lnTo>
                    <a:lnTo>
                      <a:pt x="353" y="353"/>
                    </a:lnTo>
                    <a:lnTo>
                      <a:pt x="142" y="635"/>
                    </a:lnTo>
                    <a:lnTo>
                      <a:pt x="1" y="988"/>
                    </a:lnTo>
                    <a:lnTo>
                      <a:pt x="1" y="1270"/>
                    </a:lnTo>
                    <a:lnTo>
                      <a:pt x="71" y="1622"/>
                    </a:lnTo>
                    <a:lnTo>
                      <a:pt x="283" y="1904"/>
                    </a:lnTo>
                    <a:lnTo>
                      <a:pt x="565" y="2045"/>
                    </a:lnTo>
                    <a:lnTo>
                      <a:pt x="988" y="2116"/>
                    </a:lnTo>
                    <a:lnTo>
                      <a:pt x="1270" y="2116"/>
                    </a:lnTo>
                    <a:lnTo>
                      <a:pt x="1552" y="2045"/>
                    </a:lnTo>
                    <a:lnTo>
                      <a:pt x="1763" y="1904"/>
                    </a:lnTo>
                    <a:lnTo>
                      <a:pt x="1904" y="1763"/>
                    </a:lnTo>
                    <a:lnTo>
                      <a:pt x="2045" y="1552"/>
                    </a:lnTo>
                    <a:lnTo>
                      <a:pt x="2115" y="1340"/>
                    </a:lnTo>
                    <a:lnTo>
                      <a:pt x="2115" y="917"/>
                    </a:lnTo>
                    <a:lnTo>
                      <a:pt x="2045" y="706"/>
                    </a:lnTo>
                    <a:lnTo>
                      <a:pt x="1974" y="494"/>
                    </a:lnTo>
                    <a:lnTo>
                      <a:pt x="1833" y="283"/>
                    </a:lnTo>
                    <a:lnTo>
                      <a:pt x="1693" y="142"/>
                    </a:lnTo>
                    <a:lnTo>
                      <a:pt x="1481" y="71"/>
                    </a:lnTo>
                    <a:lnTo>
                      <a:pt x="1270" y="1"/>
                    </a:lnTo>
                    <a:close/>
                  </a:path>
                </a:pathLst>
              </a:custGeom>
              <a:solidFill>
                <a:srgbClr val="97BF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 name="Google Shape;313;p7"/>
              <p:cNvSpPr/>
              <p:nvPr/>
            </p:nvSpPr>
            <p:spPr>
              <a:xfrm>
                <a:off x="3813500" y="1635475"/>
                <a:ext cx="35275" cy="40550"/>
              </a:xfrm>
              <a:custGeom>
                <a:avLst/>
                <a:gdLst/>
                <a:ahLst/>
                <a:cxnLst/>
                <a:rect l="l" t="t" r="r" b="b"/>
                <a:pathLst>
                  <a:path w="1411" h="1622" extrusionOk="0">
                    <a:moveTo>
                      <a:pt x="564" y="0"/>
                    </a:moveTo>
                    <a:lnTo>
                      <a:pt x="423" y="71"/>
                    </a:lnTo>
                    <a:lnTo>
                      <a:pt x="212" y="353"/>
                    </a:lnTo>
                    <a:lnTo>
                      <a:pt x="71" y="775"/>
                    </a:lnTo>
                    <a:lnTo>
                      <a:pt x="0" y="1198"/>
                    </a:lnTo>
                    <a:lnTo>
                      <a:pt x="71" y="1339"/>
                    </a:lnTo>
                    <a:lnTo>
                      <a:pt x="141" y="1480"/>
                    </a:lnTo>
                    <a:lnTo>
                      <a:pt x="282" y="1551"/>
                    </a:lnTo>
                    <a:lnTo>
                      <a:pt x="494" y="1621"/>
                    </a:lnTo>
                    <a:lnTo>
                      <a:pt x="705" y="1551"/>
                    </a:lnTo>
                    <a:lnTo>
                      <a:pt x="1058" y="1410"/>
                    </a:lnTo>
                    <a:lnTo>
                      <a:pt x="1269" y="1269"/>
                    </a:lnTo>
                    <a:lnTo>
                      <a:pt x="1340" y="1128"/>
                    </a:lnTo>
                    <a:lnTo>
                      <a:pt x="1410" y="916"/>
                    </a:lnTo>
                    <a:lnTo>
                      <a:pt x="1410" y="775"/>
                    </a:lnTo>
                    <a:lnTo>
                      <a:pt x="1199" y="493"/>
                    </a:lnTo>
                    <a:lnTo>
                      <a:pt x="987" y="212"/>
                    </a:lnTo>
                    <a:lnTo>
                      <a:pt x="846" y="71"/>
                    </a:lnTo>
                    <a:lnTo>
                      <a:pt x="705" y="0"/>
                    </a:lnTo>
                    <a:close/>
                  </a:path>
                </a:pathLst>
              </a:custGeom>
              <a:solidFill>
                <a:srgbClr val="97BF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4" name="Google Shape;314;p7"/>
              <p:cNvSpPr/>
              <p:nvPr/>
            </p:nvSpPr>
            <p:spPr>
              <a:xfrm>
                <a:off x="3774725" y="1668950"/>
                <a:ext cx="51125" cy="45825"/>
              </a:xfrm>
              <a:custGeom>
                <a:avLst/>
                <a:gdLst/>
                <a:ahLst/>
                <a:cxnLst/>
                <a:rect l="l" t="t" r="r" b="b"/>
                <a:pathLst>
                  <a:path w="2045" h="1833" extrusionOk="0">
                    <a:moveTo>
                      <a:pt x="776" y="0"/>
                    </a:moveTo>
                    <a:lnTo>
                      <a:pt x="424" y="141"/>
                    </a:lnTo>
                    <a:lnTo>
                      <a:pt x="283" y="212"/>
                    </a:lnTo>
                    <a:lnTo>
                      <a:pt x="142" y="353"/>
                    </a:lnTo>
                    <a:lnTo>
                      <a:pt x="71" y="564"/>
                    </a:lnTo>
                    <a:lnTo>
                      <a:pt x="1" y="705"/>
                    </a:lnTo>
                    <a:lnTo>
                      <a:pt x="1" y="987"/>
                    </a:lnTo>
                    <a:lnTo>
                      <a:pt x="71" y="1199"/>
                    </a:lnTo>
                    <a:lnTo>
                      <a:pt x="283" y="1480"/>
                    </a:lnTo>
                    <a:lnTo>
                      <a:pt x="565" y="1692"/>
                    </a:lnTo>
                    <a:lnTo>
                      <a:pt x="917" y="1833"/>
                    </a:lnTo>
                    <a:lnTo>
                      <a:pt x="1551" y="1833"/>
                    </a:lnTo>
                    <a:lnTo>
                      <a:pt x="1833" y="1621"/>
                    </a:lnTo>
                    <a:lnTo>
                      <a:pt x="1904" y="1480"/>
                    </a:lnTo>
                    <a:lnTo>
                      <a:pt x="1974" y="1340"/>
                    </a:lnTo>
                    <a:lnTo>
                      <a:pt x="2045" y="917"/>
                    </a:lnTo>
                    <a:lnTo>
                      <a:pt x="1974" y="635"/>
                    </a:lnTo>
                    <a:lnTo>
                      <a:pt x="1904" y="423"/>
                    </a:lnTo>
                    <a:lnTo>
                      <a:pt x="1763" y="282"/>
                    </a:lnTo>
                    <a:lnTo>
                      <a:pt x="1551" y="141"/>
                    </a:lnTo>
                    <a:lnTo>
                      <a:pt x="1199" y="0"/>
                    </a:lnTo>
                    <a:close/>
                  </a:path>
                </a:pathLst>
              </a:custGeom>
              <a:solidFill>
                <a:srgbClr val="97BF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15" name="Google Shape;315;p7"/>
            <p:cNvSpPr/>
            <p:nvPr/>
          </p:nvSpPr>
          <p:spPr>
            <a:xfrm>
              <a:off x="1177875" y="2516525"/>
              <a:ext cx="652000" cy="1566525"/>
            </a:xfrm>
            <a:custGeom>
              <a:avLst/>
              <a:gdLst/>
              <a:ahLst/>
              <a:cxnLst/>
              <a:rect l="l" t="t" r="r" b="b"/>
              <a:pathLst>
                <a:path w="26080" h="62661" extrusionOk="0">
                  <a:moveTo>
                    <a:pt x="19525" y="13956"/>
                  </a:moveTo>
                  <a:lnTo>
                    <a:pt x="19807" y="14027"/>
                  </a:lnTo>
                  <a:lnTo>
                    <a:pt x="20088" y="14168"/>
                  </a:lnTo>
                  <a:lnTo>
                    <a:pt x="19595" y="14168"/>
                  </a:lnTo>
                  <a:lnTo>
                    <a:pt x="19243" y="14097"/>
                  </a:lnTo>
                  <a:lnTo>
                    <a:pt x="19313" y="14027"/>
                  </a:lnTo>
                  <a:lnTo>
                    <a:pt x="19313" y="13956"/>
                  </a:lnTo>
                  <a:close/>
                  <a:moveTo>
                    <a:pt x="16353" y="15366"/>
                  </a:moveTo>
                  <a:lnTo>
                    <a:pt x="16635" y="15507"/>
                  </a:lnTo>
                  <a:lnTo>
                    <a:pt x="16776" y="15648"/>
                  </a:lnTo>
                  <a:lnTo>
                    <a:pt x="16917" y="15930"/>
                  </a:lnTo>
                  <a:lnTo>
                    <a:pt x="16917" y="16353"/>
                  </a:lnTo>
                  <a:lnTo>
                    <a:pt x="16846" y="16423"/>
                  </a:lnTo>
                  <a:lnTo>
                    <a:pt x="16776" y="16564"/>
                  </a:lnTo>
                  <a:lnTo>
                    <a:pt x="16494" y="16705"/>
                  </a:lnTo>
                  <a:lnTo>
                    <a:pt x="16141" y="16776"/>
                  </a:lnTo>
                  <a:lnTo>
                    <a:pt x="15648" y="16846"/>
                  </a:lnTo>
                  <a:lnTo>
                    <a:pt x="14802" y="16917"/>
                  </a:lnTo>
                  <a:lnTo>
                    <a:pt x="14309" y="16846"/>
                  </a:lnTo>
                  <a:lnTo>
                    <a:pt x="13956" y="16776"/>
                  </a:lnTo>
                  <a:lnTo>
                    <a:pt x="13815" y="16635"/>
                  </a:lnTo>
                  <a:lnTo>
                    <a:pt x="13745" y="16494"/>
                  </a:lnTo>
                  <a:lnTo>
                    <a:pt x="13815" y="16282"/>
                  </a:lnTo>
                  <a:lnTo>
                    <a:pt x="14027" y="16141"/>
                  </a:lnTo>
                  <a:lnTo>
                    <a:pt x="14238" y="15930"/>
                  </a:lnTo>
                  <a:lnTo>
                    <a:pt x="14943" y="15577"/>
                  </a:lnTo>
                  <a:lnTo>
                    <a:pt x="15296" y="15436"/>
                  </a:lnTo>
                  <a:lnTo>
                    <a:pt x="15648" y="15366"/>
                  </a:lnTo>
                  <a:close/>
                  <a:moveTo>
                    <a:pt x="18397" y="17269"/>
                  </a:moveTo>
                  <a:lnTo>
                    <a:pt x="18820" y="17480"/>
                  </a:lnTo>
                  <a:lnTo>
                    <a:pt x="18890" y="17692"/>
                  </a:lnTo>
                  <a:lnTo>
                    <a:pt x="18890" y="17833"/>
                  </a:lnTo>
                  <a:lnTo>
                    <a:pt x="18820" y="17974"/>
                  </a:lnTo>
                  <a:lnTo>
                    <a:pt x="18749" y="18115"/>
                  </a:lnTo>
                  <a:lnTo>
                    <a:pt x="18326" y="18890"/>
                  </a:lnTo>
                  <a:lnTo>
                    <a:pt x="18044" y="19383"/>
                  </a:lnTo>
                  <a:lnTo>
                    <a:pt x="17763" y="19665"/>
                  </a:lnTo>
                  <a:lnTo>
                    <a:pt x="17551" y="19736"/>
                  </a:lnTo>
                  <a:lnTo>
                    <a:pt x="17340" y="19736"/>
                  </a:lnTo>
                  <a:lnTo>
                    <a:pt x="17199" y="19595"/>
                  </a:lnTo>
                  <a:lnTo>
                    <a:pt x="17128" y="19313"/>
                  </a:lnTo>
                  <a:lnTo>
                    <a:pt x="17058" y="18961"/>
                  </a:lnTo>
                  <a:lnTo>
                    <a:pt x="17128" y="18608"/>
                  </a:lnTo>
                  <a:lnTo>
                    <a:pt x="17199" y="18256"/>
                  </a:lnTo>
                  <a:lnTo>
                    <a:pt x="17340" y="17903"/>
                  </a:lnTo>
                  <a:lnTo>
                    <a:pt x="17481" y="17621"/>
                  </a:lnTo>
                  <a:lnTo>
                    <a:pt x="17763" y="17410"/>
                  </a:lnTo>
                  <a:lnTo>
                    <a:pt x="18044" y="17269"/>
                  </a:lnTo>
                  <a:close/>
                  <a:moveTo>
                    <a:pt x="13886" y="20441"/>
                  </a:moveTo>
                  <a:lnTo>
                    <a:pt x="13674" y="21005"/>
                  </a:lnTo>
                  <a:lnTo>
                    <a:pt x="13604" y="21568"/>
                  </a:lnTo>
                  <a:lnTo>
                    <a:pt x="13534" y="21850"/>
                  </a:lnTo>
                  <a:lnTo>
                    <a:pt x="13252" y="22344"/>
                  </a:lnTo>
                  <a:lnTo>
                    <a:pt x="13111" y="22555"/>
                  </a:lnTo>
                  <a:lnTo>
                    <a:pt x="12970" y="22696"/>
                  </a:lnTo>
                  <a:lnTo>
                    <a:pt x="12758" y="22767"/>
                  </a:lnTo>
                  <a:lnTo>
                    <a:pt x="12617" y="22696"/>
                  </a:lnTo>
                  <a:lnTo>
                    <a:pt x="12406" y="22485"/>
                  </a:lnTo>
                  <a:lnTo>
                    <a:pt x="12335" y="22344"/>
                  </a:lnTo>
                  <a:lnTo>
                    <a:pt x="12265" y="22132"/>
                  </a:lnTo>
                  <a:lnTo>
                    <a:pt x="12265" y="21921"/>
                  </a:lnTo>
                  <a:lnTo>
                    <a:pt x="12406" y="21639"/>
                  </a:lnTo>
                  <a:lnTo>
                    <a:pt x="12617" y="21287"/>
                  </a:lnTo>
                  <a:lnTo>
                    <a:pt x="12970" y="21005"/>
                  </a:lnTo>
                  <a:lnTo>
                    <a:pt x="13322" y="20723"/>
                  </a:lnTo>
                  <a:lnTo>
                    <a:pt x="13886" y="20441"/>
                  </a:lnTo>
                  <a:close/>
                  <a:moveTo>
                    <a:pt x="6979" y="22767"/>
                  </a:moveTo>
                  <a:lnTo>
                    <a:pt x="7401" y="22837"/>
                  </a:lnTo>
                  <a:lnTo>
                    <a:pt x="7824" y="23049"/>
                  </a:lnTo>
                  <a:lnTo>
                    <a:pt x="8247" y="23190"/>
                  </a:lnTo>
                  <a:lnTo>
                    <a:pt x="8811" y="23472"/>
                  </a:lnTo>
                  <a:lnTo>
                    <a:pt x="8600" y="23683"/>
                  </a:lnTo>
                  <a:lnTo>
                    <a:pt x="8247" y="23894"/>
                  </a:lnTo>
                  <a:lnTo>
                    <a:pt x="7754" y="24035"/>
                  </a:lnTo>
                  <a:lnTo>
                    <a:pt x="7260" y="24176"/>
                  </a:lnTo>
                  <a:lnTo>
                    <a:pt x="6767" y="24176"/>
                  </a:lnTo>
                  <a:lnTo>
                    <a:pt x="6415" y="24106"/>
                  </a:lnTo>
                  <a:lnTo>
                    <a:pt x="6274" y="23965"/>
                  </a:lnTo>
                  <a:lnTo>
                    <a:pt x="6203" y="23824"/>
                  </a:lnTo>
                  <a:lnTo>
                    <a:pt x="6133" y="23683"/>
                  </a:lnTo>
                  <a:lnTo>
                    <a:pt x="6133" y="23472"/>
                  </a:lnTo>
                  <a:lnTo>
                    <a:pt x="6203" y="23190"/>
                  </a:lnTo>
                  <a:lnTo>
                    <a:pt x="6274" y="23049"/>
                  </a:lnTo>
                  <a:lnTo>
                    <a:pt x="6415" y="22908"/>
                  </a:lnTo>
                  <a:lnTo>
                    <a:pt x="6556" y="22837"/>
                  </a:lnTo>
                  <a:lnTo>
                    <a:pt x="6979" y="22767"/>
                  </a:lnTo>
                  <a:close/>
                  <a:moveTo>
                    <a:pt x="9868" y="23965"/>
                  </a:moveTo>
                  <a:lnTo>
                    <a:pt x="9868" y="24247"/>
                  </a:lnTo>
                  <a:lnTo>
                    <a:pt x="9868" y="24458"/>
                  </a:lnTo>
                  <a:lnTo>
                    <a:pt x="9727" y="24317"/>
                  </a:lnTo>
                  <a:lnTo>
                    <a:pt x="9727" y="24247"/>
                  </a:lnTo>
                  <a:lnTo>
                    <a:pt x="9727" y="24106"/>
                  </a:lnTo>
                  <a:lnTo>
                    <a:pt x="9868" y="23965"/>
                  </a:lnTo>
                  <a:close/>
                  <a:moveTo>
                    <a:pt x="9868" y="24599"/>
                  </a:moveTo>
                  <a:lnTo>
                    <a:pt x="9939" y="26079"/>
                  </a:lnTo>
                  <a:lnTo>
                    <a:pt x="9868" y="26502"/>
                  </a:lnTo>
                  <a:lnTo>
                    <a:pt x="9798" y="26925"/>
                  </a:lnTo>
                  <a:lnTo>
                    <a:pt x="9657" y="27348"/>
                  </a:lnTo>
                  <a:lnTo>
                    <a:pt x="9445" y="27701"/>
                  </a:lnTo>
                  <a:lnTo>
                    <a:pt x="9234" y="27912"/>
                  </a:lnTo>
                  <a:lnTo>
                    <a:pt x="9023" y="27912"/>
                  </a:lnTo>
                  <a:lnTo>
                    <a:pt x="8952" y="27771"/>
                  </a:lnTo>
                  <a:lnTo>
                    <a:pt x="8882" y="27630"/>
                  </a:lnTo>
                  <a:lnTo>
                    <a:pt x="8670" y="27066"/>
                  </a:lnTo>
                  <a:lnTo>
                    <a:pt x="8670" y="26502"/>
                  </a:lnTo>
                  <a:lnTo>
                    <a:pt x="8741" y="26150"/>
                  </a:lnTo>
                  <a:lnTo>
                    <a:pt x="8952" y="25798"/>
                  </a:lnTo>
                  <a:lnTo>
                    <a:pt x="9164" y="25586"/>
                  </a:lnTo>
                  <a:lnTo>
                    <a:pt x="9657" y="25163"/>
                  </a:lnTo>
                  <a:lnTo>
                    <a:pt x="9798" y="24952"/>
                  </a:lnTo>
                  <a:lnTo>
                    <a:pt x="9868" y="24599"/>
                  </a:lnTo>
                  <a:close/>
                  <a:moveTo>
                    <a:pt x="19313" y="28335"/>
                  </a:moveTo>
                  <a:lnTo>
                    <a:pt x="19243" y="28687"/>
                  </a:lnTo>
                  <a:lnTo>
                    <a:pt x="19243" y="29040"/>
                  </a:lnTo>
                  <a:lnTo>
                    <a:pt x="19313" y="29181"/>
                  </a:lnTo>
                  <a:lnTo>
                    <a:pt x="19454" y="29322"/>
                  </a:lnTo>
                  <a:lnTo>
                    <a:pt x="19595" y="29392"/>
                  </a:lnTo>
                  <a:lnTo>
                    <a:pt x="19807" y="29392"/>
                  </a:lnTo>
                  <a:lnTo>
                    <a:pt x="19313" y="30238"/>
                  </a:lnTo>
                  <a:lnTo>
                    <a:pt x="19031" y="30661"/>
                  </a:lnTo>
                  <a:lnTo>
                    <a:pt x="18679" y="31084"/>
                  </a:lnTo>
                  <a:lnTo>
                    <a:pt x="18538" y="31013"/>
                  </a:lnTo>
                  <a:lnTo>
                    <a:pt x="18397" y="30872"/>
                  </a:lnTo>
                  <a:lnTo>
                    <a:pt x="18326" y="30731"/>
                  </a:lnTo>
                  <a:lnTo>
                    <a:pt x="18256" y="30590"/>
                  </a:lnTo>
                  <a:lnTo>
                    <a:pt x="18326" y="30168"/>
                  </a:lnTo>
                  <a:lnTo>
                    <a:pt x="18467" y="29745"/>
                  </a:lnTo>
                  <a:lnTo>
                    <a:pt x="18679" y="29251"/>
                  </a:lnTo>
                  <a:lnTo>
                    <a:pt x="18961" y="28899"/>
                  </a:lnTo>
                  <a:lnTo>
                    <a:pt x="19313" y="28335"/>
                  </a:lnTo>
                  <a:close/>
                  <a:moveTo>
                    <a:pt x="21569" y="28758"/>
                  </a:moveTo>
                  <a:lnTo>
                    <a:pt x="22062" y="28969"/>
                  </a:lnTo>
                  <a:lnTo>
                    <a:pt x="22555" y="29181"/>
                  </a:lnTo>
                  <a:lnTo>
                    <a:pt x="23049" y="29533"/>
                  </a:lnTo>
                  <a:lnTo>
                    <a:pt x="23472" y="29886"/>
                  </a:lnTo>
                  <a:lnTo>
                    <a:pt x="23754" y="30238"/>
                  </a:lnTo>
                  <a:lnTo>
                    <a:pt x="23824" y="30450"/>
                  </a:lnTo>
                  <a:lnTo>
                    <a:pt x="23824" y="30661"/>
                  </a:lnTo>
                  <a:lnTo>
                    <a:pt x="23754" y="30872"/>
                  </a:lnTo>
                  <a:lnTo>
                    <a:pt x="23613" y="31013"/>
                  </a:lnTo>
                  <a:lnTo>
                    <a:pt x="23401" y="31225"/>
                  </a:lnTo>
                  <a:lnTo>
                    <a:pt x="23190" y="31366"/>
                  </a:lnTo>
                  <a:lnTo>
                    <a:pt x="22908" y="31436"/>
                  </a:lnTo>
                  <a:lnTo>
                    <a:pt x="22696" y="31366"/>
                  </a:lnTo>
                  <a:lnTo>
                    <a:pt x="22485" y="31295"/>
                  </a:lnTo>
                  <a:lnTo>
                    <a:pt x="22203" y="31154"/>
                  </a:lnTo>
                  <a:lnTo>
                    <a:pt x="21780" y="30802"/>
                  </a:lnTo>
                  <a:lnTo>
                    <a:pt x="21428" y="30309"/>
                  </a:lnTo>
                  <a:lnTo>
                    <a:pt x="21216" y="29745"/>
                  </a:lnTo>
                  <a:lnTo>
                    <a:pt x="21146" y="29251"/>
                  </a:lnTo>
                  <a:lnTo>
                    <a:pt x="21146" y="28969"/>
                  </a:lnTo>
                  <a:lnTo>
                    <a:pt x="21216" y="28758"/>
                  </a:lnTo>
                  <a:close/>
                  <a:moveTo>
                    <a:pt x="20934" y="33410"/>
                  </a:moveTo>
                  <a:lnTo>
                    <a:pt x="21075" y="33692"/>
                  </a:lnTo>
                  <a:lnTo>
                    <a:pt x="21133" y="33749"/>
                  </a:lnTo>
                  <a:lnTo>
                    <a:pt x="21005" y="34326"/>
                  </a:lnTo>
                  <a:lnTo>
                    <a:pt x="20511" y="34467"/>
                  </a:lnTo>
                  <a:lnTo>
                    <a:pt x="20018" y="34538"/>
                  </a:lnTo>
                  <a:lnTo>
                    <a:pt x="20018" y="34538"/>
                  </a:lnTo>
                  <a:lnTo>
                    <a:pt x="20159" y="34185"/>
                  </a:lnTo>
                  <a:lnTo>
                    <a:pt x="20441" y="33903"/>
                  </a:lnTo>
                  <a:lnTo>
                    <a:pt x="20934" y="33410"/>
                  </a:lnTo>
                  <a:close/>
                  <a:moveTo>
                    <a:pt x="22767" y="34115"/>
                  </a:moveTo>
                  <a:lnTo>
                    <a:pt x="23260" y="34185"/>
                  </a:lnTo>
                  <a:lnTo>
                    <a:pt x="23754" y="34256"/>
                  </a:lnTo>
                  <a:lnTo>
                    <a:pt x="24247" y="34467"/>
                  </a:lnTo>
                  <a:lnTo>
                    <a:pt x="24670" y="34749"/>
                  </a:lnTo>
                  <a:lnTo>
                    <a:pt x="24811" y="34890"/>
                  </a:lnTo>
                  <a:lnTo>
                    <a:pt x="24881" y="35031"/>
                  </a:lnTo>
                  <a:lnTo>
                    <a:pt x="24881" y="35172"/>
                  </a:lnTo>
                  <a:lnTo>
                    <a:pt x="24811" y="35313"/>
                  </a:lnTo>
                  <a:lnTo>
                    <a:pt x="24599" y="35454"/>
                  </a:lnTo>
                  <a:lnTo>
                    <a:pt x="24247" y="35524"/>
                  </a:lnTo>
                  <a:lnTo>
                    <a:pt x="23824" y="35454"/>
                  </a:lnTo>
                  <a:lnTo>
                    <a:pt x="23613" y="35383"/>
                  </a:lnTo>
                  <a:lnTo>
                    <a:pt x="23401" y="35242"/>
                  </a:lnTo>
                  <a:lnTo>
                    <a:pt x="23190" y="35031"/>
                  </a:lnTo>
                  <a:lnTo>
                    <a:pt x="23049" y="34820"/>
                  </a:lnTo>
                  <a:lnTo>
                    <a:pt x="22837" y="34467"/>
                  </a:lnTo>
                  <a:lnTo>
                    <a:pt x="22767" y="34115"/>
                  </a:lnTo>
                  <a:close/>
                  <a:moveTo>
                    <a:pt x="7260" y="35877"/>
                  </a:moveTo>
                  <a:lnTo>
                    <a:pt x="6626" y="36723"/>
                  </a:lnTo>
                  <a:lnTo>
                    <a:pt x="5851" y="37498"/>
                  </a:lnTo>
                  <a:lnTo>
                    <a:pt x="5146" y="37991"/>
                  </a:lnTo>
                  <a:lnTo>
                    <a:pt x="4441" y="38485"/>
                  </a:lnTo>
                  <a:lnTo>
                    <a:pt x="4723" y="38273"/>
                  </a:lnTo>
                  <a:lnTo>
                    <a:pt x="4935" y="37991"/>
                  </a:lnTo>
                  <a:lnTo>
                    <a:pt x="5569" y="37216"/>
                  </a:lnTo>
                  <a:lnTo>
                    <a:pt x="5921" y="36793"/>
                  </a:lnTo>
                  <a:lnTo>
                    <a:pt x="6344" y="36370"/>
                  </a:lnTo>
                  <a:lnTo>
                    <a:pt x="6767" y="36088"/>
                  </a:lnTo>
                  <a:lnTo>
                    <a:pt x="7260" y="35877"/>
                  </a:lnTo>
                  <a:close/>
                  <a:moveTo>
                    <a:pt x="21639" y="37568"/>
                  </a:moveTo>
                  <a:lnTo>
                    <a:pt x="21569" y="37921"/>
                  </a:lnTo>
                  <a:lnTo>
                    <a:pt x="21357" y="38344"/>
                  </a:lnTo>
                  <a:lnTo>
                    <a:pt x="20934" y="38978"/>
                  </a:lnTo>
                  <a:lnTo>
                    <a:pt x="20723" y="39331"/>
                  </a:lnTo>
                  <a:lnTo>
                    <a:pt x="20511" y="39612"/>
                  </a:lnTo>
                  <a:lnTo>
                    <a:pt x="20229" y="39824"/>
                  </a:lnTo>
                  <a:lnTo>
                    <a:pt x="19948" y="40035"/>
                  </a:lnTo>
                  <a:lnTo>
                    <a:pt x="19807" y="40035"/>
                  </a:lnTo>
                  <a:lnTo>
                    <a:pt x="19736" y="39894"/>
                  </a:lnTo>
                  <a:lnTo>
                    <a:pt x="19736" y="39824"/>
                  </a:lnTo>
                  <a:lnTo>
                    <a:pt x="19807" y="39612"/>
                  </a:lnTo>
                  <a:lnTo>
                    <a:pt x="20088" y="39260"/>
                  </a:lnTo>
                  <a:lnTo>
                    <a:pt x="20441" y="38767"/>
                  </a:lnTo>
                  <a:lnTo>
                    <a:pt x="21287" y="37921"/>
                  </a:lnTo>
                  <a:lnTo>
                    <a:pt x="21639" y="37568"/>
                  </a:lnTo>
                  <a:close/>
                  <a:moveTo>
                    <a:pt x="7754" y="38203"/>
                  </a:moveTo>
                  <a:lnTo>
                    <a:pt x="7824" y="38767"/>
                  </a:lnTo>
                  <a:lnTo>
                    <a:pt x="7824" y="39331"/>
                  </a:lnTo>
                  <a:lnTo>
                    <a:pt x="7824" y="39894"/>
                  </a:lnTo>
                  <a:lnTo>
                    <a:pt x="7683" y="40388"/>
                  </a:lnTo>
                  <a:lnTo>
                    <a:pt x="7613" y="40811"/>
                  </a:lnTo>
                  <a:lnTo>
                    <a:pt x="7331" y="41163"/>
                  </a:lnTo>
                  <a:lnTo>
                    <a:pt x="7260" y="41234"/>
                  </a:lnTo>
                  <a:lnTo>
                    <a:pt x="7190" y="41163"/>
                  </a:lnTo>
                  <a:lnTo>
                    <a:pt x="7120" y="40952"/>
                  </a:lnTo>
                  <a:lnTo>
                    <a:pt x="7120" y="40529"/>
                  </a:lnTo>
                  <a:lnTo>
                    <a:pt x="7260" y="39965"/>
                  </a:lnTo>
                  <a:lnTo>
                    <a:pt x="7542" y="38837"/>
                  </a:lnTo>
                  <a:lnTo>
                    <a:pt x="7754" y="38203"/>
                  </a:lnTo>
                  <a:close/>
                  <a:moveTo>
                    <a:pt x="22908" y="38203"/>
                  </a:moveTo>
                  <a:lnTo>
                    <a:pt x="23472" y="38555"/>
                  </a:lnTo>
                  <a:lnTo>
                    <a:pt x="23824" y="38908"/>
                  </a:lnTo>
                  <a:lnTo>
                    <a:pt x="24036" y="39260"/>
                  </a:lnTo>
                  <a:lnTo>
                    <a:pt x="24106" y="39612"/>
                  </a:lnTo>
                  <a:lnTo>
                    <a:pt x="24106" y="40035"/>
                  </a:lnTo>
                  <a:lnTo>
                    <a:pt x="23965" y="40317"/>
                  </a:lnTo>
                  <a:lnTo>
                    <a:pt x="23754" y="40670"/>
                  </a:lnTo>
                  <a:lnTo>
                    <a:pt x="23542" y="40952"/>
                  </a:lnTo>
                  <a:lnTo>
                    <a:pt x="23331" y="41163"/>
                  </a:lnTo>
                  <a:lnTo>
                    <a:pt x="23049" y="41304"/>
                  </a:lnTo>
                  <a:lnTo>
                    <a:pt x="22767" y="41375"/>
                  </a:lnTo>
                  <a:lnTo>
                    <a:pt x="22555" y="41375"/>
                  </a:lnTo>
                  <a:lnTo>
                    <a:pt x="22414" y="41234"/>
                  </a:lnTo>
                  <a:lnTo>
                    <a:pt x="22344" y="41022"/>
                  </a:lnTo>
                  <a:lnTo>
                    <a:pt x="22344" y="40670"/>
                  </a:lnTo>
                  <a:lnTo>
                    <a:pt x="22414" y="40247"/>
                  </a:lnTo>
                  <a:lnTo>
                    <a:pt x="22696" y="39190"/>
                  </a:lnTo>
                  <a:lnTo>
                    <a:pt x="22908" y="38203"/>
                  </a:lnTo>
                  <a:close/>
                  <a:moveTo>
                    <a:pt x="3102" y="42784"/>
                  </a:moveTo>
                  <a:lnTo>
                    <a:pt x="3172" y="42925"/>
                  </a:lnTo>
                  <a:lnTo>
                    <a:pt x="3172" y="43137"/>
                  </a:lnTo>
                  <a:lnTo>
                    <a:pt x="2961" y="43630"/>
                  </a:lnTo>
                  <a:lnTo>
                    <a:pt x="2538" y="44405"/>
                  </a:lnTo>
                  <a:lnTo>
                    <a:pt x="1904" y="44828"/>
                  </a:lnTo>
                  <a:lnTo>
                    <a:pt x="1481" y="44828"/>
                  </a:lnTo>
                  <a:lnTo>
                    <a:pt x="1481" y="44687"/>
                  </a:lnTo>
                  <a:lnTo>
                    <a:pt x="1622" y="44405"/>
                  </a:lnTo>
                  <a:lnTo>
                    <a:pt x="1904" y="43983"/>
                  </a:lnTo>
                  <a:lnTo>
                    <a:pt x="2256" y="43489"/>
                  </a:lnTo>
                  <a:lnTo>
                    <a:pt x="2679" y="43066"/>
                  </a:lnTo>
                  <a:lnTo>
                    <a:pt x="3102" y="42784"/>
                  </a:lnTo>
                  <a:close/>
                  <a:moveTo>
                    <a:pt x="4441" y="43419"/>
                  </a:moveTo>
                  <a:lnTo>
                    <a:pt x="4935" y="43771"/>
                  </a:lnTo>
                  <a:lnTo>
                    <a:pt x="5075" y="43912"/>
                  </a:lnTo>
                  <a:lnTo>
                    <a:pt x="5146" y="44194"/>
                  </a:lnTo>
                  <a:lnTo>
                    <a:pt x="5146" y="44405"/>
                  </a:lnTo>
                  <a:lnTo>
                    <a:pt x="5146" y="44617"/>
                  </a:lnTo>
                  <a:lnTo>
                    <a:pt x="5005" y="45110"/>
                  </a:lnTo>
                  <a:lnTo>
                    <a:pt x="4794" y="45392"/>
                  </a:lnTo>
                  <a:lnTo>
                    <a:pt x="4653" y="45463"/>
                  </a:lnTo>
                  <a:lnTo>
                    <a:pt x="4512" y="45463"/>
                  </a:lnTo>
                  <a:lnTo>
                    <a:pt x="4441" y="45392"/>
                  </a:lnTo>
                  <a:lnTo>
                    <a:pt x="4300" y="45251"/>
                  </a:lnTo>
                  <a:lnTo>
                    <a:pt x="4300" y="44969"/>
                  </a:lnTo>
                  <a:lnTo>
                    <a:pt x="4300" y="44617"/>
                  </a:lnTo>
                  <a:lnTo>
                    <a:pt x="4300" y="44053"/>
                  </a:lnTo>
                  <a:lnTo>
                    <a:pt x="4441" y="43419"/>
                  </a:lnTo>
                  <a:close/>
                  <a:moveTo>
                    <a:pt x="12688" y="43912"/>
                  </a:moveTo>
                  <a:lnTo>
                    <a:pt x="13322" y="44053"/>
                  </a:lnTo>
                  <a:lnTo>
                    <a:pt x="13956" y="44335"/>
                  </a:lnTo>
                  <a:lnTo>
                    <a:pt x="14450" y="44687"/>
                  </a:lnTo>
                  <a:lnTo>
                    <a:pt x="14661" y="44899"/>
                  </a:lnTo>
                  <a:lnTo>
                    <a:pt x="14873" y="45181"/>
                  </a:lnTo>
                  <a:lnTo>
                    <a:pt x="14943" y="45322"/>
                  </a:lnTo>
                  <a:lnTo>
                    <a:pt x="15014" y="45392"/>
                  </a:lnTo>
                  <a:lnTo>
                    <a:pt x="15014" y="45533"/>
                  </a:lnTo>
                  <a:lnTo>
                    <a:pt x="14873" y="45674"/>
                  </a:lnTo>
                  <a:lnTo>
                    <a:pt x="14661" y="45674"/>
                  </a:lnTo>
                  <a:lnTo>
                    <a:pt x="14379" y="45533"/>
                  </a:lnTo>
                  <a:lnTo>
                    <a:pt x="14027" y="45322"/>
                  </a:lnTo>
                  <a:lnTo>
                    <a:pt x="13674" y="45040"/>
                  </a:lnTo>
                  <a:lnTo>
                    <a:pt x="13040" y="44405"/>
                  </a:lnTo>
                  <a:lnTo>
                    <a:pt x="12688" y="43912"/>
                  </a:lnTo>
                  <a:close/>
                  <a:moveTo>
                    <a:pt x="12617" y="46168"/>
                  </a:moveTo>
                  <a:lnTo>
                    <a:pt x="12688" y="46238"/>
                  </a:lnTo>
                  <a:lnTo>
                    <a:pt x="12688" y="46520"/>
                  </a:lnTo>
                  <a:lnTo>
                    <a:pt x="12688" y="46872"/>
                  </a:lnTo>
                  <a:lnTo>
                    <a:pt x="12547" y="47859"/>
                  </a:lnTo>
                  <a:lnTo>
                    <a:pt x="12406" y="48353"/>
                  </a:lnTo>
                  <a:lnTo>
                    <a:pt x="12265" y="48705"/>
                  </a:lnTo>
                  <a:lnTo>
                    <a:pt x="12053" y="48987"/>
                  </a:lnTo>
                  <a:lnTo>
                    <a:pt x="11912" y="49057"/>
                  </a:lnTo>
                  <a:lnTo>
                    <a:pt x="11771" y="49057"/>
                  </a:lnTo>
                  <a:lnTo>
                    <a:pt x="11701" y="48987"/>
                  </a:lnTo>
                  <a:lnTo>
                    <a:pt x="11701" y="48916"/>
                  </a:lnTo>
                  <a:lnTo>
                    <a:pt x="11701" y="48494"/>
                  </a:lnTo>
                  <a:lnTo>
                    <a:pt x="11771" y="48000"/>
                  </a:lnTo>
                  <a:lnTo>
                    <a:pt x="11983" y="47436"/>
                  </a:lnTo>
                  <a:lnTo>
                    <a:pt x="12194" y="46872"/>
                  </a:lnTo>
                  <a:lnTo>
                    <a:pt x="12406" y="46449"/>
                  </a:lnTo>
                  <a:lnTo>
                    <a:pt x="12547" y="46238"/>
                  </a:lnTo>
                  <a:lnTo>
                    <a:pt x="12617" y="46168"/>
                  </a:lnTo>
                  <a:close/>
                  <a:moveTo>
                    <a:pt x="2186" y="49128"/>
                  </a:moveTo>
                  <a:lnTo>
                    <a:pt x="2256" y="49692"/>
                  </a:lnTo>
                  <a:lnTo>
                    <a:pt x="2186" y="49833"/>
                  </a:lnTo>
                  <a:lnTo>
                    <a:pt x="2115" y="49974"/>
                  </a:lnTo>
                  <a:lnTo>
                    <a:pt x="1904" y="50185"/>
                  </a:lnTo>
                  <a:lnTo>
                    <a:pt x="1622" y="50256"/>
                  </a:lnTo>
                  <a:lnTo>
                    <a:pt x="1340" y="50185"/>
                  </a:lnTo>
                  <a:lnTo>
                    <a:pt x="1128" y="49974"/>
                  </a:lnTo>
                  <a:lnTo>
                    <a:pt x="987" y="49762"/>
                  </a:lnTo>
                  <a:lnTo>
                    <a:pt x="987" y="49621"/>
                  </a:lnTo>
                  <a:lnTo>
                    <a:pt x="1058" y="49480"/>
                  </a:lnTo>
                  <a:lnTo>
                    <a:pt x="1269" y="49128"/>
                  </a:lnTo>
                  <a:lnTo>
                    <a:pt x="1481" y="49269"/>
                  </a:lnTo>
                  <a:lnTo>
                    <a:pt x="1692" y="49410"/>
                  </a:lnTo>
                  <a:lnTo>
                    <a:pt x="1904" y="49339"/>
                  </a:lnTo>
                  <a:lnTo>
                    <a:pt x="2186" y="49128"/>
                  </a:lnTo>
                  <a:close/>
                  <a:moveTo>
                    <a:pt x="14732" y="49551"/>
                  </a:moveTo>
                  <a:lnTo>
                    <a:pt x="16423" y="50185"/>
                  </a:lnTo>
                  <a:lnTo>
                    <a:pt x="16635" y="50185"/>
                  </a:lnTo>
                  <a:lnTo>
                    <a:pt x="16705" y="50256"/>
                  </a:lnTo>
                  <a:lnTo>
                    <a:pt x="16705" y="50397"/>
                  </a:lnTo>
                  <a:lnTo>
                    <a:pt x="16635" y="50538"/>
                  </a:lnTo>
                  <a:lnTo>
                    <a:pt x="16141" y="50538"/>
                  </a:lnTo>
                  <a:lnTo>
                    <a:pt x="15859" y="50467"/>
                  </a:lnTo>
                  <a:lnTo>
                    <a:pt x="15578" y="50256"/>
                  </a:lnTo>
                  <a:lnTo>
                    <a:pt x="15155" y="49903"/>
                  </a:lnTo>
                  <a:lnTo>
                    <a:pt x="14732" y="49551"/>
                  </a:lnTo>
                  <a:close/>
                  <a:moveTo>
                    <a:pt x="11208" y="42925"/>
                  </a:moveTo>
                  <a:lnTo>
                    <a:pt x="12194" y="45040"/>
                  </a:lnTo>
                  <a:lnTo>
                    <a:pt x="12194" y="45392"/>
                  </a:lnTo>
                  <a:lnTo>
                    <a:pt x="12194" y="45674"/>
                  </a:lnTo>
                  <a:lnTo>
                    <a:pt x="12265" y="46027"/>
                  </a:lnTo>
                  <a:lnTo>
                    <a:pt x="12194" y="46379"/>
                  </a:lnTo>
                  <a:lnTo>
                    <a:pt x="12124" y="46661"/>
                  </a:lnTo>
                  <a:lnTo>
                    <a:pt x="11912" y="46943"/>
                  </a:lnTo>
                  <a:lnTo>
                    <a:pt x="11419" y="47507"/>
                  </a:lnTo>
                  <a:lnTo>
                    <a:pt x="11208" y="47789"/>
                  </a:lnTo>
                  <a:lnTo>
                    <a:pt x="10996" y="48071"/>
                  </a:lnTo>
                  <a:lnTo>
                    <a:pt x="10855" y="48423"/>
                  </a:lnTo>
                  <a:lnTo>
                    <a:pt x="10785" y="48775"/>
                  </a:lnTo>
                  <a:lnTo>
                    <a:pt x="10855" y="49128"/>
                  </a:lnTo>
                  <a:lnTo>
                    <a:pt x="10926" y="49410"/>
                  </a:lnTo>
                  <a:lnTo>
                    <a:pt x="10996" y="49621"/>
                  </a:lnTo>
                  <a:lnTo>
                    <a:pt x="11137" y="49833"/>
                  </a:lnTo>
                  <a:lnTo>
                    <a:pt x="11278" y="49974"/>
                  </a:lnTo>
                  <a:lnTo>
                    <a:pt x="11419" y="50115"/>
                  </a:lnTo>
                  <a:lnTo>
                    <a:pt x="11560" y="50185"/>
                  </a:lnTo>
                  <a:lnTo>
                    <a:pt x="11771" y="50256"/>
                  </a:lnTo>
                  <a:lnTo>
                    <a:pt x="12194" y="50185"/>
                  </a:lnTo>
                  <a:lnTo>
                    <a:pt x="12617" y="49974"/>
                  </a:lnTo>
                  <a:lnTo>
                    <a:pt x="13040" y="49621"/>
                  </a:lnTo>
                  <a:lnTo>
                    <a:pt x="13322" y="49057"/>
                  </a:lnTo>
                  <a:lnTo>
                    <a:pt x="13674" y="50326"/>
                  </a:lnTo>
                  <a:lnTo>
                    <a:pt x="13815" y="51031"/>
                  </a:lnTo>
                  <a:lnTo>
                    <a:pt x="13886" y="51524"/>
                  </a:lnTo>
                  <a:lnTo>
                    <a:pt x="13745" y="51947"/>
                  </a:lnTo>
                  <a:lnTo>
                    <a:pt x="13393" y="52864"/>
                  </a:lnTo>
                  <a:lnTo>
                    <a:pt x="13252" y="53286"/>
                  </a:lnTo>
                  <a:lnTo>
                    <a:pt x="13040" y="53568"/>
                  </a:lnTo>
                  <a:lnTo>
                    <a:pt x="12899" y="53639"/>
                  </a:lnTo>
                  <a:lnTo>
                    <a:pt x="12829" y="53709"/>
                  </a:lnTo>
                  <a:lnTo>
                    <a:pt x="12758" y="53639"/>
                  </a:lnTo>
                  <a:lnTo>
                    <a:pt x="12688" y="53498"/>
                  </a:lnTo>
                  <a:lnTo>
                    <a:pt x="12617" y="53286"/>
                  </a:lnTo>
                  <a:lnTo>
                    <a:pt x="12688" y="52934"/>
                  </a:lnTo>
                  <a:lnTo>
                    <a:pt x="12899" y="52159"/>
                  </a:lnTo>
                  <a:lnTo>
                    <a:pt x="13181" y="51454"/>
                  </a:lnTo>
                  <a:lnTo>
                    <a:pt x="13393" y="51101"/>
                  </a:lnTo>
                  <a:lnTo>
                    <a:pt x="13040" y="51383"/>
                  </a:lnTo>
                  <a:lnTo>
                    <a:pt x="12688" y="51665"/>
                  </a:lnTo>
                  <a:lnTo>
                    <a:pt x="12335" y="52018"/>
                  </a:lnTo>
                  <a:lnTo>
                    <a:pt x="12053" y="52441"/>
                  </a:lnTo>
                  <a:lnTo>
                    <a:pt x="11912" y="52229"/>
                  </a:lnTo>
                  <a:lnTo>
                    <a:pt x="11701" y="52088"/>
                  </a:lnTo>
                  <a:lnTo>
                    <a:pt x="11278" y="51736"/>
                  </a:lnTo>
                  <a:lnTo>
                    <a:pt x="10855" y="51454"/>
                  </a:lnTo>
                  <a:lnTo>
                    <a:pt x="10714" y="51242"/>
                  </a:lnTo>
                  <a:lnTo>
                    <a:pt x="10573" y="51101"/>
                  </a:lnTo>
                  <a:lnTo>
                    <a:pt x="10503" y="50820"/>
                  </a:lnTo>
                  <a:lnTo>
                    <a:pt x="10432" y="50397"/>
                  </a:lnTo>
                  <a:lnTo>
                    <a:pt x="10432" y="49480"/>
                  </a:lnTo>
                  <a:lnTo>
                    <a:pt x="10644" y="47859"/>
                  </a:lnTo>
                  <a:lnTo>
                    <a:pt x="10855" y="45392"/>
                  </a:lnTo>
                  <a:lnTo>
                    <a:pt x="10996" y="44194"/>
                  </a:lnTo>
                  <a:lnTo>
                    <a:pt x="11208" y="42925"/>
                  </a:lnTo>
                  <a:close/>
                  <a:moveTo>
                    <a:pt x="10573" y="52441"/>
                  </a:moveTo>
                  <a:lnTo>
                    <a:pt x="11067" y="52934"/>
                  </a:lnTo>
                  <a:lnTo>
                    <a:pt x="11349" y="53498"/>
                  </a:lnTo>
                  <a:lnTo>
                    <a:pt x="11630" y="54062"/>
                  </a:lnTo>
                  <a:lnTo>
                    <a:pt x="11701" y="54696"/>
                  </a:lnTo>
                  <a:lnTo>
                    <a:pt x="10644" y="54273"/>
                  </a:lnTo>
                  <a:lnTo>
                    <a:pt x="10573" y="52441"/>
                  </a:lnTo>
                  <a:close/>
                  <a:moveTo>
                    <a:pt x="8655" y="54760"/>
                  </a:moveTo>
                  <a:lnTo>
                    <a:pt x="8600" y="55260"/>
                  </a:lnTo>
                  <a:lnTo>
                    <a:pt x="8388" y="56106"/>
                  </a:lnTo>
                  <a:lnTo>
                    <a:pt x="8177" y="56811"/>
                  </a:lnTo>
                  <a:lnTo>
                    <a:pt x="7965" y="57375"/>
                  </a:lnTo>
                  <a:lnTo>
                    <a:pt x="7824" y="57586"/>
                  </a:lnTo>
                  <a:lnTo>
                    <a:pt x="7683" y="57727"/>
                  </a:lnTo>
                  <a:lnTo>
                    <a:pt x="7472" y="57797"/>
                  </a:lnTo>
                  <a:lnTo>
                    <a:pt x="7331" y="57868"/>
                  </a:lnTo>
                  <a:lnTo>
                    <a:pt x="7120" y="57868"/>
                  </a:lnTo>
                  <a:lnTo>
                    <a:pt x="6908" y="57727"/>
                  </a:lnTo>
                  <a:lnTo>
                    <a:pt x="6838" y="57656"/>
                  </a:lnTo>
                  <a:lnTo>
                    <a:pt x="6908" y="57516"/>
                  </a:lnTo>
                  <a:lnTo>
                    <a:pt x="7049" y="57163"/>
                  </a:lnTo>
                  <a:lnTo>
                    <a:pt x="7683" y="56035"/>
                  </a:lnTo>
                  <a:lnTo>
                    <a:pt x="8655" y="54760"/>
                  </a:lnTo>
                  <a:close/>
                  <a:moveTo>
                    <a:pt x="10714" y="58361"/>
                  </a:moveTo>
                  <a:lnTo>
                    <a:pt x="10926" y="59066"/>
                  </a:lnTo>
                  <a:lnTo>
                    <a:pt x="10926" y="59771"/>
                  </a:lnTo>
                  <a:lnTo>
                    <a:pt x="10785" y="60476"/>
                  </a:lnTo>
                  <a:lnTo>
                    <a:pt x="10714" y="60828"/>
                  </a:lnTo>
                  <a:lnTo>
                    <a:pt x="10503" y="61181"/>
                  </a:lnTo>
                  <a:lnTo>
                    <a:pt x="10221" y="61533"/>
                  </a:lnTo>
                  <a:lnTo>
                    <a:pt x="10080" y="61604"/>
                  </a:lnTo>
                  <a:lnTo>
                    <a:pt x="10009" y="61674"/>
                  </a:lnTo>
                  <a:lnTo>
                    <a:pt x="9868" y="61674"/>
                  </a:lnTo>
                  <a:lnTo>
                    <a:pt x="9798" y="61604"/>
                  </a:lnTo>
                  <a:lnTo>
                    <a:pt x="9586" y="61392"/>
                  </a:lnTo>
                  <a:lnTo>
                    <a:pt x="9445" y="61040"/>
                  </a:lnTo>
                  <a:lnTo>
                    <a:pt x="9304" y="60687"/>
                  </a:lnTo>
                  <a:lnTo>
                    <a:pt x="9234" y="60053"/>
                  </a:lnTo>
                  <a:lnTo>
                    <a:pt x="9304" y="59419"/>
                  </a:lnTo>
                  <a:lnTo>
                    <a:pt x="9375" y="59066"/>
                  </a:lnTo>
                  <a:lnTo>
                    <a:pt x="9516" y="58855"/>
                  </a:lnTo>
                  <a:lnTo>
                    <a:pt x="9727" y="58784"/>
                  </a:lnTo>
                  <a:lnTo>
                    <a:pt x="10221" y="58714"/>
                  </a:lnTo>
                  <a:lnTo>
                    <a:pt x="10432" y="58643"/>
                  </a:lnTo>
                  <a:lnTo>
                    <a:pt x="10714" y="58361"/>
                  </a:lnTo>
                  <a:close/>
                  <a:moveTo>
                    <a:pt x="24458" y="0"/>
                  </a:moveTo>
                  <a:lnTo>
                    <a:pt x="24599" y="3736"/>
                  </a:lnTo>
                  <a:lnTo>
                    <a:pt x="24670" y="6485"/>
                  </a:lnTo>
                  <a:lnTo>
                    <a:pt x="24599" y="7965"/>
                  </a:lnTo>
                  <a:lnTo>
                    <a:pt x="24247" y="9727"/>
                  </a:lnTo>
                  <a:lnTo>
                    <a:pt x="24036" y="10573"/>
                  </a:lnTo>
                  <a:lnTo>
                    <a:pt x="23754" y="11278"/>
                  </a:lnTo>
                  <a:lnTo>
                    <a:pt x="23401" y="11983"/>
                  </a:lnTo>
                  <a:lnTo>
                    <a:pt x="22978" y="12617"/>
                  </a:lnTo>
                  <a:lnTo>
                    <a:pt x="22414" y="13251"/>
                  </a:lnTo>
                  <a:lnTo>
                    <a:pt x="21780" y="13886"/>
                  </a:lnTo>
                  <a:lnTo>
                    <a:pt x="21639" y="13674"/>
                  </a:lnTo>
                  <a:lnTo>
                    <a:pt x="21498" y="13463"/>
                  </a:lnTo>
                  <a:lnTo>
                    <a:pt x="21005" y="13110"/>
                  </a:lnTo>
                  <a:lnTo>
                    <a:pt x="20441" y="12899"/>
                  </a:lnTo>
                  <a:lnTo>
                    <a:pt x="19807" y="12758"/>
                  </a:lnTo>
                  <a:lnTo>
                    <a:pt x="19243" y="12758"/>
                  </a:lnTo>
                  <a:lnTo>
                    <a:pt x="18961" y="12828"/>
                  </a:lnTo>
                  <a:lnTo>
                    <a:pt x="18749" y="12969"/>
                  </a:lnTo>
                  <a:lnTo>
                    <a:pt x="18538" y="13110"/>
                  </a:lnTo>
                  <a:lnTo>
                    <a:pt x="18397" y="13322"/>
                  </a:lnTo>
                  <a:lnTo>
                    <a:pt x="18326" y="13533"/>
                  </a:lnTo>
                  <a:lnTo>
                    <a:pt x="18256" y="13886"/>
                  </a:lnTo>
                  <a:lnTo>
                    <a:pt x="18256" y="14027"/>
                  </a:lnTo>
                  <a:lnTo>
                    <a:pt x="18326" y="14238"/>
                  </a:lnTo>
                  <a:lnTo>
                    <a:pt x="18608" y="14450"/>
                  </a:lnTo>
                  <a:lnTo>
                    <a:pt x="18890" y="14661"/>
                  </a:lnTo>
                  <a:lnTo>
                    <a:pt x="19313" y="14802"/>
                  </a:lnTo>
                  <a:lnTo>
                    <a:pt x="20088" y="14802"/>
                  </a:lnTo>
                  <a:lnTo>
                    <a:pt x="20441" y="14732"/>
                  </a:lnTo>
                  <a:lnTo>
                    <a:pt x="20723" y="14520"/>
                  </a:lnTo>
                  <a:lnTo>
                    <a:pt x="20652" y="14661"/>
                  </a:lnTo>
                  <a:lnTo>
                    <a:pt x="20441" y="14872"/>
                  </a:lnTo>
                  <a:lnTo>
                    <a:pt x="19595" y="15436"/>
                  </a:lnTo>
                  <a:lnTo>
                    <a:pt x="18115" y="16141"/>
                  </a:lnTo>
                  <a:lnTo>
                    <a:pt x="18044" y="15718"/>
                  </a:lnTo>
                  <a:lnTo>
                    <a:pt x="17903" y="15436"/>
                  </a:lnTo>
                  <a:lnTo>
                    <a:pt x="17692" y="15084"/>
                  </a:lnTo>
                  <a:lnTo>
                    <a:pt x="17481" y="14872"/>
                  </a:lnTo>
                  <a:lnTo>
                    <a:pt x="17269" y="14732"/>
                  </a:lnTo>
                  <a:lnTo>
                    <a:pt x="16987" y="14591"/>
                  </a:lnTo>
                  <a:lnTo>
                    <a:pt x="16705" y="14450"/>
                  </a:lnTo>
                  <a:lnTo>
                    <a:pt x="15789" y="14450"/>
                  </a:lnTo>
                  <a:lnTo>
                    <a:pt x="15155" y="14591"/>
                  </a:lnTo>
                  <a:lnTo>
                    <a:pt x="14520" y="14872"/>
                  </a:lnTo>
                  <a:lnTo>
                    <a:pt x="13886" y="15225"/>
                  </a:lnTo>
                  <a:lnTo>
                    <a:pt x="13393" y="15648"/>
                  </a:lnTo>
                  <a:lnTo>
                    <a:pt x="12970" y="16071"/>
                  </a:lnTo>
                  <a:lnTo>
                    <a:pt x="12758" y="16494"/>
                  </a:lnTo>
                  <a:lnTo>
                    <a:pt x="12688" y="16776"/>
                  </a:lnTo>
                  <a:lnTo>
                    <a:pt x="12617" y="16987"/>
                  </a:lnTo>
                  <a:lnTo>
                    <a:pt x="12688" y="17198"/>
                  </a:lnTo>
                  <a:lnTo>
                    <a:pt x="12758" y="17339"/>
                  </a:lnTo>
                  <a:lnTo>
                    <a:pt x="12899" y="17551"/>
                  </a:lnTo>
                  <a:lnTo>
                    <a:pt x="13111" y="17692"/>
                  </a:lnTo>
                  <a:lnTo>
                    <a:pt x="13393" y="17833"/>
                  </a:lnTo>
                  <a:lnTo>
                    <a:pt x="13745" y="17974"/>
                  </a:lnTo>
                  <a:lnTo>
                    <a:pt x="14168" y="18044"/>
                  </a:lnTo>
                  <a:lnTo>
                    <a:pt x="14661" y="18115"/>
                  </a:lnTo>
                  <a:lnTo>
                    <a:pt x="14027" y="18467"/>
                  </a:lnTo>
                  <a:lnTo>
                    <a:pt x="13393" y="18820"/>
                  </a:lnTo>
                  <a:lnTo>
                    <a:pt x="12617" y="19172"/>
                  </a:lnTo>
                  <a:lnTo>
                    <a:pt x="11842" y="19454"/>
                  </a:lnTo>
                  <a:lnTo>
                    <a:pt x="11067" y="19665"/>
                  </a:lnTo>
                  <a:lnTo>
                    <a:pt x="10291" y="19806"/>
                  </a:lnTo>
                  <a:lnTo>
                    <a:pt x="9516" y="19877"/>
                  </a:lnTo>
                  <a:lnTo>
                    <a:pt x="8811" y="19736"/>
                  </a:lnTo>
                  <a:lnTo>
                    <a:pt x="9023" y="19383"/>
                  </a:lnTo>
                  <a:lnTo>
                    <a:pt x="9445" y="19031"/>
                  </a:lnTo>
                  <a:lnTo>
                    <a:pt x="9939" y="18679"/>
                  </a:lnTo>
                  <a:lnTo>
                    <a:pt x="10503" y="18397"/>
                  </a:lnTo>
                  <a:lnTo>
                    <a:pt x="11067" y="18256"/>
                  </a:lnTo>
                  <a:lnTo>
                    <a:pt x="11630" y="18115"/>
                  </a:lnTo>
                  <a:lnTo>
                    <a:pt x="11912" y="18185"/>
                  </a:lnTo>
                  <a:lnTo>
                    <a:pt x="12124" y="18185"/>
                  </a:lnTo>
                  <a:lnTo>
                    <a:pt x="12335" y="18326"/>
                  </a:lnTo>
                  <a:lnTo>
                    <a:pt x="12547" y="18467"/>
                  </a:lnTo>
                  <a:lnTo>
                    <a:pt x="12265" y="18185"/>
                  </a:lnTo>
                  <a:lnTo>
                    <a:pt x="11912" y="17974"/>
                  </a:lnTo>
                  <a:lnTo>
                    <a:pt x="11560" y="17833"/>
                  </a:lnTo>
                  <a:lnTo>
                    <a:pt x="11278" y="17692"/>
                  </a:lnTo>
                  <a:lnTo>
                    <a:pt x="10644" y="17621"/>
                  </a:lnTo>
                  <a:lnTo>
                    <a:pt x="10009" y="17692"/>
                  </a:lnTo>
                  <a:lnTo>
                    <a:pt x="9445" y="17903"/>
                  </a:lnTo>
                  <a:lnTo>
                    <a:pt x="8952" y="18185"/>
                  </a:lnTo>
                  <a:lnTo>
                    <a:pt x="8529" y="18538"/>
                  </a:lnTo>
                  <a:lnTo>
                    <a:pt x="8177" y="18961"/>
                  </a:lnTo>
                  <a:lnTo>
                    <a:pt x="7965" y="19383"/>
                  </a:lnTo>
                  <a:lnTo>
                    <a:pt x="7895" y="19877"/>
                  </a:lnTo>
                  <a:lnTo>
                    <a:pt x="7895" y="20229"/>
                  </a:lnTo>
                  <a:lnTo>
                    <a:pt x="8036" y="20441"/>
                  </a:lnTo>
                  <a:lnTo>
                    <a:pt x="8177" y="20582"/>
                  </a:lnTo>
                  <a:lnTo>
                    <a:pt x="8318" y="20793"/>
                  </a:lnTo>
                  <a:lnTo>
                    <a:pt x="8529" y="20864"/>
                  </a:lnTo>
                  <a:lnTo>
                    <a:pt x="8811" y="21005"/>
                  </a:lnTo>
                  <a:lnTo>
                    <a:pt x="9164" y="21075"/>
                  </a:lnTo>
                  <a:lnTo>
                    <a:pt x="10009" y="21075"/>
                  </a:lnTo>
                  <a:lnTo>
                    <a:pt x="11067" y="21005"/>
                  </a:lnTo>
                  <a:lnTo>
                    <a:pt x="10009" y="22062"/>
                  </a:lnTo>
                  <a:lnTo>
                    <a:pt x="9023" y="23260"/>
                  </a:lnTo>
                  <a:lnTo>
                    <a:pt x="8882" y="22908"/>
                  </a:lnTo>
                  <a:lnTo>
                    <a:pt x="8670" y="22626"/>
                  </a:lnTo>
                  <a:lnTo>
                    <a:pt x="8529" y="22414"/>
                  </a:lnTo>
                  <a:lnTo>
                    <a:pt x="8318" y="22203"/>
                  </a:lnTo>
                  <a:lnTo>
                    <a:pt x="8106" y="22062"/>
                  </a:lnTo>
                  <a:lnTo>
                    <a:pt x="7824" y="21991"/>
                  </a:lnTo>
                  <a:lnTo>
                    <a:pt x="7401" y="21921"/>
                  </a:lnTo>
                  <a:lnTo>
                    <a:pt x="6908" y="21991"/>
                  </a:lnTo>
                  <a:lnTo>
                    <a:pt x="6415" y="22132"/>
                  </a:lnTo>
                  <a:lnTo>
                    <a:pt x="5992" y="22414"/>
                  </a:lnTo>
                  <a:lnTo>
                    <a:pt x="5639" y="22767"/>
                  </a:lnTo>
                  <a:lnTo>
                    <a:pt x="5357" y="23119"/>
                  </a:lnTo>
                  <a:lnTo>
                    <a:pt x="5146" y="23542"/>
                  </a:lnTo>
                  <a:lnTo>
                    <a:pt x="5075" y="23965"/>
                  </a:lnTo>
                  <a:lnTo>
                    <a:pt x="5146" y="24388"/>
                  </a:lnTo>
                  <a:lnTo>
                    <a:pt x="5287" y="24599"/>
                  </a:lnTo>
                  <a:lnTo>
                    <a:pt x="5428" y="24811"/>
                  </a:lnTo>
                  <a:lnTo>
                    <a:pt x="5639" y="24952"/>
                  </a:lnTo>
                  <a:lnTo>
                    <a:pt x="5851" y="25093"/>
                  </a:lnTo>
                  <a:lnTo>
                    <a:pt x="6556" y="25375"/>
                  </a:lnTo>
                  <a:lnTo>
                    <a:pt x="7472" y="25516"/>
                  </a:lnTo>
                  <a:lnTo>
                    <a:pt x="7260" y="25868"/>
                  </a:lnTo>
                  <a:lnTo>
                    <a:pt x="7190" y="26291"/>
                  </a:lnTo>
                  <a:lnTo>
                    <a:pt x="7120" y="26643"/>
                  </a:lnTo>
                  <a:lnTo>
                    <a:pt x="7120" y="27066"/>
                  </a:lnTo>
                  <a:lnTo>
                    <a:pt x="7190" y="27278"/>
                  </a:lnTo>
                  <a:lnTo>
                    <a:pt x="7260" y="27348"/>
                  </a:lnTo>
                  <a:lnTo>
                    <a:pt x="7331" y="27419"/>
                  </a:lnTo>
                  <a:lnTo>
                    <a:pt x="7472" y="27419"/>
                  </a:lnTo>
                  <a:lnTo>
                    <a:pt x="7542" y="27278"/>
                  </a:lnTo>
                  <a:lnTo>
                    <a:pt x="7824" y="26996"/>
                  </a:lnTo>
                  <a:lnTo>
                    <a:pt x="7824" y="27419"/>
                  </a:lnTo>
                  <a:lnTo>
                    <a:pt x="7895" y="27771"/>
                  </a:lnTo>
                  <a:lnTo>
                    <a:pt x="7965" y="28124"/>
                  </a:lnTo>
                  <a:lnTo>
                    <a:pt x="8106" y="28405"/>
                  </a:lnTo>
                  <a:lnTo>
                    <a:pt x="8247" y="28617"/>
                  </a:lnTo>
                  <a:lnTo>
                    <a:pt x="8459" y="28828"/>
                  </a:lnTo>
                  <a:lnTo>
                    <a:pt x="8670" y="28899"/>
                  </a:lnTo>
                  <a:lnTo>
                    <a:pt x="8952" y="29040"/>
                  </a:lnTo>
                  <a:lnTo>
                    <a:pt x="9445" y="29040"/>
                  </a:lnTo>
                  <a:lnTo>
                    <a:pt x="9657" y="28969"/>
                  </a:lnTo>
                  <a:lnTo>
                    <a:pt x="9939" y="28828"/>
                  </a:lnTo>
                  <a:lnTo>
                    <a:pt x="10221" y="28687"/>
                  </a:lnTo>
                  <a:lnTo>
                    <a:pt x="10432" y="28476"/>
                  </a:lnTo>
                  <a:lnTo>
                    <a:pt x="10644" y="28194"/>
                  </a:lnTo>
                  <a:lnTo>
                    <a:pt x="10855" y="27842"/>
                  </a:lnTo>
                  <a:lnTo>
                    <a:pt x="10926" y="27489"/>
                  </a:lnTo>
                  <a:lnTo>
                    <a:pt x="10996" y="26855"/>
                  </a:lnTo>
                  <a:lnTo>
                    <a:pt x="10996" y="26079"/>
                  </a:lnTo>
                  <a:lnTo>
                    <a:pt x="10926" y="25304"/>
                  </a:lnTo>
                  <a:lnTo>
                    <a:pt x="10855" y="24599"/>
                  </a:lnTo>
                  <a:lnTo>
                    <a:pt x="10644" y="24035"/>
                  </a:lnTo>
                  <a:lnTo>
                    <a:pt x="10503" y="23824"/>
                  </a:lnTo>
                  <a:lnTo>
                    <a:pt x="10362" y="23754"/>
                  </a:lnTo>
                  <a:lnTo>
                    <a:pt x="10221" y="23754"/>
                  </a:lnTo>
                  <a:lnTo>
                    <a:pt x="10009" y="23824"/>
                  </a:lnTo>
                  <a:lnTo>
                    <a:pt x="10785" y="22978"/>
                  </a:lnTo>
                  <a:lnTo>
                    <a:pt x="11560" y="22132"/>
                  </a:lnTo>
                  <a:lnTo>
                    <a:pt x="11489" y="22555"/>
                  </a:lnTo>
                  <a:lnTo>
                    <a:pt x="11560" y="22908"/>
                  </a:lnTo>
                  <a:lnTo>
                    <a:pt x="11630" y="23190"/>
                  </a:lnTo>
                  <a:lnTo>
                    <a:pt x="11701" y="23472"/>
                  </a:lnTo>
                  <a:lnTo>
                    <a:pt x="11912" y="23613"/>
                  </a:lnTo>
                  <a:lnTo>
                    <a:pt x="12053" y="23754"/>
                  </a:lnTo>
                  <a:lnTo>
                    <a:pt x="12335" y="23894"/>
                  </a:lnTo>
                  <a:lnTo>
                    <a:pt x="12829" y="23894"/>
                  </a:lnTo>
                  <a:lnTo>
                    <a:pt x="13111" y="23824"/>
                  </a:lnTo>
                  <a:lnTo>
                    <a:pt x="13674" y="23613"/>
                  </a:lnTo>
                  <a:lnTo>
                    <a:pt x="14238" y="23260"/>
                  </a:lnTo>
                  <a:lnTo>
                    <a:pt x="14661" y="22767"/>
                  </a:lnTo>
                  <a:lnTo>
                    <a:pt x="14873" y="22344"/>
                  </a:lnTo>
                  <a:lnTo>
                    <a:pt x="15014" y="21991"/>
                  </a:lnTo>
                  <a:lnTo>
                    <a:pt x="15155" y="21639"/>
                  </a:lnTo>
                  <a:lnTo>
                    <a:pt x="15155" y="21357"/>
                  </a:lnTo>
                  <a:lnTo>
                    <a:pt x="15155" y="20793"/>
                  </a:lnTo>
                  <a:lnTo>
                    <a:pt x="15084" y="20300"/>
                  </a:lnTo>
                  <a:lnTo>
                    <a:pt x="15084" y="19806"/>
                  </a:lnTo>
                  <a:lnTo>
                    <a:pt x="15084" y="19595"/>
                  </a:lnTo>
                  <a:lnTo>
                    <a:pt x="15155" y="19383"/>
                  </a:lnTo>
                  <a:lnTo>
                    <a:pt x="15296" y="19172"/>
                  </a:lnTo>
                  <a:lnTo>
                    <a:pt x="15578" y="18890"/>
                  </a:lnTo>
                  <a:lnTo>
                    <a:pt x="15859" y="18608"/>
                  </a:lnTo>
                  <a:lnTo>
                    <a:pt x="16282" y="18397"/>
                  </a:lnTo>
                  <a:lnTo>
                    <a:pt x="16000" y="19243"/>
                  </a:lnTo>
                  <a:lnTo>
                    <a:pt x="15930" y="19524"/>
                  </a:lnTo>
                  <a:lnTo>
                    <a:pt x="15930" y="19877"/>
                  </a:lnTo>
                  <a:lnTo>
                    <a:pt x="15930" y="20088"/>
                  </a:lnTo>
                  <a:lnTo>
                    <a:pt x="16000" y="20300"/>
                  </a:lnTo>
                  <a:lnTo>
                    <a:pt x="16141" y="20441"/>
                  </a:lnTo>
                  <a:lnTo>
                    <a:pt x="16282" y="20511"/>
                  </a:lnTo>
                  <a:lnTo>
                    <a:pt x="16494" y="20582"/>
                  </a:lnTo>
                  <a:lnTo>
                    <a:pt x="17199" y="20582"/>
                  </a:lnTo>
                  <a:lnTo>
                    <a:pt x="17763" y="20370"/>
                  </a:lnTo>
                  <a:lnTo>
                    <a:pt x="18326" y="20088"/>
                  </a:lnTo>
                  <a:lnTo>
                    <a:pt x="18890" y="19736"/>
                  </a:lnTo>
                  <a:lnTo>
                    <a:pt x="19384" y="19313"/>
                  </a:lnTo>
                  <a:lnTo>
                    <a:pt x="19807" y="18820"/>
                  </a:lnTo>
                  <a:lnTo>
                    <a:pt x="20159" y="18326"/>
                  </a:lnTo>
                  <a:lnTo>
                    <a:pt x="20300" y="17833"/>
                  </a:lnTo>
                  <a:lnTo>
                    <a:pt x="20300" y="17621"/>
                  </a:lnTo>
                  <a:lnTo>
                    <a:pt x="20229" y="17410"/>
                  </a:lnTo>
                  <a:lnTo>
                    <a:pt x="20159" y="17128"/>
                  </a:lnTo>
                  <a:lnTo>
                    <a:pt x="20018" y="16917"/>
                  </a:lnTo>
                  <a:lnTo>
                    <a:pt x="19736" y="16705"/>
                  </a:lnTo>
                  <a:lnTo>
                    <a:pt x="19454" y="16564"/>
                  </a:lnTo>
                  <a:lnTo>
                    <a:pt x="20582" y="15930"/>
                  </a:lnTo>
                  <a:lnTo>
                    <a:pt x="21357" y="15436"/>
                  </a:lnTo>
                  <a:lnTo>
                    <a:pt x="21639" y="15154"/>
                  </a:lnTo>
                  <a:lnTo>
                    <a:pt x="21992" y="14802"/>
                  </a:lnTo>
                  <a:lnTo>
                    <a:pt x="22837" y="13745"/>
                  </a:lnTo>
                  <a:lnTo>
                    <a:pt x="22133" y="15366"/>
                  </a:lnTo>
                  <a:lnTo>
                    <a:pt x="21357" y="16987"/>
                  </a:lnTo>
                  <a:lnTo>
                    <a:pt x="19666" y="20088"/>
                  </a:lnTo>
                  <a:lnTo>
                    <a:pt x="16212" y="26220"/>
                  </a:lnTo>
                  <a:lnTo>
                    <a:pt x="15507" y="27630"/>
                  </a:lnTo>
                  <a:lnTo>
                    <a:pt x="14873" y="29040"/>
                  </a:lnTo>
                  <a:lnTo>
                    <a:pt x="14168" y="30450"/>
                  </a:lnTo>
                  <a:lnTo>
                    <a:pt x="13745" y="31154"/>
                  </a:lnTo>
                  <a:lnTo>
                    <a:pt x="13322" y="31789"/>
                  </a:lnTo>
                  <a:lnTo>
                    <a:pt x="12758" y="32494"/>
                  </a:lnTo>
                  <a:lnTo>
                    <a:pt x="12053" y="33128"/>
                  </a:lnTo>
                  <a:lnTo>
                    <a:pt x="11278" y="33833"/>
                  </a:lnTo>
                  <a:lnTo>
                    <a:pt x="10432" y="34467"/>
                  </a:lnTo>
                  <a:lnTo>
                    <a:pt x="9657" y="34961"/>
                  </a:lnTo>
                  <a:lnTo>
                    <a:pt x="9023" y="35313"/>
                  </a:lnTo>
                  <a:lnTo>
                    <a:pt x="8600" y="35524"/>
                  </a:lnTo>
                  <a:lnTo>
                    <a:pt x="8388" y="35524"/>
                  </a:lnTo>
                  <a:lnTo>
                    <a:pt x="8388" y="35383"/>
                  </a:lnTo>
                  <a:lnTo>
                    <a:pt x="8247" y="35313"/>
                  </a:lnTo>
                  <a:lnTo>
                    <a:pt x="7754" y="35383"/>
                  </a:lnTo>
                  <a:lnTo>
                    <a:pt x="6979" y="35524"/>
                  </a:lnTo>
                  <a:lnTo>
                    <a:pt x="6062" y="35877"/>
                  </a:lnTo>
                  <a:lnTo>
                    <a:pt x="5146" y="36300"/>
                  </a:lnTo>
                  <a:lnTo>
                    <a:pt x="4300" y="36793"/>
                  </a:lnTo>
                  <a:lnTo>
                    <a:pt x="3948" y="37005"/>
                  </a:lnTo>
                  <a:lnTo>
                    <a:pt x="3666" y="37287"/>
                  </a:lnTo>
                  <a:lnTo>
                    <a:pt x="3454" y="37568"/>
                  </a:lnTo>
                  <a:lnTo>
                    <a:pt x="3313" y="37780"/>
                  </a:lnTo>
                  <a:lnTo>
                    <a:pt x="3243" y="38203"/>
                  </a:lnTo>
                  <a:lnTo>
                    <a:pt x="3172" y="38555"/>
                  </a:lnTo>
                  <a:lnTo>
                    <a:pt x="3172" y="38837"/>
                  </a:lnTo>
                  <a:lnTo>
                    <a:pt x="3243" y="39049"/>
                  </a:lnTo>
                  <a:lnTo>
                    <a:pt x="3313" y="39260"/>
                  </a:lnTo>
                  <a:lnTo>
                    <a:pt x="3454" y="39401"/>
                  </a:lnTo>
                  <a:lnTo>
                    <a:pt x="3666" y="39472"/>
                  </a:lnTo>
                  <a:lnTo>
                    <a:pt x="3877" y="39542"/>
                  </a:lnTo>
                  <a:lnTo>
                    <a:pt x="4300" y="39612"/>
                  </a:lnTo>
                  <a:lnTo>
                    <a:pt x="4864" y="39472"/>
                  </a:lnTo>
                  <a:lnTo>
                    <a:pt x="5428" y="39260"/>
                  </a:lnTo>
                  <a:lnTo>
                    <a:pt x="5992" y="38978"/>
                  </a:lnTo>
                  <a:lnTo>
                    <a:pt x="4935" y="40176"/>
                  </a:lnTo>
                  <a:lnTo>
                    <a:pt x="4089" y="41093"/>
                  </a:lnTo>
                  <a:lnTo>
                    <a:pt x="3172" y="41868"/>
                  </a:lnTo>
                  <a:lnTo>
                    <a:pt x="1974" y="42714"/>
                  </a:lnTo>
                  <a:lnTo>
                    <a:pt x="1551" y="43066"/>
                  </a:lnTo>
                  <a:lnTo>
                    <a:pt x="1058" y="43630"/>
                  </a:lnTo>
                  <a:lnTo>
                    <a:pt x="705" y="44194"/>
                  </a:lnTo>
                  <a:lnTo>
                    <a:pt x="424" y="44758"/>
                  </a:lnTo>
                  <a:lnTo>
                    <a:pt x="353" y="45040"/>
                  </a:lnTo>
                  <a:lnTo>
                    <a:pt x="353" y="45322"/>
                  </a:lnTo>
                  <a:lnTo>
                    <a:pt x="424" y="45533"/>
                  </a:lnTo>
                  <a:lnTo>
                    <a:pt x="494" y="45745"/>
                  </a:lnTo>
                  <a:lnTo>
                    <a:pt x="705" y="45886"/>
                  </a:lnTo>
                  <a:lnTo>
                    <a:pt x="1058" y="45956"/>
                  </a:lnTo>
                  <a:lnTo>
                    <a:pt x="1410" y="45956"/>
                  </a:lnTo>
                  <a:lnTo>
                    <a:pt x="1974" y="45886"/>
                  </a:lnTo>
                  <a:lnTo>
                    <a:pt x="1622" y="47013"/>
                  </a:lnTo>
                  <a:lnTo>
                    <a:pt x="1340" y="48141"/>
                  </a:lnTo>
                  <a:lnTo>
                    <a:pt x="987" y="48282"/>
                  </a:lnTo>
                  <a:lnTo>
                    <a:pt x="705" y="48494"/>
                  </a:lnTo>
                  <a:lnTo>
                    <a:pt x="424" y="48705"/>
                  </a:lnTo>
                  <a:lnTo>
                    <a:pt x="212" y="48987"/>
                  </a:lnTo>
                  <a:lnTo>
                    <a:pt x="1" y="49833"/>
                  </a:lnTo>
                  <a:lnTo>
                    <a:pt x="1" y="50256"/>
                  </a:lnTo>
                  <a:lnTo>
                    <a:pt x="71" y="50679"/>
                  </a:lnTo>
                  <a:lnTo>
                    <a:pt x="212" y="51031"/>
                  </a:lnTo>
                  <a:lnTo>
                    <a:pt x="494" y="51313"/>
                  </a:lnTo>
                  <a:lnTo>
                    <a:pt x="917" y="51524"/>
                  </a:lnTo>
                  <a:lnTo>
                    <a:pt x="1481" y="51595"/>
                  </a:lnTo>
                  <a:lnTo>
                    <a:pt x="2045" y="51524"/>
                  </a:lnTo>
                  <a:lnTo>
                    <a:pt x="2468" y="51383"/>
                  </a:lnTo>
                  <a:lnTo>
                    <a:pt x="2820" y="51172"/>
                  </a:lnTo>
                  <a:lnTo>
                    <a:pt x="3031" y="50820"/>
                  </a:lnTo>
                  <a:lnTo>
                    <a:pt x="3243" y="50397"/>
                  </a:lnTo>
                  <a:lnTo>
                    <a:pt x="3384" y="49974"/>
                  </a:lnTo>
                  <a:lnTo>
                    <a:pt x="3454" y="49057"/>
                  </a:lnTo>
                  <a:lnTo>
                    <a:pt x="3313" y="48634"/>
                  </a:lnTo>
                  <a:lnTo>
                    <a:pt x="3102" y="48282"/>
                  </a:lnTo>
                  <a:lnTo>
                    <a:pt x="2820" y="48000"/>
                  </a:lnTo>
                  <a:lnTo>
                    <a:pt x="2468" y="47789"/>
                  </a:lnTo>
                  <a:lnTo>
                    <a:pt x="2750" y="46731"/>
                  </a:lnTo>
                  <a:lnTo>
                    <a:pt x="3102" y="45745"/>
                  </a:lnTo>
                  <a:lnTo>
                    <a:pt x="3243" y="46027"/>
                  </a:lnTo>
                  <a:lnTo>
                    <a:pt x="3454" y="46309"/>
                  </a:lnTo>
                  <a:lnTo>
                    <a:pt x="3666" y="46520"/>
                  </a:lnTo>
                  <a:lnTo>
                    <a:pt x="3877" y="46661"/>
                  </a:lnTo>
                  <a:lnTo>
                    <a:pt x="4159" y="46802"/>
                  </a:lnTo>
                  <a:lnTo>
                    <a:pt x="5005" y="46802"/>
                  </a:lnTo>
                  <a:lnTo>
                    <a:pt x="5569" y="46590"/>
                  </a:lnTo>
                  <a:lnTo>
                    <a:pt x="6062" y="46168"/>
                  </a:lnTo>
                  <a:lnTo>
                    <a:pt x="6274" y="45956"/>
                  </a:lnTo>
                  <a:lnTo>
                    <a:pt x="6485" y="45674"/>
                  </a:lnTo>
                  <a:lnTo>
                    <a:pt x="6556" y="45392"/>
                  </a:lnTo>
                  <a:lnTo>
                    <a:pt x="6626" y="45110"/>
                  </a:lnTo>
                  <a:lnTo>
                    <a:pt x="6697" y="44758"/>
                  </a:lnTo>
                  <a:lnTo>
                    <a:pt x="6626" y="44405"/>
                  </a:lnTo>
                  <a:lnTo>
                    <a:pt x="6485" y="44123"/>
                  </a:lnTo>
                  <a:lnTo>
                    <a:pt x="6274" y="43842"/>
                  </a:lnTo>
                  <a:lnTo>
                    <a:pt x="5851" y="43278"/>
                  </a:lnTo>
                  <a:lnTo>
                    <a:pt x="5710" y="43066"/>
                  </a:lnTo>
                  <a:lnTo>
                    <a:pt x="5569" y="42714"/>
                  </a:lnTo>
                  <a:lnTo>
                    <a:pt x="4864" y="42220"/>
                  </a:lnTo>
                  <a:lnTo>
                    <a:pt x="5569" y="41093"/>
                  </a:lnTo>
                  <a:lnTo>
                    <a:pt x="6344" y="40035"/>
                  </a:lnTo>
                  <a:lnTo>
                    <a:pt x="6203" y="40458"/>
                  </a:lnTo>
                  <a:lnTo>
                    <a:pt x="6133" y="40881"/>
                  </a:lnTo>
                  <a:lnTo>
                    <a:pt x="6133" y="41304"/>
                  </a:lnTo>
                  <a:lnTo>
                    <a:pt x="6133" y="41586"/>
                  </a:lnTo>
                  <a:lnTo>
                    <a:pt x="6274" y="41868"/>
                  </a:lnTo>
                  <a:lnTo>
                    <a:pt x="6415" y="42150"/>
                  </a:lnTo>
                  <a:lnTo>
                    <a:pt x="6556" y="42291"/>
                  </a:lnTo>
                  <a:lnTo>
                    <a:pt x="6767" y="42432"/>
                  </a:lnTo>
                  <a:lnTo>
                    <a:pt x="6979" y="42502"/>
                  </a:lnTo>
                  <a:lnTo>
                    <a:pt x="7190" y="42502"/>
                  </a:lnTo>
                  <a:lnTo>
                    <a:pt x="7472" y="42432"/>
                  </a:lnTo>
                  <a:lnTo>
                    <a:pt x="7683" y="42291"/>
                  </a:lnTo>
                  <a:lnTo>
                    <a:pt x="7965" y="42150"/>
                  </a:lnTo>
                  <a:lnTo>
                    <a:pt x="8177" y="41868"/>
                  </a:lnTo>
                  <a:lnTo>
                    <a:pt x="8459" y="41445"/>
                  </a:lnTo>
                  <a:lnTo>
                    <a:pt x="8670" y="41022"/>
                  </a:lnTo>
                  <a:lnTo>
                    <a:pt x="8811" y="40529"/>
                  </a:lnTo>
                  <a:lnTo>
                    <a:pt x="8811" y="40035"/>
                  </a:lnTo>
                  <a:lnTo>
                    <a:pt x="8811" y="39542"/>
                  </a:lnTo>
                  <a:lnTo>
                    <a:pt x="8741" y="39049"/>
                  </a:lnTo>
                  <a:lnTo>
                    <a:pt x="8600" y="38062"/>
                  </a:lnTo>
                  <a:lnTo>
                    <a:pt x="8600" y="37568"/>
                  </a:lnTo>
                  <a:lnTo>
                    <a:pt x="8670" y="37146"/>
                  </a:lnTo>
                  <a:lnTo>
                    <a:pt x="8952" y="36582"/>
                  </a:lnTo>
                  <a:lnTo>
                    <a:pt x="9375" y="36018"/>
                  </a:lnTo>
                  <a:lnTo>
                    <a:pt x="9939" y="35454"/>
                  </a:lnTo>
                  <a:lnTo>
                    <a:pt x="10573" y="34890"/>
                  </a:lnTo>
                  <a:lnTo>
                    <a:pt x="11842" y="33762"/>
                  </a:lnTo>
                  <a:lnTo>
                    <a:pt x="12829" y="32776"/>
                  </a:lnTo>
                  <a:lnTo>
                    <a:pt x="12124" y="34608"/>
                  </a:lnTo>
                  <a:lnTo>
                    <a:pt x="11419" y="36370"/>
                  </a:lnTo>
                  <a:lnTo>
                    <a:pt x="10785" y="38203"/>
                  </a:lnTo>
                  <a:lnTo>
                    <a:pt x="10221" y="40035"/>
                  </a:lnTo>
                  <a:lnTo>
                    <a:pt x="9798" y="41868"/>
                  </a:lnTo>
                  <a:lnTo>
                    <a:pt x="9445" y="43771"/>
                  </a:lnTo>
                  <a:lnTo>
                    <a:pt x="9164" y="45674"/>
                  </a:lnTo>
                  <a:lnTo>
                    <a:pt x="9023" y="47577"/>
                  </a:lnTo>
                  <a:lnTo>
                    <a:pt x="9023" y="49551"/>
                  </a:lnTo>
                  <a:lnTo>
                    <a:pt x="8952" y="51383"/>
                  </a:lnTo>
                  <a:lnTo>
                    <a:pt x="8811" y="53357"/>
                  </a:lnTo>
                  <a:lnTo>
                    <a:pt x="8685" y="54492"/>
                  </a:lnTo>
                  <a:lnTo>
                    <a:pt x="8670" y="54485"/>
                  </a:lnTo>
                  <a:lnTo>
                    <a:pt x="8529" y="54485"/>
                  </a:lnTo>
                  <a:lnTo>
                    <a:pt x="8318" y="54555"/>
                  </a:lnTo>
                  <a:lnTo>
                    <a:pt x="8106" y="54696"/>
                  </a:lnTo>
                  <a:lnTo>
                    <a:pt x="7683" y="55119"/>
                  </a:lnTo>
                  <a:lnTo>
                    <a:pt x="7190" y="55683"/>
                  </a:lnTo>
                  <a:lnTo>
                    <a:pt x="6697" y="56317"/>
                  </a:lnTo>
                  <a:lnTo>
                    <a:pt x="6344" y="56952"/>
                  </a:lnTo>
                  <a:lnTo>
                    <a:pt x="6133" y="57445"/>
                  </a:lnTo>
                  <a:lnTo>
                    <a:pt x="6062" y="57656"/>
                  </a:lnTo>
                  <a:lnTo>
                    <a:pt x="6062" y="57797"/>
                  </a:lnTo>
                  <a:lnTo>
                    <a:pt x="6133" y="58150"/>
                  </a:lnTo>
                  <a:lnTo>
                    <a:pt x="6274" y="58432"/>
                  </a:lnTo>
                  <a:lnTo>
                    <a:pt x="6415" y="58573"/>
                  </a:lnTo>
                  <a:lnTo>
                    <a:pt x="6556" y="58714"/>
                  </a:lnTo>
                  <a:lnTo>
                    <a:pt x="6767" y="58784"/>
                  </a:lnTo>
                  <a:lnTo>
                    <a:pt x="6979" y="58855"/>
                  </a:lnTo>
                  <a:lnTo>
                    <a:pt x="7472" y="58714"/>
                  </a:lnTo>
                  <a:lnTo>
                    <a:pt x="7965" y="58502"/>
                  </a:lnTo>
                  <a:lnTo>
                    <a:pt x="8459" y="58150"/>
                  </a:lnTo>
                  <a:lnTo>
                    <a:pt x="8882" y="57727"/>
                  </a:lnTo>
                  <a:lnTo>
                    <a:pt x="9234" y="57304"/>
                  </a:lnTo>
                  <a:lnTo>
                    <a:pt x="9164" y="57938"/>
                  </a:lnTo>
                  <a:lnTo>
                    <a:pt x="9023" y="58784"/>
                  </a:lnTo>
                  <a:lnTo>
                    <a:pt x="8811" y="59771"/>
                  </a:lnTo>
                  <a:lnTo>
                    <a:pt x="8670" y="60758"/>
                  </a:lnTo>
                  <a:lnTo>
                    <a:pt x="8670" y="61251"/>
                  </a:lnTo>
                  <a:lnTo>
                    <a:pt x="8741" y="61674"/>
                  </a:lnTo>
                  <a:lnTo>
                    <a:pt x="8811" y="62027"/>
                  </a:lnTo>
                  <a:lnTo>
                    <a:pt x="8952" y="62379"/>
                  </a:lnTo>
                  <a:lnTo>
                    <a:pt x="9234" y="62590"/>
                  </a:lnTo>
                  <a:lnTo>
                    <a:pt x="9586" y="62661"/>
                  </a:lnTo>
                  <a:lnTo>
                    <a:pt x="10009" y="62661"/>
                  </a:lnTo>
                  <a:lnTo>
                    <a:pt x="10573" y="62520"/>
                  </a:lnTo>
                  <a:lnTo>
                    <a:pt x="11067" y="62308"/>
                  </a:lnTo>
                  <a:lnTo>
                    <a:pt x="11489" y="61956"/>
                  </a:lnTo>
                  <a:lnTo>
                    <a:pt x="11771" y="61604"/>
                  </a:lnTo>
                  <a:lnTo>
                    <a:pt x="11912" y="61181"/>
                  </a:lnTo>
                  <a:lnTo>
                    <a:pt x="12053" y="60687"/>
                  </a:lnTo>
                  <a:lnTo>
                    <a:pt x="12053" y="60194"/>
                  </a:lnTo>
                  <a:lnTo>
                    <a:pt x="11983" y="59630"/>
                  </a:lnTo>
                  <a:lnTo>
                    <a:pt x="11842" y="59066"/>
                  </a:lnTo>
                  <a:lnTo>
                    <a:pt x="11560" y="57938"/>
                  </a:lnTo>
                  <a:lnTo>
                    <a:pt x="11208" y="56881"/>
                  </a:lnTo>
                  <a:lnTo>
                    <a:pt x="10855" y="55965"/>
                  </a:lnTo>
                  <a:lnTo>
                    <a:pt x="10785" y="55542"/>
                  </a:lnTo>
                  <a:lnTo>
                    <a:pt x="10714" y="55190"/>
                  </a:lnTo>
                  <a:lnTo>
                    <a:pt x="10714" y="55190"/>
                  </a:lnTo>
                  <a:lnTo>
                    <a:pt x="10996" y="55331"/>
                  </a:lnTo>
                  <a:lnTo>
                    <a:pt x="11349" y="55471"/>
                  </a:lnTo>
                  <a:lnTo>
                    <a:pt x="12335" y="55471"/>
                  </a:lnTo>
                  <a:lnTo>
                    <a:pt x="12617" y="55401"/>
                  </a:lnTo>
                  <a:lnTo>
                    <a:pt x="13252" y="55119"/>
                  </a:lnTo>
                  <a:lnTo>
                    <a:pt x="13815" y="54696"/>
                  </a:lnTo>
                  <a:lnTo>
                    <a:pt x="14309" y="54203"/>
                  </a:lnTo>
                  <a:lnTo>
                    <a:pt x="14732" y="53639"/>
                  </a:lnTo>
                  <a:lnTo>
                    <a:pt x="15084" y="53005"/>
                  </a:lnTo>
                  <a:lnTo>
                    <a:pt x="15296" y="53357"/>
                  </a:lnTo>
                  <a:lnTo>
                    <a:pt x="15437" y="53568"/>
                  </a:lnTo>
                  <a:lnTo>
                    <a:pt x="15648" y="53709"/>
                  </a:lnTo>
                  <a:lnTo>
                    <a:pt x="15789" y="53709"/>
                  </a:lnTo>
                  <a:lnTo>
                    <a:pt x="15930" y="53639"/>
                  </a:lnTo>
                  <a:lnTo>
                    <a:pt x="16000" y="53498"/>
                  </a:lnTo>
                  <a:lnTo>
                    <a:pt x="16071" y="53145"/>
                  </a:lnTo>
                  <a:lnTo>
                    <a:pt x="16141" y="52652"/>
                  </a:lnTo>
                  <a:lnTo>
                    <a:pt x="16071" y="52229"/>
                  </a:lnTo>
                  <a:lnTo>
                    <a:pt x="16000" y="52159"/>
                  </a:lnTo>
                  <a:lnTo>
                    <a:pt x="15859" y="52088"/>
                  </a:lnTo>
                  <a:lnTo>
                    <a:pt x="15718" y="52159"/>
                  </a:lnTo>
                  <a:lnTo>
                    <a:pt x="15578" y="52300"/>
                  </a:lnTo>
                  <a:lnTo>
                    <a:pt x="15507" y="52018"/>
                  </a:lnTo>
                  <a:lnTo>
                    <a:pt x="15366" y="51665"/>
                  </a:lnTo>
                  <a:lnTo>
                    <a:pt x="15789" y="51806"/>
                  </a:lnTo>
                  <a:lnTo>
                    <a:pt x="16635" y="51806"/>
                  </a:lnTo>
                  <a:lnTo>
                    <a:pt x="17058" y="51665"/>
                  </a:lnTo>
                  <a:lnTo>
                    <a:pt x="17481" y="51454"/>
                  </a:lnTo>
                  <a:lnTo>
                    <a:pt x="17763" y="51172"/>
                  </a:lnTo>
                  <a:lnTo>
                    <a:pt x="17833" y="51031"/>
                  </a:lnTo>
                  <a:lnTo>
                    <a:pt x="17903" y="50820"/>
                  </a:lnTo>
                  <a:lnTo>
                    <a:pt x="17903" y="50538"/>
                  </a:lnTo>
                  <a:lnTo>
                    <a:pt x="17903" y="50326"/>
                  </a:lnTo>
                  <a:lnTo>
                    <a:pt x="17833" y="50115"/>
                  </a:lnTo>
                  <a:lnTo>
                    <a:pt x="17692" y="49903"/>
                  </a:lnTo>
                  <a:lnTo>
                    <a:pt x="17551" y="49762"/>
                  </a:lnTo>
                  <a:lnTo>
                    <a:pt x="17340" y="49621"/>
                  </a:lnTo>
                  <a:lnTo>
                    <a:pt x="16776" y="49480"/>
                  </a:lnTo>
                  <a:lnTo>
                    <a:pt x="16212" y="49410"/>
                  </a:lnTo>
                  <a:lnTo>
                    <a:pt x="15155" y="49480"/>
                  </a:lnTo>
                  <a:lnTo>
                    <a:pt x="14661" y="49551"/>
                  </a:lnTo>
                  <a:lnTo>
                    <a:pt x="14520" y="49410"/>
                  </a:lnTo>
                  <a:lnTo>
                    <a:pt x="14450" y="49057"/>
                  </a:lnTo>
                  <a:lnTo>
                    <a:pt x="14238" y="48212"/>
                  </a:lnTo>
                  <a:lnTo>
                    <a:pt x="13956" y="46943"/>
                  </a:lnTo>
                  <a:lnTo>
                    <a:pt x="14450" y="47084"/>
                  </a:lnTo>
                  <a:lnTo>
                    <a:pt x="14873" y="47154"/>
                  </a:lnTo>
                  <a:lnTo>
                    <a:pt x="15225" y="47154"/>
                  </a:lnTo>
                  <a:lnTo>
                    <a:pt x="15578" y="47013"/>
                  </a:lnTo>
                  <a:lnTo>
                    <a:pt x="15789" y="46872"/>
                  </a:lnTo>
                  <a:lnTo>
                    <a:pt x="16000" y="46590"/>
                  </a:lnTo>
                  <a:lnTo>
                    <a:pt x="16141" y="46309"/>
                  </a:lnTo>
                  <a:lnTo>
                    <a:pt x="16212" y="46027"/>
                  </a:lnTo>
                  <a:lnTo>
                    <a:pt x="16212" y="45674"/>
                  </a:lnTo>
                  <a:lnTo>
                    <a:pt x="16141" y="45322"/>
                  </a:lnTo>
                  <a:lnTo>
                    <a:pt x="16071" y="44969"/>
                  </a:lnTo>
                  <a:lnTo>
                    <a:pt x="15859" y="44617"/>
                  </a:lnTo>
                  <a:lnTo>
                    <a:pt x="15648" y="44264"/>
                  </a:lnTo>
                  <a:lnTo>
                    <a:pt x="15366" y="43912"/>
                  </a:lnTo>
                  <a:lnTo>
                    <a:pt x="15084" y="43630"/>
                  </a:lnTo>
                  <a:lnTo>
                    <a:pt x="14661" y="43419"/>
                  </a:lnTo>
                  <a:lnTo>
                    <a:pt x="14238" y="43278"/>
                  </a:lnTo>
                  <a:lnTo>
                    <a:pt x="13886" y="43207"/>
                  </a:lnTo>
                  <a:lnTo>
                    <a:pt x="13111" y="43207"/>
                  </a:lnTo>
                  <a:lnTo>
                    <a:pt x="12829" y="43137"/>
                  </a:lnTo>
                  <a:lnTo>
                    <a:pt x="12476" y="43066"/>
                  </a:lnTo>
                  <a:lnTo>
                    <a:pt x="12194" y="42855"/>
                  </a:lnTo>
                  <a:lnTo>
                    <a:pt x="11912" y="42502"/>
                  </a:lnTo>
                  <a:lnTo>
                    <a:pt x="11701" y="42150"/>
                  </a:lnTo>
                  <a:lnTo>
                    <a:pt x="11630" y="41727"/>
                  </a:lnTo>
                  <a:lnTo>
                    <a:pt x="11560" y="41375"/>
                  </a:lnTo>
                  <a:lnTo>
                    <a:pt x="11630" y="40952"/>
                  </a:lnTo>
                  <a:lnTo>
                    <a:pt x="11842" y="40176"/>
                  </a:lnTo>
                  <a:lnTo>
                    <a:pt x="12124" y="39331"/>
                  </a:lnTo>
                  <a:lnTo>
                    <a:pt x="12829" y="37146"/>
                  </a:lnTo>
                  <a:lnTo>
                    <a:pt x="13674" y="35031"/>
                  </a:lnTo>
                  <a:lnTo>
                    <a:pt x="14591" y="32987"/>
                  </a:lnTo>
                  <a:lnTo>
                    <a:pt x="15648" y="30943"/>
                  </a:lnTo>
                  <a:lnTo>
                    <a:pt x="16705" y="28899"/>
                  </a:lnTo>
                  <a:lnTo>
                    <a:pt x="17763" y="26925"/>
                  </a:lnTo>
                  <a:lnTo>
                    <a:pt x="20018" y="22908"/>
                  </a:lnTo>
                  <a:lnTo>
                    <a:pt x="19877" y="23542"/>
                  </a:lnTo>
                  <a:lnTo>
                    <a:pt x="19807" y="24247"/>
                  </a:lnTo>
                  <a:lnTo>
                    <a:pt x="19736" y="25657"/>
                  </a:lnTo>
                  <a:lnTo>
                    <a:pt x="19736" y="26361"/>
                  </a:lnTo>
                  <a:lnTo>
                    <a:pt x="19595" y="26996"/>
                  </a:lnTo>
                  <a:lnTo>
                    <a:pt x="19525" y="27560"/>
                  </a:lnTo>
                  <a:lnTo>
                    <a:pt x="19313" y="28053"/>
                  </a:lnTo>
                  <a:lnTo>
                    <a:pt x="19031" y="28405"/>
                  </a:lnTo>
                  <a:lnTo>
                    <a:pt x="18608" y="28828"/>
                  </a:lnTo>
                  <a:lnTo>
                    <a:pt x="18256" y="29181"/>
                  </a:lnTo>
                  <a:lnTo>
                    <a:pt x="17833" y="29533"/>
                  </a:lnTo>
                  <a:lnTo>
                    <a:pt x="17481" y="29956"/>
                  </a:lnTo>
                  <a:lnTo>
                    <a:pt x="17410" y="30238"/>
                  </a:lnTo>
                  <a:lnTo>
                    <a:pt x="17340" y="30450"/>
                  </a:lnTo>
                  <a:lnTo>
                    <a:pt x="17340" y="30731"/>
                  </a:lnTo>
                  <a:lnTo>
                    <a:pt x="17340" y="31013"/>
                  </a:lnTo>
                  <a:lnTo>
                    <a:pt x="17481" y="31295"/>
                  </a:lnTo>
                  <a:lnTo>
                    <a:pt x="17622" y="31577"/>
                  </a:lnTo>
                  <a:lnTo>
                    <a:pt x="17833" y="31789"/>
                  </a:lnTo>
                  <a:lnTo>
                    <a:pt x="17974" y="32000"/>
                  </a:lnTo>
                  <a:lnTo>
                    <a:pt x="18185" y="32071"/>
                  </a:lnTo>
                  <a:lnTo>
                    <a:pt x="18397" y="32141"/>
                  </a:lnTo>
                  <a:lnTo>
                    <a:pt x="18608" y="32141"/>
                  </a:lnTo>
                  <a:lnTo>
                    <a:pt x="18749" y="32071"/>
                  </a:lnTo>
                  <a:lnTo>
                    <a:pt x="19172" y="31859"/>
                  </a:lnTo>
                  <a:lnTo>
                    <a:pt x="19525" y="31577"/>
                  </a:lnTo>
                  <a:lnTo>
                    <a:pt x="19807" y="31225"/>
                  </a:lnTo>
                  <a:lnTo>
                    <a:pt x="20370" y="30450"/>
                  </a:lnTo>
                  <a:lnTo>
                    <a:pt x="21146" y="32564"/>
                  </a:lnTo>
                  <a:lnTo>
                    <a:pt x="20511" y="32705"/>
                  </a:lnTo>
                  <a:lnTo>
                    <a:pt x="20088" y="32916"/>
                  </a:lnTo>
                  <a:lnTo>
                    <a:pt x="19666" y="33198"/>
                  </a:lnTo>
                  <a:lnTo>
                    <a:pt x="19384" y="33551"/>
                  </a:lnTo>
                  <a:lnTo>
                    <a:pt x="19172" y="33903"/>
                  </a:lnTo>
                  <a:lnTo>
                    <a:pt x="19031" y="34256"/>
                  </a:lnTo>
                  <a:lnTo>
                    <a:pt x="19031" y="34608"/>
                  </a:lnTo>
                  <a:lnTo>
                    <a:pt x="19102" y="34961"/>
                  </a:lnTo>
                  <a:lnTo>
                    <a:pt x="19172" y="35242"/>
                  </a:lnTo>
                  <a:lnTo>
                    <a:pt x="19384" y="35454"/>
                  </a:lnTo>
                  <a:lnTo>
                    <a:pt x="19595" y="35665"/>
                  </a:lnTo>
                  <a:lnTo>
                    <a:pt x="19948" y="35806"/>
                  </a:lnTo>
                  <a:lnTo>
                    <a:pt x="20300" y="35806"/>
                  </a:lnTo>
                  <a:lnTo>
                    <a:pt x="20723" y="35736"/>
                  </a:lnTo>
                  <a:lnTo>
                    <a:pt x="21216" y="35595"/>
                  </a:lnTo>
                  <a:lnTo>
                    <a:pt x="21780" y="35242"/>
                  </a:lnTo>
                  <a:lnTo>
                    <a:pt x="21780" y="35736"/>
                  </a:lnTo>
                  <a:lnTo>
                    <a:pt x="21780" y="36159"/>
                  </a:lnTo>
                  <a:lnTo>
                    <a:pt x="21639" y="36441"/>
                  </a:lnTo>
                  <a:lnTo>
                    <a:pt x="21498" y="36723"/>
                  </a:lnTo>
                  <a:lnTo>
                    <a:pt x="21287" y="36934"/>
                  </a:lnTo>
                  <a:lnTo>
                    <a:pt x="21075" y="37075"/>
                  </a:lnTo>
                  <a:lnTo>
                    <a:pt x="20511" y="37427"/>
                  </a:lnTo>
                  <a:lnTo>
                    <a:pt x="19877" y="37709"/>
                  </a:lnTo>
                  <a:lnTo>
                    <a:pt x="19595" y="37850"/>
                  </a:lnTo>
                  <a:lnTo>
                    <a:pt x="19384" y="38062"/>
                  </a:lnTo>
                  <a:lnTo>
                    <a:pt x="19172" y="38344"/>
                  </a:lnTo>
                  <a:lnTo>
                    <a:pt x="18961" y="38626"/>
                  </a:lnTo>
                  <a:lnTo>
                    <a:pt x="18890" y="39049"/>
                  </a:lnTo>
                  <a:lnTo>
                    <a:pt x="18820" y="39542"/>
                  </a:lnTo>
                  <a:lnTo>
                    <a:pt x="18820" y="40106"/>
                  </a:lnTo>
                  <a:lnTo>
                    <a:pt x="18890" y="40388"/>
                  </a:lnTo>
                  <a:lnTo>
                    <a:pt x="19031" y="40599"/>
                  </a:lnTo>
                  <a:lnTo>
                    <a:pt x="19172" y="40740"/>
                  </a:lnTo>
                  <a:lnTo>
                    <a:pt x="19313" y="40881"/>
                  </a:lnTo>
                  <a:lnTo>
                    <a:pt x="19666" y="41022"/>
                  </a:lnTo>
                  <a:lnTo>
                    <a:pt x="20088" y="41022"/>
                  </a:lnTo>
                  <a:lnTo>
                    <a:pt x="20511" y="40881"/>
                  </a:lnTo>
                  <a:lnTo>
                    <a:pt x="20934" y="40599"/>
                  </a:lnTo>
                  <a:lnTo>
                    <a:pt x="21357" y="40176"/>
                  </a:lnTo>
                  <a:lnTo>
                    <a:pt x="21428" y="40599"/>
                  </a:lnTo>
                  <a:lnTo>
                    <a:pt x="21569" y="41022"/>
                  </a:lnTo>
                  <a:lnTo>
                    <a:pt x="21710" y="41375"/>
                  </a:lnTo>
                  <a:lnTo>
                    <a:pt x="21851" y="41657"/>
                  </a:lnTo>
                  <a:lnTo>
                    <a:pt x="22062" y="41938"/>
                  </a:lnTo>
                  <a:lnTo>
                    <a:pt x="22344" y="42220"/>
                  </a:lnTo>
                  <a:lnTo>
                    <a:pt x="22626" y="42361"/>
                  </a:lnTo>
                  <a:lnTo>
                    <a:pt x="22908" y="42502"/>
                  </a:lnTo>
                  <a:lnTo>
                    <a:pt x="23190" y="42573"/>
                  </a:lnTo>
                  <a:lnTo>
                    <a:pt x="23472" y="42643"/>
                  </a:lnTo>
                  <a:lnTo>
                    <a:pt x="23754" y="42573"/>
                  </a:lnTo>
                  <a:lnTo>
                    <a:pt x="24036" y="42432"/>
                  </a:lnTo>
                  <a:lnTo>
                    <a:pt x="24317" y="42220"/>
                  </a:lnTo>
                  <a:lnTo>
                    <a:pt x="24529" y="41938"/>
                  </a:lnTo>
                  <a:lnTo>
                    <a:pt x="24811" y="41586"/>
                  </a:lnTo>
                  <a:lnTo>
                    <a:pt x="25022" y="41163"/>
                  </a:lnTo>
                  <a:lnTo>
                    <a:pt x="25163" y="40670"/>
                  </a:lnTo>
                  <a:lnTo>
                    <a:pt x="25234" y="40317"/>
                  </a:lnTo>
                  <a:lnTo>
                    <a:pt x="25163" y="39894"/>
                  </a:lnTo>
                  <a:lnTo>
                    <a:pt x="25093" y="39542"/>
                  </a:lnTo>
                  <a:lnTo>
                    <a:pt x="25022" y="39190"/>
                  </a:lnTo>
                  <a:lnTo>
                    <a:pt x="24811" y="38837"/>
                  </a:lnTo>
                  <a:lnTo>
                    <a:pt x="24388" y="38203"/>
                  </a:lnTo>
                  <a:lnTo>
                    <a:pt x="23542" y="37005"/>
                  </a:lnTo>
                  <a:lnTo>
                    <a:pt x="23190" y="36370"/>
                  </a:lnTo>
                  <a:lnTo>
                    <a:pt x="23049" y="36088"/>
                  </a:lnTo>
                  <a:lnTo>
                    <a:pt x="22978" y="35736"/>
                  </a:lnTo>
                  <a:lnTo>
                    <a:pt x="23260" y="35947"/>
                  </a:lnTo>
                  <a:lnTo>
                    <a:pt x="23542" y="36159"/>
                  </a:lnTo>
                  <a:lnTo>
                    <a:pt x="23824" y="36300"/>
                  </a:lnTo>
                  <a:lnTo>
                    <a:pt x="24177" y="36370"/>
                  </a:lnTo>
                  <a:lnTo>
                    <a:pt x="24811" y="36441"/>
                  </a:lnTo>
                  <a:lnTo>
                    <a:pt x="25093" y="36370"/>
                  </a:lnTo>
                  <a:lnTo>
                    <a:pt x="25375" y="36300"/>
                  </a:lnTo>
                  <a:lnTo>
                    <a:pt x="25586" y="36229"/>
                  </a:lnTo>
                  <a:lnTo>
                    <a:pt x="25798" y="36088"/>
                  </a:lnTo>
                  <a:lnTo>
                    <a:pt x="25939" y="35877"/>
                  </a:lnTo>
                  <a:lnTo>
                    <a:pt x="26080" y="35665"/>
                  </a:lnTo>
                  <a:lnTo>
                    <a:pt x="26080" y="35383"/>
                  </a:lnTo>
                  <a:lnTo>
                    <a:pt x="26080" y="35101"/>
                  </a:lnTo>
                  <a:lnTo>
                    <a:pt x="26009" y="34749"/>
                  </a:lnTo>
                  <a:lnTo>
                    <a:pt x="25798" y="34326"/>
                  </a:lnTo>
                  <a:lnTo>
                    <a:pt x="25586" y="34044"/>
                  </a:lnTo>
                  <a:lnTo>
                    <a:pt x="25375" y="33762"/>
                  </a:lnTo>
                  <a:lnTo>
                    <a:pt x="25163" y="33551"/>
                  </a:lnTo>
                  <a:lnTo>
                    <a:pt x="24881" y="33410"/>
                  </a:lnTo>
                  <a:lnTo>
                    <a:pt x="24388" y="33198"/>
                  </a:lnTo>
                  <a:lnTo>
                    <a:pt x="23824" y="33057"/>
                  </a:lnTo>
                  <a:lnTo>
                    <a:pt x="23260" y="32916"/>
                  </a:lnTo>
                  <a:lnTo>
                    <a:pt x="22767" y="32705"/>
                  </a:lnTo>
                  <a:lnTo>
                    <a:pt x="22555" y="32564"/>
                  </a:lnTo>
                  <a:lnTo>
                    <a:pt x="22344" y="32353"/>
                  </a:lnTo>
                  <a:lnTo>
                    <a:pt x="22133" y="32141"/>
                  </a:lnTo>
                  <a:lnTo>
                    <a:pt x="21992" y="31789"/>
                  </a:lnTo>
                  <a:lnTo>
                    <a:pt x="22273" y="32000"/>
                  </a:lnTo>
                  <a:lnTo>
                    <a:pt x="22626" y="32141"/>
                  </a:lnTo>
                  <a:lnTo>
                    <a:pt x="22908" y="32212"/>
                  </a:lnTo>
                  <a:lnTo>
                    <a:pt x="23190" y="32282"/>
                  </a:lnTo>
                  <a:lnTo>
                    <a:pt x="23472" y="32212"/>
                  </a:lnTo>
                  <a:lnTo>
                    <a:pt x="23754" y="32141"/>
                  </a:lnTo>
                  <a:lnTo>
                    <a:pt x="24036" y="32071"/>
                  </a:lnTo>
                  <a:lnTo>
                    <a:pt x="24247" y="31859"/>
                  </a:lnTo>
                  <a:lnTo>
                    <a:pt x="24458" y="31718"/>
                  </a:lnTo>
                  <a:lnTo>
                    <a:pt x="24599" y="31507"/>
                  </a:lnTo>
                  <a:lnTo>
                    <a:pt x="24740" y="31225"/>
                  </a:lnTo>
                  <a:lnTo>
                    <a:pt x="24881" y="30943"/>
                  </a:lnTo>
                  <a:lnTo>
                    <a:pt x="24881" y="30661"/>
                  </a:lnTo>
                  <a:lnTo>
                    <a:pt x="24881" y="30309"/>
                  </a:lnTo>
                  <a:lnTo>
                    <a:pt x="24881" y="30027"/>
                  </a:lnTo>
                  <a:lnTo>
                    <a:pt x="24811" y="29674"/>
                  </a:lnTo>
                  <a:lnTo>
                    <a:pt x="24529" y="29110"/>
                  </a:lnTo>
                  <a:lnTo>
                    <a:pt x="24106" y="28687"/>
                  </a:lnTo>
                  <a:lnTo>
                    <a:pt x="23542" y="28265"/>
                  </a:lnTo>
                  <a:lnTo>
                    <a:pt x="22978" y="27912"/>
                  </a:lnTo>
                  <a:lnTo>
                    <a:pt x="22344" y="27630"/>
                  </a:lnTo>
                  <a:lnTo>
                    <a:pt x="21710" y="27489"/>
                  </a:lnTo>
                  <a:lnTo>
                    <a:pt x="21075" y="27419"/>
                  </a:lnTo>
                  <a:lnTo>
                    <a:pt x="20511" y="27489"/>
                  </a:lnTo>
                  <a:lnTo>
                    <a:pt x="20229" y="25727"/>
                  </a:lnTo>
                  <a:lnTo>
                    <a:pt x="20229" y="24881"/>
                  </a:lnTo>
                  <a:lnTo>
                    <a:pt x="20229" y="24035"/>
                  </a:lnTo>
                  <a:lnTo>
                    <a:pt x="20300" y="23260"/>
                  </a:lnTo>
                  <a:lnTo>
                    <a:pt x="20441" y="22485"/>
                  </a:lnTo>
                  <a:lnTo>
                    <a:pt x="20723" y="21709"/>
                  </a:lnTo>
                  <a:lnTo>
                    <a:pt x="21075" y="20934"/>
                  </a:lnTo>
                  <a:lnTo>
                    <a:pt x="21992" y="19172"/>
                  </a:lnTo>
                  <a:lnTo>
                    <a:pt x="22908" y="17410"/>
                  </a:lnTo>
                  <a:lnTo>
                    <a:pt x="23683" y="15648"/>
                  </a:lnTo>
                  <a:lnTo>
                    <a:pt x="24458" y="13815"/>
                  </a:lnTo>
                  <a:lnTo>
                    <a:pt x="25022" y="12124"/>
                  </a:lnTo>
                  <a:lnTo>
                    <a:pt x="25516" y="10432"/>
                  </a:lnTo>
                  <a:lnTo>
                    <a:pt x="25868" y="8670"/>
                  </a:lnTo>
                  <a:lnTo>
                    <a:pt x="26009" y="7824"/>
                  </a:lnTo>
                  <a:lnTo>
                    <a:pt x="26080" y="6908"/>
                  </a:lnTo>
                  <a:lnTo>
                    <a:pt x="26009" y="5498"/>
                  </a:lnTo>
                  <a:lnTo>
                    <a:pt x="25868" y="4300"/>
                  </a:lnTo>
                  <a:lnTo>
                    <a:pt x="25727" y="3031"/>
                  </a:lnTo>
                  <a:lnTo>
                    <a:pt x="25516" y="1762"/>
                  </a:lnTo>
                  <a:lnTo>
                    <a:pt x="25234" y="776"/>
                  </a:lnTo>
                  <a:lnTo>
                    <a:pt x="25022" y="423"/>
                  </a:lnTo>
                  <a:lnTo>
                    <a:pt x="24881" y="141"/>
                  </a:lnTo>
                  <a:lnTo>
                    <a:pt x="24670" y="0"/>
                  </a:lnTo>
                  <a:close/>
                </a:path>
              </a:pathLst>
            </a:custGeom>
            <a:solidFill>
              <a:srgbClr val="BDCC6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16" name="Google Shape;316;p7"/>
            <p:cNvGrpSpPr/>
            <p:nvPr/>
          </p:nvGrpSpPr>
          <p:grpSpPr>
            <a:xfrm>
              <a:off x="1583150" y="1350000"/>
              <a:ext cx="216775" cy="269625"/>
              <a:chOff x="3876925" y="1350000"/>
              <a:chExt cx="216775" cy="269625"/>
            </a:xfrm>
          </p:grpSpPr>
          <p:sp>
            <p:nvSpPr>
              <p:cNvPr id="317" name="Google Shape;317;p7"/>
              <p:cNvSpPr/>
              <p:nvPr/>
            </p:nvSpPr>
            <p:spPr>
              <a:xfrm>
                <a:off x="3876925" y="1350000"/>
                <a:ext cx="216775" cy="269625"/>
              </a:xfrm>
              <a:custGeom>
                <a:avLst/>
                <a:gdLst/>
                <a:ahLst/>
                <a:cxnLst/>
                <a:rect l="l" t="t" r="r" b="b"/>
                <a:pathLst>
                  <a:path w="8671" h="10785" extrusionOk="0">
                    <a:moveTo>
                      <a:pt x="6908" y="1622"/>
                    </a:moveTo>
                    <a:lnTo>
                      <a:pt x="7120" y="1763"/>
                    </a:lnTo>
                    <a:lnTo>
                      <a:pt x="7190" y="1904"/>
                    </a:lnTo>
                    <a:lnTo>
                      <a:pt x="7190" y="2045"/>
                    </a:lnTo>
                    <a:lnTo>
                      <a:pt x="7120" y="2256"/>
                    </a:lnTo>
                    <a:lnTo>
                      <a:pt x="6908" y="2679"/>
                    </a:lnTo>
                    <a:lnTo>
                      <a:pt x="6556" y="3172"/>
                    </a:lnTo>
                    <a:lnTo>
                      <a:pt x="5781" y="4089"/>
                    </a:lnTo>
                    <a:lnTo>
                      <a:pt x="5287" y="4512"/>
                    </a:lnTo>
                    <a:lnTo>
                      <a:pt x="5287" y="4018"/>
                    </a:lnTo>
                    <a:lnTo>
                      <a:pt x="5358" y="3525"/>
                    </a:lnTo>
                    <a:lnTo>
                      <a:pt x="5499" y="3031"/>
                    </a:lnTo>
                    <a:lnTo>
                      <a:pt x="5710" y="2538"/>
                    </a:lnTo>
                    <a:lnTo>
                      <a:pt x="5922" y="2327"/>
                    </a:lnTo>
                    <a:lnTo>
                      <a:pt x="6274" y="1974"/>
                    </a:lnTo>
                    <a:lnTo>
                      <a:pt x="6626" y="1692"/>
                    </a:lnTo>
                    <a:lnTo>
                      <a:pt x="6767" y="1622"/>
                    </a:lnTo>
                    <a:close/>
                    <a:moveTo>
                      <a:pt x="3596" y="2186"/>
                    </a:moveTo>
                    <a:lnTo>
                      <a:pt x="3666" y="2256"/>
                    </a:lnTo>
                    <a:lnTo>
                      <a:pt x="3807" y="2538"/>
                    </a:lnTo>
                    <a:lnTo>
                      <a:pt x="3877" y="2890"/>
                    </a:lnTo>
                    <a:lnTo>
                      <a:pt x="3948" y="3313"/>
                    </a:lnTo>
                    <a:lnTo>
                      <a:pt x="4018" y="4230"/>
                    </a:lnTo>
                    <a:lnTo>
                      <a:pt x="4018" y="4794"/>
                    </a:lnTo>
                    <a:lnTo>
                      <a:pt x="3737" y="4441"/>
                    </a:lnTo>
                    <a:lnTo>
                      <a:pt x="3525" y="4018"/>
                    </a:lnTo>
                    <a:lnTo>
                      <a:pt x="3314" y="3595"/>
                    </a:lnTo>
                    <a:lnTo>
                      <a:pt x="3102" y="3172"/>
                    </a:lnTo>
                    <a:lnTo>
                      <a:pt x="3102" y="2750"/>
                    </a:lnTo>
                    <a:lnTo>
                      <a:pt x="3102" y="2538"/>
                    </a:lnTo>
                    <a:lnTo>
                      <a:pt x="3173" y="2397"/>
                    </a:lnTo>
                    <a:lnTo>
                      <a:pt x="3314" y="2256"/>
                    </a:lnTo>
                    <a:lnTo>
                      <a:pt x="3455" y="2186"/>
                    </a:lnTo>
                    <a:close/>
                    <a:moveTo>
                      <a:pt x="1199" y="4512"/>
                    </a:moveTo>
                    <a:lnTo>
                      <a:pt x="1622" y="4653"/>
                    </a:lnTo>
                    <a:lnTo>
                      <a:pt x="2115" y="4794"/>
                    </a:lnTo>
                    <a:lnTo>
                      <a:pt x="2538" y="5076"/>
                    </a:lnTo>
                    <a:lnTo>
                      <a:pt x="3173" y="5428"/>
                    </a:lnTo>
                    <a:lnTo>
                      <a:pt x="2679" y="5639"/>
                    </a:lnTo>
                    <a:lnTo>
                      <a:pt x="2186" y="5710"/>
                    </a:lnTo>
                    <a:lnTo>
                      <a:pt x="1904" y="5639"/>
                    </a:lnTo>
                    <a:lnTo>
                      <a:pt x="1622" y="5569"/>
                    </a:lnTo>
                    <a:lnTo>
                      <a:pt x="1411" y="5428"/>
                    </a:lnTo>
                    <a:lnTo>
                      <a:pt x="1199" y="5216"/>
                    </a:lnTo>
                    <a:lnTo>
                      <a:pt x="917" y="4794"/>
                    </a:lnTo>
                    <a:lnTo>
                      <a:pt x="917" y="4653"/>
                    </a:lnTo>
                    <a:lnTo>
                      <a:pt x="988" y="4582"/>
                    </a:lnTo>
                    <a:lnTo>
                      <a:pt x="1058" y="4512"/>
                    </a:lnTo>
                    <a:close/>
                    <a:moveTo>
                      <a:pt x="3666" y="6485"/>
                    </a:moveTo>
                    <a:lnTo>
                      <a:pt x="3807" y="7120"/>
                    </a:lnTo>
                    <a:lnTo>
                      <a:pt x="3807" y="7754"/>
                    </a:lnTo>
                    <a:lnTo>
                      <a:pt x="3807" y="8388"/>
                    </a:lnTo>
                    <a:lnTo>
                      <a:pt x="3666" y="9093"/>
                    </a:lnTo>
                    <a:lnTo>
                      <a:pt x="3525" y="9305"/>
                    </a:lnTo>
                    <a:lnTo>
                      <a:pt x="3314" y="9516"/>
                    </a:lnTo>
                    <a:lnTo>
                      <a:pt x="2961" y="9516"/>
                    </a:lnTo>
                    <a:lnTo>
                      <a:pt x="2820" y="9375"/>
                    </a:lnTo>
                    <a:lnTo>
                      <a:pt x="2750" y="9234"/>
                    </a:lnTo>
                    <a:lnTo>
                      <a:pt x="2538" y="8670"/>
                    </a:lnTo>
                    <a:lnTo>
                      <a:pt x="2538" y="8036"/>
                    </a:lnTo>
                    <a:lnTo>
                      <a:pt x="2609" y="7754"/>
                    </a:lnTo>
                    <a:lnTo>
                      <a:pt x="2679" y="7401"/>
                    </a:lnTo>
                    <a:lnTo>
                      <a:pt x="2891" y="7120"/>
                    </a:lnTo>
                    <a:lnTo>
                      <a:pt x="3102" y="6838"/>
                    </a:lnTo>
                    <a:lnTo>
                      <a:pt x="3384" y="6626"/>
                    </a:lnTo>
                    <a:lnTo>
                      <a:pt x="3666" y="6485"/>
                    </a:lnTo>
                    <a:close/>
                    <a:moveTo>
                      <a:pt x="7261" y="1"/>
                    </a:moveTo>
                    <a:lnTo>
                      <a:pt x="6767" y="71"/>
                    </a:lnTo>
                    <a:lnTo>
                      <a:pt x="6274" y="283"/>
                    </a:lnTo>
                    <a:lnTo>
                      <a:pt x="5781" y="565"/>
                    </a:lnTo>
                    <a:lnTo>
                      <a:pt x="5358" y="917"/>
                    </a:lnTo>
                    <a:lnTo>
                      <a:pt x="5005" y="1269"/>
                    </a:lnTo>
                    <a:lnTo>
                      <a:pt x="4723" y="1692"/>
                    </a:lnTo>
                    <a:lnTo>
                      <a:pt x="4582" y="1340"/>
                    </a:lnTo>
                    <a:lnTo>
                      <a:pt x="4441" y="1128"/>
                    </a:lnTo>
                    <a:lnTo>
                      <a:pt x="4230" y="917"/>
                    </a:lnTo>
                    <a:lnTo>
                      <a:pt x="4018" y="846"/>
                    </a:lnTo>
                    <a:lnTo>
                      <a:pt x="3525" y="846"/>
                    </a:lnTo>
                    <a:lnTo>
                      <a:pt x="3314" y="987"/>
                    </a:lnTo>
                    <a:lnTo>
                      <a:pt x="3102" y="1128"/>
                    </a:lnTo>
                    <a:lnTo>
                      <a:pt x="2679" y="1551"/>
                    </a:lnTo>
                    <a:lnTo>
                      <a:pt x="2327" y="2045"/>
                    </a:lnTo>
                    <a:lnTo>
                      <a:pt x="2115" y="2609"/>
                    </a:lnTo>
                    <a:lnTo>
                      <a:pt x="2045" y="2890"/>
                    </a:lnTo>
                    <a:lnTo>
                      <a:pt x="2045"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552" y="7542"/>
                    </a:lnTo>
                    <a:lnTo>
                      <a:pt x="1481" y="8036"/>
                    </a:lnTo>
                    <a:lnTo>
                      <a:pt x="1411" y="8459"/>
                    </a:lnTo>
                    <a:lnTo>
                      <a:pt x="1340" y="8882"/>
                    </a:lnTo>
                    <a:lnTo>
                      <a:pt x="1411" y="9375"/>
                    </a:lnTo>
                    <a:lnTo>
                      <a:pt x="1552" y="9798"/>
                    </a:ln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7966" y="283"/>
                    </a:lnTo>
                    <a:lnTo>
                      <a:pt x="7754" y="142"/>
                    </a:lnTo>
                    <a:lnTo>
                      <a:pt x="7472" y="71"/>
                    </a:lnTo>
                    <a:lnTo>
                      <a:pt x="7261" y="1"/>
                    </a:lnTo>
                    <a:close/>
                  </a:path>
                </a:pathLst>
              </a:custGeom>
              <a:solidFill>
                <a:srgbClr val="F7CA0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 name="Google Shape;318;p7"/>
              <p:cNvSpPr/>
              <p:nvPr/>
            </p:nvSpPr>
            <p:spPr>
              <a:xfrm>
                <a:off x="3876925" y="1350000"/>
                <a:ext cx="216775" cy="269625"/>
              </a:xfrm>
              <a:custGeom>
                <a:avLst/>
                <a:gdLst/>
                <a:ahLst/>
                <a:cxnLst/>
                <a:rect l="l" t="t" r="r" b="b"/>
                <a:pathLst>
                  <a:path w="8671" h="10785" fill="none" extrusionOk="0">
                    <a:moveTo>
                      <a:pt x="1763" y="10150"/>
                    </a:move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8177" y="424"/>
                    </a:lnTo>
                    <a:lnTo>
                      <a:pt x="7966" y="283"/>
                    </a:lnTo>
                    <a:lnTo>
                      <a:pt x="7754" y="142"/>
                    </a:lnTo>
                    <a:lnTo>
                      <a:pt x="7472" y="71"/>
                    </a:lnTo>
                    <a:lnTo>
                      <a:pt x="7261" y="1"/>
                    </a:lnTo>
                    <a:lnTo>
                      <a:pt x="6767" y="71"/>
                    </a:lnTo>
                    <a:lnTo>
                      <a:pt x="6274" y="283"/>
                    </a:lnTo>
                    <a:lnTo>
                      <a:pt x="5781" y="565"/>
                    </a:lnTo>
                    <a:lnTo>
                      <a:pt x="5358" y="917"/>
                    </a:lnTo>
                    <a:lnTo>
                      <a:pt x="5005" y="1269"/>
                    </a:lnTo>
                    <a:lnTo>
                      <a:pt x="4723" y="1692"/>
                    </a:lnTo>
                    <a:lnTo>
                      <a:pt x="4723" y="1692"/>
                    </a:lnTo>
                    <a:lnTo>
                      <a:pt x="4582" y="1340"/>
                    </a:lnTo>
                    <a:lnTo>
                      <a:pt x="4441" y="1128"/>
                    </a:lnTo>
                    <a:lnTo>
                      <a:pt x="4230" y="917"/>
                    </a:lnTo>
                    <a:lnTo>
                      <a:pt x="4018" y="846"/>
                    </a:lnTo>
                    <a:lnTo>
                      <a:pt x="3807" y="846"/>
                    </a:lnTo>
                    <a:lnTo>
                      <a:pt x="3525" y="846"/>
                    </a:lnTo>
                    <a:lnTo>
                      <a:pt x="3314" y="987"/>
                    </a:lnTo>
                    <a:lnTo>
                      <a:pt x="3102" y="1128"/>
                    </a:lnTo>
                    <a:lnTo>
                      <a:pt x="2679" y="1551"/>
                    </a:lnTo>
                    <a:lnTo>
                      <a:pt x="2327" y="2045"/>
                    </a:lnTo>
                    <a:lnTo>
                      <a:pt x="2115" y="2609"/>
                    </a:lnTo>
                    <a:lnTo>
                      <a:pt x="2045" y="2890"/>
                    </a:lnTo>
                    <a:lnTo>
                      <a:pt x="2045" y="3172"/>
                    </a:lnTo>
                    <a:lnTo>
                      <a:pt x="2045" y="3172"/>
                    </a:lnTo>
                    <a:lnTo>
                      <a:pt x="1622"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974" y="6767"/>
                    </a:lnTo>
                    <a:lnTo>
                      <a:pt x="1552" y="7542"/>
                    </a:lnTo>
                    <a:lnTo>
                      <a:pt x="1481" y="8036"/>
                    </a:lnTo>
                    <a:lnTo>
                      <a:pt x="1411" y="8459"/>
                    </a:lnTo>
                    <a:lnTo>
                      <a:pt x="1340" y="8882"/>
                    </a:lnTo>
                    <a:lnTo>
                      <a:pt x="1411" y="9375"/>
                    </a:lnTo>
                    <a:lnTo>
                      <a:pt x="1552" y="9798"/>
                    </a:lnTo>
                    <a:lnTo>
                      <a:pt x="1763" y="10150"/>
                    </a:lnTo>
                    <a:lnTo>
                      <a:pt x="1763" y="10150"/>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9" name="Google Shape;319;p7"/>
              <p:cNvSpPr/>
              <p:nvPr/>
            </p:nvSpPr>
            <p:spPr>
              <a:xfrm>
                <a:off x="3940375" y="1512125"/>
                <a:ext cx="31725" cy="75800"/>
              </a:xfrm>
              <a:custGeom>
                <a:avLst/>
                <a:gdLst/>
                <a:ahLst/>
                <a:cxnLst/>
                <a:rect l="l" t="t" r="r" b="b"/>
                <a:pathLst>
                  <a:path w="1269" h="3032" fill="none" extrusionOk="0">
                    <a:moveTo>
                      <a:pt x="1128" y="2608"/>
                    </a:moveTo>
                    <a:lnTo>
                      <a:pt x="1128" y="2608"/>
                    </a:lnTo>
                    <a:lnTo>
                      <a:pt x="987" y="2820"/>
                    </a:lnTo>
                    <a:lnTo>
                      <a:pt x="776" y="3031"/>
                    </a:lnTo>
                    <a:lnTo>
                      <a:pt x="635" y="3031"/>
                    </a:lnTo>
                    <a:lnTo>
                      <a:pt x="423" y="3031"/>
                    </a:lnTo>
                    <a:lnTo>
                      <a:pt x="282" y="2890"/>
                    </a:lnTo>
                    <a:lnTo>
                      <a:pt x="212" y="2749"/>
                    </a:lnTo>
                    <a:lnTo>
                      <a:pt x="0" y="2185"/>
                    </a:lnTo>
                    <a:lnTo>
                      <a:pt x="0" y="1551"/>
                    </a:lnTo>
                    <a:lnTo>
                      <a:pt x="71" y="1269"/>
                    </a:lnTo>
                    <a:lnTo>
                      <a:pt x="141" y="916"/>
                    </a:lnTo>
                    <a:lnTo>
                      <a:pt x="353" y="635"/>
                    </a:lnTo>
                    <a:lnTo>
                      <a:pt x="564" y="353"/>
                    </a:lnTo>
                    <a:lnTo>
                      <a:pt x="846" y="141"/>
                    </a:lnTo>
                    <a:lnTo>
                      <a:pt x="1128" y="0"/>
                    </a:lnTo>
                    <a:lnTo>
                      <a:pt x="1128" y="0"/>
                    </a:lnTo>
                    <a:lnTo>
                      <a:pt x="1269" y="635"/>
                    </a:lnTo>
                    <a:lnTo>
                      <a:pt x="1269" y="1269"/>
                    </a:lnTo>
                    <a:lnTo>
                      <a:pt x="1269" y="1903"/>
                    </a:lnTo>
                    <a:lnTo>
                      <a:pt x="1128" y="2608"/>
                    </a:lnTo>
                    <a:lnTo>
                      <a:pt x="1128" y="2608"/>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 name="Google Shape;320;p7"/>
              <p:cNvSpPr/>
              <p:nvPr/>
            </p:nvSpPr>
            <p:spPr>
              <a:xfrm>
                <a:off x="3954475" y="1404625"/>
                <a:ext cx="22925" cy="65225"/>
              </a:xfrm>
              <a:custGeom>
                <a:avLst/>
                <a:gdLst/>
                <a:ahLst/>
                <a:cxnLst/>
                <a:rect l="l" t="t" r="r" b="b"/>
                <a:pathLst>
                  <a:path w="917" h="2609" fill="none" extrusionOk="0">
                    <a:moveTo>
                      <a:pt x="353" y="1"/>
                    </a:moveTo>
                    <a:lnTo>
                      <a:pt x="353" y="1"/>
                    </a:lnTo>
                    <a:lnTo>
                      <a:pt x="494" y="1"/>
                    </a:lnTo>
                    <a:lnTo>
                      <a:pt x="564" y="71"/>
                    </a:lnTo>
                    <a:lnTo>
                      <a:pt x="705" y="353"/>
                    </a:lnTo>
                    <a:lnTo>
                      <a:pt x="775" y="705"/>
                    </a:lnTo>
                    <a:lnTo>
                      <a:pt x="846" y="1128"/>
                    </a:lnTo>
                    <a:lnTo>
                      <a:pt x="916" y="2045"/>
                    </a:lnTo>
                    <a:lnTo>
                      <a:pt x="916" y="2609"/>
                    </a:lnTo>
                    <a:lnTo>
                      <a:pt x="916" y="2609"/>
                    </a:lnTo>
                    <a:lnTo>
                      <a:pt x="635" y="2256"/>
                    </a:lnTo>
                    <a:lnTo>
                      <a:pt x="423" y="1833"/>
                    </a:lnTo>
                    <a:lnTo>
                      <a:pt x="212" y="1410"/>
                    </a:lnTo>
                    <a:lnTo>
                      <a:pt x="0" y="987"/>
                    </a:lnTo>
                    <a:lnTo>
                      <a:pt x="0" y="565"/>
                    </a:lnTo>
                    <a:lnTo>
                      <a:pt x="0" y="353"/>
                    </a:lnTo>
                    <a:lnTo>
                      <a:pt x="71" y="212"/>
                    </a:lnTo>
                    <a:lnTo>
                      <a:pt x="212" y="71"/>
                    </a:lnTo>
                    <a:lnTo>
                      <a:pt x="353" y="1"/>
                    </a:lnTo>
                    <a:lnTo>
                      <a:pt x="353" y="1"/>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 name="Google Shape;321;p7"/>
              <p:cNvSpPr/>
              <p:nvPr/>
            </p:nvSpPr>
            <p:spPr>
              <a:xfrm>
                <a:off x="3899850" y="1462775"/>
                <a:ext cx="56400" cy="29975"/>
              </a:xfrm>
              <a:custGeom>
                <a:avLst/>
                <a:gdLst/>
                <a:ahLst/>
                <a:cxnLst/>
                <a:rect l="l" t="t" r="r" b="b"/>
                <a:pathLst>
                  <a:path w="2256" h="1199" fill="none" extrusionOk="0">
                    <a:moveTo>
                      <a:pt x="282" y="705"/>
                    </a:moveTo>
                    <a:lnTo>
                      <a:pt x="282" y="705"/>
                    </a:lnTo>
                    <a:lnTo>
                      <a:pt x="0" y="283"/>
                    </a:lnTo>
                    <a:lnTo>
                      <a:pt x="0" y="142"/>
                    </a:lnTo>
                    <a:lnTo>
                      <a:pt x="71" y="71"/>
                    </a:lnTo>
                    <a:lnTo>
                      <a:pt x="141" y="1"/>
                    </a:lnTo>
                    <a:lnTo>
                      <a:pt x="282" y="1"/>
                    </a:lnTo>
                    <a:lnTo>
                      <a:pt x="705" y="142"/>
                    </a:lnTo>
                    <a:lnTo>
                      <a:pt x="1198" y="283"/>
                    </a:lnTo>
                    <a:lnTo>
                      <a:pt x="1621" y="565"/>
                    </a:lnTo>
                    <a:lnTo>
                      <a:pt x="2256" y="917"/>
                    </a:lnTo>
                    <a:lnTo>
                      <a:pt x="2256" y="917"/>
                    </a:lnTo>
                    <a:lnTo>
                      <a:pt x="1762" y="1128"/>
                    </a:lnTo>
                    <a:lnTo>
                      <a:pt x="1269" y="1199"/>
                    </a:lnTo>
                    <a:lnTo>
                      <a:pt x="987" y="1128"/>
                    </a:lnTo>
                    <a:lnTo>
                      <a:pt x="705" y="1058"/>
                    </a:lnTo>
                    <a:lnTo>
                      <a:pt x="494" y="917"/>
                    </a:lnTo>
                    <a:lnTo>
                      <a:pt x="282" y="705"/>
                    </a:lnTo>
                    <a:lnTo>
                      <a:pt x="282" y="705"/>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22" name="Google Shape;322;p7"/>
            <p:cNvSpPr/>
            <p:nvPr/>
          </p:nvSpPr>
          <p:spPr>
            <a:xfrm>
              <a:off x="1086250" y="2701550"/>
              <a:ext cx="237900" cy="313675"/>
            </a:xfrm>
            <a:custGeom>
              <a:avLst/>
              <a:gdLst/>
              <a:ahLst/>
              <a:cxnLst/>
              <a:rect l="l" t="t" r="r" b="b"/>
              <a:pathLst>
                <a:path w="9516" h="12547" extrusionOk="0">
                  <a:moveTo>
                    <a:pt x="9516" y="0"/>
                  </a:moveTo>
                  <a:lnTo>
                    <a:pt x="9420" y="385"/>
                  </a:lnTo>
                  <a:lnTo>
                    <a:pt x="9445" y="353"/>
                  </a:lnTo>
                  <a:lnTo>
                    <a:pt x="9516" y="0"/>
                  </a:lnTo>
                  <a:close/>
                  <a:moveTo>
                    <a:pt x="5357" y="3947"/>
                  </a:moveTo>
                  <a:lnTo>
                    <a:pt x="4793" y="4582"/>
                  </a:lnTo>
                  <a:lnTo>
                    <a:pt x="3595" y="5921"/>
                  </a:lnTo>
                  <a:lnTo>
                    <a:pt x="2256" y="7471"/>
                  </a:lnTo>
                  <a:lnTo>
                    <a:pt x="1763" y="8106"/>
                  </a:lnTo>
                  <a:lnTo>
                    <a:pt x="1410" y="8599"/>
                  </a:lnTo>
                  <a:lnTo>
                    <a:pt x="1692" y="7894"/>
                  </a:lnTo>
                  <a:lnTo>
                    <a:pt x="2045" y="7190"/>
                  </a:lnTo>
                  <a:lnTo>
                    <a:pt x="2467" y="6485"/>
                  </a:lnTo>
                  <a:lnTo>
                    <a:pt x="2961" y="5921"/>
                  </a:lnTo>
                  <a:lnTo>
                    <a:pt x="3525" y="5357"/>
                  </a:lnTo>
                  <a:lnTo>
                    <a:pt x="4089" y="4864"/>
                  </a:lnTo>
                  <a:lnTo>
                    <a:pt x="4723" y="4370"/>
                  </a:lnTo>
                  <a:lnTo>
                    <a:pt x="5357" y="3947"/>
                  </a:lnTo>
                  <a:close/>
                  <a:moveTo>
                    <a:pt x="6696" y="3242"/>
                  </a:moveTo>
                  <a:lnTo>
                    <a:pt x="6626" y="3806"/>
                  </a:lnTo>
                  <a:lnTo>
                    <a:pt x="6626" y="4300"/>
                  </a:lnTo>
                  <a:lnTo>
                    <a:pt x="6555" y="5357"/>
                  </a:lnTo>
                  <a:lnTo>
                    <a:pt x="6485" y="5850"/>
                  </a:lnTo>
                  <a:lnTo>
                    <a:pt x="6415" y="6344"/>
                  </a:lnTo>
                  <a:lnTo>
                    <a:pt x="6203" y="6837"/>
                  </a:lnTo>
                  <a:lnTo>
                    <a:pt x="5921" y="7331"/>
                  </a:lnTo>
                  <a:lnTo>
                    <a:pt x="5569" y="7753"/>
                  </a:lnTo>
                  <a:lnTo>
                    <a:pt x="5075" y="8176"/>
                  </a:lnTo>
                  <a:lnTo>
                    <a:pt x="4652" y="8529"/>
                  </a:lnTo>
                  <a:lnTo>
                    <a:pt x="4089" y="8811"/>
                  </a:lnTo>
                  <a:lnTo>
                    <a:pt x="3031" y="9375"/>
                  </a:lnTo>
                  <a:lnTo>
                    <a:pt x="2045" y="10009"/>
                  </a:lnTo>
                  <a:lnTo>
                    <a:pt x="2256" y="9445"/>
                  </a:lnTo>
                  <a:lnTo>
                    <a:pt x="2538" y="9022"/>
                  </a:lnTo>
                  <a:lnTo>
                    <a:pt x="3243" y="8106"/>
                  </a:lnTo>
                  <a:lnTo>
                    <a:pt x="3948" y="7260"/>
                  </a:lnTo>
                  <a:lnTo>
                    <a:pt x="4723" y="6414"/>
                  </a:lnTo>
                  <a:lnTo>
                    <a:pt x="4934" y="6062"/>
                  </a:lnTo>
                  <a:lnTo>
                    <a:pt x="5216" y="5639"/>
                  </a:lnTo>
                  <a:lnTo>
                    <a:pt x="5639" y="4652"/>
                  </a:lnTo>
                  <a:lnTo>
                    <a:pt x="6203" y="3806"/>
                  </a:lnTo>
                  <a:lnTo>
                    <a:pt x="6415" y="3454"/>
                  </a:lnTo>
                  <a:lnTo>
                    <a:pt x="6696" y="3242"/>
                  </a:lnTo>
                  <a:close/>
                  <a:moveTo>
                    <a:pt x="9420" y="385"/>
                  </a:moveTo>
                  <a:lnTo>
                    <a:pt x="9163" y="705"/>
                  </a:lnTo>
                  <a:lnTo>
                    <a:pt x="8811" y="1057"/>
                  </a:lnTo>
                  <a:lnTo>
                    <a:pt x="8388" y="1410"/>
                  </a:lnTo>
                  <a:lnTo>
                    <a:pt x="7260" y="2115"/>
                  </a:lnTo>
                  <a:lnTo>
                    <a:pt x="5992" y="2820"/>
                  </a:lnTo>
                  <a:lnTo>
                    <a:pt x="4652" y="3595"/>
                  </a:lnTo>
                  <a:lnTo>
                    <a:pt x="3384" y="4300"/>
                  </a:lnTo>
                  <a:lnTo>
                    <a:pt x="2326" y="5005"/>
                  </a:lnTo>
                  <a:lnTo>
                    <a:pt x="1904" y="5357"/>
                  </a:lnTo>
                  <a:lnTo>
                    <a:pt x="1622" y="5709"/>
                  </a:lnTo>
                  <a:lnTo>
                    <a:pt x="1269" y="6203"/>
                  </a:lnTo>
                  <a:lnTo>
                    <a:pt x="917" y="6696"/>
                  </a:lnTo>
                  <a:lnTo>
                    <a:pt x="705" y="7190"/>
                  </a:lnTo>
                  <a:lnTo>
                    <a:pt x="494" y="7683"/>
                  </a:lnTo>
                  <a:lnTo>
                    <a:pt x="212" y="8811"/>
                  </a:lnTo>
                  <a:lnTo>
                    <a:pt x="1" y="9938"/>
                  </a:lnTo>
                  <a:lnTo>
                    <a:pt x="1" y="10502"/>
                  </a:lnTo>
                  <a:lnTo>
                    <a:pt x="71" y="11560"/>
                  </a:lnTo>
                  <a:lnTo>
                    <a:pt x="141" y="12053"/>
                  </a:lnTo>
                  <a:lnTo>
                    <a:pt x="282" y="12405"/>
                  </a:lnTo>
                  <a:lnTo>
                    <a:pt x="353" y="12476"/>
                  </a:lnTo>
                  <a:lnTo>
                    <a:pt x="423" y="12546"/>
                  </a:lnTo>
                  <a:lnTo>
                    <a:pt x="564" y="12476"/>
                  </a:lnTo>
                  <a:lnTo>
                    <a:pt x="705" y="12405"/>
                  </a:lnTo>
                  <a:lnTo>
                    <a:pt x="987" y="11982"/>
                  </a:lnTo>
                  <a:lnTo>
                    <a:pt x="1410" y="11630"/>
                  </a:lnTo>
                  <a:lnTo>
                    <a:pt x="2256" y="10996"/>
                  </a:lnTo>
                  <a:lnTo>
                    <a:pt x="3172" y="10432"/>
                  </a:lnTo>
                  <a:lnTo>
                    <a:pt x="4159" y="9938"/>
                  </a:lnTo>
                  <a:lnTo>
                    <a:pt x="5075" y="9445"/>
                  </a:lnTo>
                  <a:lnTo>
                    <a:pt x="5921" y="8811"/>
                  </a:lnTo>
                  <a:lnTo>
                    <a:pt x="6344" y="8458"/>
                  </a:lnTo>
                  <a:lnTo>
                    <a:pt x="6696" y="8106"/>
                  </a:lnTo>
                  <a:lnTo>
                    <a:pt x="6978" y="7683"/>
                  </a:lnTo>
                  <a:lnTo>
                    <a:pt x="7260" y="7190"/>
                  </a:lnTo>
                  <a:lnTo>
                    <a:pt x="7401" y="6696"/>
                  </a:lnTo>
                  <a:lnTo>
                    <a:pt x="7472" y="6203"/>
                  </a:lnTo>
                  <a:lnTo>
                    <a:pt x="7472" y="5709"/>
                  </a:lnTo>
                  <a:lnTo>
                    <a:pt x="7401" y="5216"/>
                  </a:lnTo>
                  <a:lnTo>
                    <a:pt x="7331" y="4300"/>
                  </a:lnTo>
                  <a:lnTo>
                    <a:pt x="7331" y="3806"/>
                  </a:lnTo>
                  <a:lnTo>
                    <a:pt x="7401" y="3313"/>
                  </a:lnTo>
                  <a:lnTo>
                    <a:pt x="7542" y="2890"/>
                  </a:lnTo>
                  <a:lnTo>
                    <a:pt x="7824" y="2538"/>
                  </a:lnTo>
                  <a:lnTo>
                    <a:pt x="8459" y="1762"/>
                  </a:lnTo>
                  <a:lnTo>
                    <a:pt x="8811" y="1410"/>
                  </a:lnTo>
                  <a:lnTo>
                    <a:pt x="9163" y="987"/>
                  </a:lnTo>
                  <a:lnTo>
                    <a:pt x="9375" y="564"/>
                  </a:lnTo>
                  <a:lnTo>
                    <a:pt x="9420" y="385"/>
                  </a:lnTo>
                  <a:close/>
                </a:path>
              </a:pathLst>
            </a:custGeom>
            <a:solidFill>
              <a:srgbClr val="93B7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3;p7"/>
            <p:cNvSpPr/>
            <p:nvPr/>
          </p:nvSpPr>
          <p:spPr>
            <a:xfrm>
              <a:off x="924150" y="1106825"/>
              <a:ext cx="244950" cy="345400"/>
            </a:xfrm>
            <a:custGeom>
              <a:avLst/>
              <a:gdLst/>
              <a:ahLst/>
              <a:cxnLst/>
              <a:rect l="l" t="t" r="r" b="b"/>
              <a:pathLst>
                <a:path w="9798" h="13816" extrusionOk="0">
                  <a:moveTo>
                    <a:pt x="6203" y="4159"/>
                  </a:moveTo>
                  <a:lnTo>
                    <a:pt x="6414" y="4230"/>
                  </a:lnTo>
                  <a:lnTo>
                    <a:pt x="6485" y="4371"/>
                  </a:lnTo>
                  <a:lnTo>
                    <a:pt x="6485" y="4512"/>
                  </a:lnTo>
                  <a:lnTo>
                    <a:pt x="6414" y="4582"/>
                  </a:lnTo>
                  <a:lnTo>
                    <a:pt x="6273" y="4582"/>
                  </a:lnTo>
                  <a:lnTo>
                    <a:pt x="5921" y="4512"/>
                  </a:lnTo>
                  <a:lnTo>
                    <a:pt x="5850" y="4441"/>
                  </a:lnTo>
                  <a:lnTo>
                    <a:pt x="5850" y="4371"/>
                  </a:lnTo>
                  <a:lnTo>
                    <a:pt x="5921" y="4230"/>
                  </a:lnTo>
                  <a:lnTo>
                    <a:pt x="6062" y="4159"/>
                  </a:lnTo>
                  <a:close/>
                  <a:moveTo>
                    <a:pt x="5709" y="5569"/>
                  </a:moveTo>
                  <a:lnTo>
                    <a:pt x="5004" y="6697"/>
                  </a:lnTo>
                  <a:lnTo>
                    <a:pt x="4088" y="7684"/>
                  </a:lnTo>
                  <a:lnTo>
                    <a:pt x="4440" y="7049"/>
                  </a:lnTo>
                  <a:lnTo>
                    <a:pt x="4793" y="6485"/>
                  </a:lnTo>
                  <a:lnTo>
                    <a:pt x="5216" y="5992"/>
                  </a:lnTo>
                  <a:lnTo>
                    <a:pt x="5709" y="5569"/>
                  </a:lnTo>
                  <a:close/>
                  <a:moveTo>
                    <a:pt x="6414" y="5992"/>
                  </a:moveTo>
                  <a:lnTo>
                    <a:pt x="6837" y="6274"/>
                  </a:lnTo>
                  <a:lnTo>
                    <a:pt x="6766" y="6838"/>
                  </a:lnTo>
                  <a:lnTo>
                    <a:pt x="6625" y="7402"/>
                  </a:lnTo>
                  <a:lnTo>
                    <a:pt x="6344" y="7895"/>
                  </a:lnTo>
                  <a:lnTo>
                    <a:pt x="6062" y="8388"/>
                  </a:lnTo>
                  <a:lnTo>
                    <a:pt x="6062" y="7825"/>
                  </a:lnTo>
                  <a:lnTo>
                    <a:pt x="6132" y="7190"/>
                  </a:lnTo>
                  <a:lnTo>
                    <a:pt x="6203" y="6556"/>
                  </a:lnTo>
                  <a:lnTo>
                    <a:pt x="6414" y="5992"/>
                  </a:lnTo>
                  <a:close/>
                  <a:moveTo>
                    <a:pt x="5568" y="5076"/>
                  </a:moveTo>
                  <a:lnTo>
                    <a:pt x="5075" y="5287"/>
                  </a:lnTo>
                  <a:lnTo>
                    <a:pt x="4652" y="5569"/>
                  </a:lnTo>
                  <a:lnTo>
                    <a:pt x="4229" y="5921"/>
                  </a:lnTo>
                  <a:lnTo>
                    <a:pt x="3947" y="6344"/>
                  </a:lnTo>
                  <a:lnTo>
                    <a:pt x="3383" y="7190"/>
                  </a:lnTo>
                  <a:lnTo>
                    <a:pt x="2819" y="8036"/>
                  </a:lnTo>
                  <a:lnTo>
                    <a:pt x="2678" y="8600"/>
                  </a:lnTo>
                  <a:lnTo>
                    <a:pt x="2608" y="8811"/>
                  </a:lnTo>
                  <a:lnTo>
                    <a:pt x="2467" y="8952"/>
                  </a:lnTo>
                  <a:lnTo>
                    <a:pt x="2326" y="9093"/>
                  </a:lnTo>
                  <a:lnTo>
                    <a:pt x="2115" y="9234"/>
                  </a:lnTo>
                  <a:lnTo>
                    <a:pt x="1551" y="9305"/>
                  </a:lnTo>
                  <a:lnTo>
                    <a:pt x="1269" y="9305"/>
                  </a:lnTo>
                  <a:lnTo>
                    <a:pt x="1057" y="9234"/>
                  </a:lnTo>
                  <a:lnTo>
                    <a:pt x="916" y="9093"/>
                  </a:lnTo>
                  <a:lnTo>
                    <a:pt x="775" y="8952"/>
                  </a:lnTo>
                  <a:lnTo>
                    <a:pt x="705" y="8741"/>
                  </a:lnTo>
                  <a:lnTo>
                    <a:pt x="705" y="8529"/>
                  </a:lnTo>
                  <a:lnTo>
                    <a:pt x="705" y="8247"/>
                  </a:lnTo>
                  <a:lnTo>
                    <a:pt x="846" y="7966"/>
                  </a:lnTo>
                  <a:lnTo>
                    <a:pt x="1128" y="7402"/>
                  </a:lnTo>
                  <a:lnTo>
                    <a:pt x="1551" y="6767"/>
                  </a:lnTo>
                  <a:lnTo>
                    <a:pt x="2115" y="6274"/>
                  </a:lnTo>
                  <a:lnTo>
                    <a:pt x="2749" y="5851"/>
                  </a:lnTo>
                  <a:lnTo>
                    <a:pt x="3454" y="5499"/>
                  </a:lnTo>
                  <a:lnTo>
                    <a:pt x="4159" y="5217"/>
                  </a:lnTo>
                  <a:lnTo>
                    <a:pt x="4863" y="5076"/>
                  </a:lnTo>
                  <a:close/>
                  <a:moveTo>
                    <a:pt x="5709" y="7120"/>
                  </a:moveTo>
                  <a:lnTo>
                    <a:pt x="5427" y="8247"/>
                  </a:lnTo>
                  <a:lnTo>
                    <a:pt x="5286" y="9446"/>
                  </a:lnTo>
                  <a:lnTo>
                    <a:pt x="4863" y="9869"/>
                  </a:lnTo>
                  <a:lnTo>
                    <a:pt x="4511" y="10080"/>
                  </a:lnTo>
                  <a:lnTo>
                    <a:pt x="4229" y="10292"/>
                  </a:lnTo>
                  <a:lnTo>
                    <a:pt x="3947" y="10362"/>
                  </a:lnTo>
                  <a:lnTo>
                    <a:pt x="3665" y="10362"/>
                  </a:lnTo>
                  <a:lnTo>
                    <a:pt x="3595" y="10292"/>
                  </a:lnTo>
                  <a:lnTo>
                    <a:pt x="3524" y="10151"/>
                  </a:lnTo>
                  <a:lnTo>
                    <a:pt x="3383" y="9798"/>
                  </a:lnTo>
                  <a:lnTo>
                    <a:pt x="3454" y="9516"/>
                  </a:lnTo>
                  <a:lnTo>
                    <a:pt x="3665" y="9164"/>
                  </a:lnTo>
                  <a:lnTo>
                    <a:pt x="4370" y="8388"/>
                  </a:lnTo>
                  <a:lnTo>
                    <a:pt x="5216" y="7684"/>
                  </a:lnTo>
                  <a:lnTo>
                    <a:pt x="5709" y="7120"/>
                  </a:lnTo>
                  <a:close/>
                  <a:moveTo>
                    <a:pt x="7894" y="6274"/>
                  </a:moveTo>
                  <a:lnTo>
                    <a:pt x="8388" y="7613"/>
                  </a:lnTo>
                  <a:lnTo>
                    <a:pt x="8670" y="8459"/>
                  </a:lnTo>
                  <a:lnTo>
                    <a:pt x="8810" y="9375"/>
                  </a:lnTo>
                  <a:lnTo>
                    <a:pt x="8881" y="9798"/>
                  </a:lnTo>
                  <a:lnTo>
                    <a:pt x="8881" y="10151"/>
                  </a:lnTo>
                  <a:lnTo>
                    <a:pt x="8810" y="10503"/>
                  </a:lnTo>
                  <a:lnTo>
                    <a:pt x="8670" y="10855"/>
                  </a:lnTo>
                  <a:lnTo>
                    <a:pt x="8529" y="11067"/>
                  </a:lnTo>
                  <a:lnTo>
                    <a:pt x="8247" y="11278"/>
                  </a:lnTo>
                  <a:lnTo>
                    <a:pt x="7894" y="11349"/>
                  </a:lnTo>
                  <a:lnTo>
                    <a:pt x="7471" y="11349"/>
                  </a:lnTo>
                  <a:lnTo>
                    <a:pt x="6978" y="11278"/>
                  </a:lnTo>
                  <a:lnTo>
                    <a:pt x="6625" y="11067"/>
                  </a:lnTo>
                  <a:lnTo>
                    <a:pt x="6414" y="10855"/>
                  </a:lnTo>
                  <a:lnTo>
                    <a:pt x="6344" y="10644"/>
                  </a:lnTo>
                  <a:lnTo>
                    <a:pt x="6273" y="10292"/>
                  </a:lnTo>
                  <a:lnTo>
                    <a:pt x="6344" y="10010"/>
                  </a:lnTo>
                  <a:lnTo>
                    <a:pt x="6625" y="9234"/>
                  </a:lnTo>
                  <a:lnTo>
                    <a:pt x="6978" y="8459"/>
                  </a:lnTo>
                  <a:lnTo>
                    <a:pt x="7401" y="7613"/>
                  </a:lnTo>
                  <a:lnTo>
                    <a:pt x="7753" y="6908"/>
                  </a:lnTo>
                  <a:lnTo>
                    <a:pt x="7894" y="6556"/>
                  </a:lnTo>
                  <a:lnTo>
                    <a:pt x="7894" y="6274"/>
                  </a:lnTo>
                  <a:close/>
                  <a:moveTo>
                    <a:pt x="7189" y="1"/>
                  </a:moveTo>
                  <a:lnTo>
                    <a:pt x="6978" y="71"/>
                  </a:lnTo>
                  <a:lnTo>
                    <a:pt x="6696" y="353"/>
                  </a:lnTo>
                  <a:lnTo>
                    <a:pt x="6485" y="494"/>
                  </a:lnTo>
                  <a:lnTo>
                    <a:pt x="6344" y="706"/>
                  </a:lnTo>
                  <a:lnTo>
                    <a:pt x="6203" y="1199"/>
                  </a:lnTo>
                  <a:lnTo>
                    <a:pt x="6132" y="1692"/>
                  </a:lnTo>
                  <a:lnTo>
                    <a:pt x="6062" y="2256"/>
                  </a:lnTo>
                  <a:lnTo>
                    <a:pt x="5921" y="2891"/>
                  </a:lnTo>
                  <a:lnTo>
                    <a:pt x="5780" y="3384"/>
                  </a:lnTo>
                  <a:lnTo>
                    <a:pt x="5568" y="3877"/>
                  </a:lnTo>
                  <a:lnTo>
                    <a:pt x="5357" y="4089"/>
                  </a:lnTo>
                  <a:lnTo>
                    <a:pt x="5145" y="4300"/>
                  </a:lnTo>
                  <a:lnTo>
                    <a:pt x="4581" y="4582"/>
                  </a:lnTo>
                  <a:lnTo>
                    <a:pt x="4018" y="4864"/>
                  </a:lnTo>
                  <a:lnTo>
                    <a:pt x="2819" y="5217"/>
                  </a:lnTo>
                  <a:lnTo>
                    <a:pt x="2255" y="5428"/>
                  </a:lnTo>
                  <a:lnTo>
                    <a:pt x="1692" y="5710"/>
                  </a:lnTo>
                  <a:lnTo>
                    <a:pt x="1128" y="6062"/>
                  </a:lnTo>
                  <a:lnTo>
                    <a:pt x="634" y="6626"/>
                  </a:lnTo>
                  <a:lnTo>
                    <a:pt x="282" y="7190"/>
                  </a:lnTo>
                  <a:lnTo>
                    <a:pt x="71" y="7825"/>
                  </a:lnTo>
                  <a:lnTo>
                    <a:pt x="0" y="8459"/>
                  </a:lnTo>
                  <a:lnTo>
                    <a:pt x="0" y="9093"/>
                  </a:lnTo>
                  <a:lnTo>
                    <a:pt x="71" y="9375"/>
                  </a:lnTo>
                  <a:lnTo>
                    <a:pt x="211" y="9587"/>
                  </a:lnTo>
                  <a:lnTo>
                    <a:pt x="352" y="9869"/>
                  </a:lnTo>
                  <a:lnTo>
                    <a:pt x="564" y="10010"/>
                  </a:lnTo>
                  <a:lnTo>
                    <a:pt x="846" y="10151"/>
                  </a:lnTo>
                  <a:lnTo>
                    <a:pt x="1128" y="10221"/>
                  </a:lnTo>
                  <a:lnTo>
                    <a:pt x="1903" y="10221"/>
                  </a:lnTo>
                  <a:lnTo>
                    <a:pt x="1339" y="10644"/>
                  </a:lnTo>
                  <a:lnTo>
                    <a:pt x="916" y="10926"/>
                  </a:lnTo>
                  <a:lnTo>
                    <a:pt x="564" y="11278"/>
                  </a:lnTo>
                  <a:lnTo>
                    <a:pt x="282" y="11701"/>
                  </a:lnTo>
                  <a:lnTo>
                    <a:pt x="141" y="12054"/>
                  </a:lnTo>
                  <a:lnTo>
                    <a:pt x="141" y="12195"/>
                  </a:lnTo>
                  <a:lnTo>
                    <a:pt x="211" y="12406"/>
                  </a:lnTo>
                  <a:lnTo>
                    <a:pt x="282" y="12547"/>
                  </a:lnTo>
                  <a:lnTo>
                    <a:pt x="493" y="12758"/>
                  </a:lnTo>
                  <a:lnTo>
                    <a:pt x="775" y="12899"/>
                  </a:lnTo>
                  <a:lnTo>
                    <a:pt x="1057" y="12970"/>
                  </a:lnTo>
                  <a:lnTo>
                    <a:pt x="1269" y="12899"/>
                  </a:lnTo>
                  <a:lnTo>
                    <a:pt x="1410" y="12829"/>
                  </a:lnTo>
                  <a:lnTo>
                    <a:pt x="1551" y="12688"/>
                  </a:lnTo>
                  <a:lnTo>
                    <a:pt x="1692" y="12547"/>
                  </a:lnTo>
                  <a:lnTo>
                    <a:pt x="1903" y="12054"/>
                  </a:lnTo>
                  <a:lnTo>
                    <a:pt x="2044" y="11560"/>
                  </a:lnTo>
                  <a:lnTo>
                    <a:pt x="2115" y="10996"/>
                  </a:lnTo>
                  <a:lnTo>
                    <a:pt x="2185" y="10573"/>
                  </a:lnTo>
                  <a:lnTo>
                    <a:pt x="2326" y="10292"/>
                  </a:lnTo>
                  <a:lnTo>
                    <a:pt x="2467" y="10714"/>
                  </a:lnTo>
                  <a:lnTo>
                    <a:pt x="2678" y="11067"/>
                  </a:lnTo>
                  <a:lnTo>
                    <a:pt x="3031" y="11278"/>
                  </a:lnTo>
                  <a:lnTo>
                    <a:pt x="3313" y="11490"/>
                  </a:lnTo>
                  <a:lnTo>
                    <a:pt x="4088" y="11490"/>
                  </a:lnTo>
                  <a:lnTo>
                    <a:pt x="4511" y="11419"/>
                  </a:lnTo>
                  <a:lnTo>
                    <a:pt x="4863" y="11208"/>
                  </a:lnTo>
                  <a:lnTo>
                    <a:pt x="4581" y="11772"/>
                  </a:lnTo>
                  <a:lnTo>
                    <a:pt x="4300" y="12265"/>
                  </a:lnTo>
                  <a:lnTo>
                    <a:pt x="4018" y="12829"/>
                  </a:lnTo>
                  <a:lnTo>
                    <a:pt x="3947" y="13393"/>
                  </a:lnTo>
                  <a:lnTo>
                    <a:pt x="3947" y="13534"/>
                  </a:lnTo>
                  <a:lnTo>
                    <a:pt x="4018" y="13675"/>
                  </a:lnTo>
                  <a:lnTo>
                    <a:pt x="4159" y="13816"/>
                  </a:lnTo>
                  <a:lnTo>
                    <a:pt x="4370" y="13816"/>
                  </a:lnTo>
                  <a:lnTo>
                    <a:pt x="4722" y="13675"/>
                  </a:lnTo>
                  <a:lnTo>
                    <a:pt x="5145" y="13534"/>
                  </a:lnTo>
                  <a:lnTo>
                    <a:pt x="5357" y="13322"/>
                  </a:lnTo>
                  <a:lnTo>
                    <a:pt x="5498" y="13040"/>
                  </a:lnTo>
                  <a:lnTo>
                    <a:pt x="5568" y="12688"/>
                  </a:lnTo>
                  <a:lnTo>
                    <a:pt x="5568" y="12336"/>
                  </a:lnTo>
                  <a:lnTo>
                    <a:pt x="5427" y="11631"/>
                  </a:lnTo>
                  <a:lnTo>
                    <a:pt x="5427" y="11278"/>
                  </a:lnTo>
                  <a:lnTo>
                    <a:pt x="5498" y="10996"/>
                  </a:lnTo>
                  <a:lnTo>
                    <a:pt x="5709" y="11419"/>
                  </a:lnTo>
                  <a:lnTo>
                    <a:pt x="6062" y="11772"/>
                  </a:lnTo>
                  <a:lnTo>
                    <a:pt x="6485" y="12054"/>
                  </a:lnTo>
                  <a:lnTo>
                    <a:pt x="6978" y="12265"/>
                  </a:lnTo>
                  <a:lnTo>
                    <a:pt x="7471" y="12336"/>
                  </a:lnTo>
                  <a:lnTo>
                    <a:pt x="8035" y="12336"/>
                  </a:lnTo>
                  <a:lnTo>
                    <a:pt x="8529" y="12265"/>
                  </a:lnTo>
                  <a:lnTo>
                    <a:pt x="8951" y="12054"/>
                  </a:lnTo>
                  <a:lnTo>
                    <a:pt x="9374" y="11701"/>
                  </a:lnTo>
                  <a:lnTo>
                    <a:pt x="9656" y="11278"/>
                  </a:lnTo>
                  <a:lnTo>
                    <a:pt x="9797" y="10855"/>
                  </a:lnTo>
                  <a:lnTo>
                    <a:pt x="9797" y="10362"/>
                  </a:lnTo>
                  <a:lnTo>
                    <a:pt x="9797" y="9869"/>
                  </a:lnTo>
                  <a:lnTo>
                    <a:pt x="9656" y="9375"/>
                  </a:lnTo>
                  <a:lnTo>
                    <a:pt x="9445" y="8318"/>
                  </a:lnTo>
                  <a:lnTo>
                    <a:pt x="9092" y="6979"/>
                  </a:lnTo>
                  <a:lnTo>
                    <a:pt x="8881" y="6274"/>
                  </a:lnTo>
                  <a:lnTo>
                    <a:pt x="8599" y="5499"/>
                  </a:lnTo>
                  <a:lnTo>
                    <a:pt x="8247" y="4794"/>
                  </a:lnTo>
                  <a:lnTo>
                    <a:pt x="7894" y="4159"/>
                  </a:lnTo>
                  <a:lnTo>
                    <a:pt x="7401" y="3595"/>
                  </a:lnTo>
                  <a:lnTo>
                    <a:pt x="7119" y="3384"/>
                  </a:lnTo>
                  <a:lnTo>
                    <a:pt x="6837" y="3243"/>
                  </a:lnTo>
                  <a:lnTo>
                    <a:pt x="7119" y="2820"/>
                  </a:lnTo>
                  <a:lnTo>
                    <a:pt x="7330" y="2256"/>
                  </a:lnTo>
                  <a:lnTo>
                    <a:pt x="7542" y="1622"/>
                  </a:lnTo>
                  <a:lnTo>
                    <a:pt x="7612" y="988"/>
                  </a:lnTo>
                  <a:lnTo>
                    <a:pt x="7612" y="424"/>
                  </a:lnTo>
                  <a:lnTo>
                    <a:pt x="7612" y="212"/>
                  </a:lnTo>
                  <a:lnTo>
                    <a:pt x="7471" y="71"/>
                  </a:lnTo>
                  <a:lnTo>
                    <a:pt x="7330" y="1"/>
                  </a:lnTo>
                  <a:close/>
                </a:path>
              </a:pathLst>
            </a:custGeom>
            <a:solidFill>
              <a:srgbClr val="EDDC7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 name="Google Shape;324;p7"/>
            <p:cNvSpPr/>
            <p:nvPr/>
          </p:nvSpPr>
          <p:spPr>
            <a:xfrm>
              <a:off x="1750550" y="2135900"/>
              <a:ext cx="260825" cy="227350"/>
            </a:xfrm>
            <a:custGeom>
              <a:avLst/>
              <a:gdLst/>
              <a:ahLst/>
              <a:cxnLst/>
              <a:rect l="l" t="t" r="r" b="b"/>
              <a:pathLst>
                <a:path w="10433" h="9094" extrusionOk="0">
                  <a:moveTo>
                    <a:pt x="7049" y="1199"/>
                  </a:moveTo>
                  <a:lnTo>
                    <a:pt x="7472" y="1340"/>
                  </a:lnTo>
                  <a:lnTo>
                    <a:pt x="7895" y="1481"/>
                  </a:lnTo>
                  <a:lnTo>
                    <a:pt x="8247" y="1692"/>
                  </a:lnTo>
                  <a:lnTo>
                    <a:pt x="8529" y="2045"/>
                  </a:lnTo>
                  <a:lnTo>
                    <a:pt x="8670" y="2397"/>
                  </a:lnTo>
                  <a:lnTo>
                    <a:pt x="8811" y="2820"/>
                  </a:lnTo>
                  <a:lnTo>
                    <a:pt x="8600" y="2397"/>
                  </a:lnTo>
                  <a:lnTo>
                    <a:pt x="8318" y="2115"/>
                  </a:lnTo>
                  <a:lnTo>
                    <a:pt x="8106" y="1904"/>
                  </a:lnTo>
                  <a:lnTo>
                    <a:pt x="7895" y="1833"/>
                  </a:lnTo>
                  <a:lnTo>
                    <a:pt x="7684" y="1833"/>
                  </a:lnTo>
                  <a:lnTo>
                    <a:pt x="7402" y="1904"/>
                  </a:lnTo>
                  <a:lnTo>
                    <a:pt x="6908" y="1904"/>
                  </a:lnTo>
                  <a:lnTo>
                    <a:pt x="6767" y="1974"/>
                  </a:lnTo>
                  <a:lnTo>
                    <a:pt x="6062" y="2186"/>
                  </a:lnTo>
                  <a:lnTo>
                    <a:pt x="5287" y="2397"/>
                  </a:lnTo>
                  <a:lnTo>
                    <a:pt x="4794" y="2538"/>
                  </a:lnTo>
                  <a:lnTo>
                    <a:pt x="4512" y="2468"/>
                  </a:lnTo>
                  <a:lnTo>
                    <a:pt x="4441" y="2397"/>
                  </a:lnTo>
                  <a:lnTo>
                    <a:pt x="4441" y="2327"/>
                  </a:lnTo>
                  <a:lnTo>
                    <a:pt x="4653" y="2115"/>
                  </a:lnTo>
                  <a:lnTo>
                    <a:pt x="4935" y="1904"/>
                  </a:lnTo>
                  <a:lnTo>
                    <a:pt x="5640" y="1481"/>
                  </a:lnTo>
                  <a:lnTo>
                    <a:pt x="6203" y="1199"/>
                  </a:lnTo>
                  <a:close/>
                  <a:moveTo>
                    <a:pt x="6485" y="3525"/>
                  </a:moveTo>
                  <a:lnTo>
                    <a:pt x="6626" y="3666"/>
                  </a:lnTo>
                  <a:lnTo>
                    <a:pt x="6697" y="3877"/>
                  </a:lnTo>
                  <a:lnTo>
                    <a:pt x="6697" y="4018"/>
                  </a:lnTo>
                  <a:lnTo>
                    <a:pt x="6697" y="4159"/>
                  </a:lnTo>
                  <a:lnTo>
                    <a:pt x="6556" y="4582"/>
                  </a:lnTo>
                  <a:lnTo>
                    <a:pt x="6274" y="4864"/>
                  </a:lnTo>
                  <a:lnTo>
                    <a:pt x="5992" y="5146"/>
                  </a:lnTo>
                  <a:lnTo>
                    <a:pt x="5710" y="5357"/>
                  </a:lnTo>
                  <a:lnTo>
                    <a:pt x="5428" y="5428"/>
                  </a:lnTo>
                  <a:lnTo>
                    <a:pt x="5287" y="5357"/>
                  </a:lnTo>
                  <a:lnTo>
                    <a:pt x="5146" y="5287"/>
                  </a:lnTo>
                  <a:lnTo>
                    <a:pt x="5076" y="5005"/>
                  </a:lnTo>
                  <a:lnTo>
                    <a:pt x="5076" y="4723"/>
                  </a:lnTo>
                  <a:lnTo>
                    <a:pt x="5287" y="4512"/>
                  </a:lnTo>
                  <a:lnTo>
                    <a:pt x="5499" y="4300"/>
                  </a:lnTo>
                  <a:lnTo>
                    <a:pt x="5358" y="4512"/>
                  </a:lnTo>
                  <a:lnTo>
                    <a:pt x="5217" y="4794"/>
                  </a:lnTo>
                  <a:lnTo>
                    <a:pt x="5287" y="5005"/>
                  </a:lnTo>
                  <a:lnTo>
                    <a:pt x="5358" y="5217"/>
                  </a:lnTo>
                  <a:lnTo>
                    <a:pt x="5569" y="5217"/>
                  </a:lnTo>
                  <a:lnTo>
                    <a:pt x="5710" y="5076"/>
                  </a:lnTo>
                  <a:lnTo>
                    <a:pt x="6062" y="4512"/>
                  </a:lnTo>
                  <a:lnTo>
                    <a:pt x="6344" y="3948"/>
                  </a:lnTo>
                  <a:lnTo>
                    <a:pt x="6485" y="3525"/>
                  </a:lnTo>
                  <a:close/>
                  <a:moveTo>
                    <a:pt x="9164" y="5076"/>
                  </a:moveTo>
                  <a:lnTo>
                    <a:pt x="9093" y="5569"/>
                  </a:lnTo>
                  <a:lnTo>
                    <a:pt x="8952" y="5992"/>
                  </a:lnTo>
                  <a:lnTo>
                    <a:pt x="8741" y="6415"/>
                  </a:lnTo>
                  <a:lnTo>
                    <a:pt x="8459" y="6767"/>
                  </a:lnTo>
                  <a:lnTo>
                    <a:pt x="7965" y="7190"/>
                  </a:lnTo>
                  <a:lnTo>
                    <a:pt x="7402" y="7542"/>
                  </a:lnTo>
                  <a:lnTo>
                    <a:pt x="6838" y="7683"/>
                  </a:lnTo>
                  <a:lnTo>
                    <a:pt x="6485" y="7754"/>
                  </a:lnTo>
                  <a:lnTo>
                    <a:pt x="6203" y="7683"/>
                  </a:lnTo>
                  <a:lnTo>
                    <a:pt x="6838" y="6979"/>
                  </a:lnTo>
                  <a:lnTo>
                    <a:pt x="7543" y="6274"/>
                  </a:lnTo>
                  <a:lnTo>
                    <a:pt x="8388" y="5639"/>
                  </a:lnTo>
                  <a:lnTo>
                    <a:pt x="9164" y="5076"/>
                  </a:lnTo>
                  <a:close/>
                  <a:moveTo>
                    <a:pt x="4089" y="3031"/>
                  </a:moveTo>
                  <a:lnTo>
                    <a:pt x="4089" y="3313"/>
                  </a:lnTo>
                  <a:lnTo>
                    <a:pt x="4018" y="3595"/>
                  </a:lnTo>
                  <a:lnTo>
                    <a:pt x="3736" y="4230"/>
                  </a:lnTo>
                  <a:lnTo>
                    <a:pt x="3384" y="4935"/>
                  </a:lnTo>
                  <a:lnTo>
                    <a:pt x="2961" y="5710"/>
                  </a:lnTo>
                  <a:lnTo>
                    <a:pt x="2891" y="6062"/>
                  </a:lnTo>
                  <a:lnTo>
                    <a:pt x="2750" y="6415"/>
                  </a:lnTo>
                  <a:lnTo>
                    <a:pt x="2820" y="6697"/>
                  </a:lnTo>
                  <a:lnTo>
                    <a:pt x="2891" y="6979"/>
                  </a:lnTo>
                  <a:lnTo>
                    <a:pt x="3102" y="7190"/>
                  </a:lnTo>
                  <a:lnTo>
                    <a:pt x="3455" y="7331"/>
                  </a:lnTo>
                  <a:lnTo>
                    <a:pt x="3948" y="7402"/>
                  </a:lnTo>
                  <a:lnTo>
                    <a:pt x="4653" y="7472"/>
                  </a:lnTo>
                  <a:lnTo>
                    <a:pt x="3877" y="7895"/>
                  </a:lnTo>
                  <a:lnTo>
                    <a:pt x="3243" y="8036"/>
                  </a:lnTo>
                  <a:lnTo>
                    <a:pt x="2679" y="8106"/>
                  </a:lnTo>
                  <a:lnTo>
                    <a:pt x="2256" y="8036"/>
                  </a:lnTo>
                  <a:lnTo>
                    <a:pt x="1904" y="7824"/>
                  </a:lnTo>
                  <a:lnTo>
                    <a:pt x="1692" y="7542"/>
                  </a:lnTo>
                  <a:lnTo>
                    <a:pt x="1551" y="7190"/>
                  </a:lnTo>
                  <a:lnTo>
                    <a:pt x="1481" y="6767"/>
                  </a:lnTo>
                  <a:lnTo>
                    <a:pt x="1551" y="6344"/>
                  </a:lnTo>
                  <a:lnTo>
                    <a:pt x="1692" y="5851"/>
                  </a:lnTo>
                  <a:lnTo>
                    <a:pt x="1833" y="5357"/>
                  </a:lnTo>
                  <a:lnTo>
                    <a:pt x="2115" y="4864"/>
                  </a:lnTo>
                  <a:lnTo>
                    <a:pt x="2397" y="4441"/>
                  </a:lnTo>
                  <a:lnTo>
                    <a:pt x="2750" y="4018"/>
                  </a:lnTo>
                  <a:lnTo>
                    <a:pt x="3173" y="3595"/>
                  </a:lnTo>
                  <a:lnTo>
                    <a:pt x="3595" y="3313"/>
                  </a:lnTo>
                  <a:lnTo>
                    <a:pt x="4089" y="3031"/>
                  </a:lnTo>
                  <a:close/>
                  <a:moveTo>
                    <a:pt x="6697" y="1"/>
                  </a:moveTo>
                  <a:lnTo>
                    <a:pt x="6203" y="71"/>
                  </a:lnTo>
                  <a:lnTo>
                    <a:pt x="5780" y="142"/>
                  </a:lnTo>
                  <a:lnTo>
                    <a:pt x="5358" y="353"/>
                  </a:lnTo>
                  <a:lnTo>
                    <a:pt x="4935" y="635"/>
                  </a:lnTo>
                  <a:lnTo>
                    <a:pt x="4723" y="776"/>
                  </a:lnTo>
                  <a:lnTo>
                    <a:pt x="4582" y="987"/>
                  </a:lnTo>
                  <a:lnTo>
                    <a:pt x="4371" y="1410"/>
                  </a:lnTo>
                  <a:lnTo>
                    <a:pt x="4159" y="1833"/>
                  </a:lnTo>
                  <a:lnTo>
                    <a:pt x="4089" y="2045"/>
                  </a:lnTo>
                  <a:lnTo>
                    <a:pt x="3948" y="2186"/>
                  </a:lnTo>
                  <a:lnTo>
                    <a:pt x="3595" y="2468"/>
                  </a:lnTo>
                  <a:lnTo>
                    <a:pt x="3173" y="2679"/>
                  </a:lnTo>
                  <a:lnTo>
                    <a:pt x="2679" y="2820"/>
                  </a:lnTo>
                  <a:lnTo>
                    <a:pt x="2186" y="3172"/>
                  </a:lnTo>
                  <a:lnTo>
                    <a:pt x="1410" y="3807"/>
                  </a:lnTo>
                  <a:lnTo>
                    <a:pt x="988" y="4230"/>
                  </a:lnTo>
                  <a:lnTo>
                    <a:pt x="706" y="4582"/>
                  </a:lnTo>
                  <a:lnTo>
                    <a:pt x="424" y="5076"/>
                  </a:lnTo>
                  <a:lnTo>
                    <a:pt x="212" y="5498"/>
                  </a:lnTo>
                  <a:lnTo>
                    <a:pt x="71" y="5992"/>
                  </a:lnTo>
                  <a:lnTo>
                    <a:pt x="1" y="6556"/>
                  </a:lnTo>
                  <a:lnTo>
                    <a:pt x="71" y="7261"/>
                  </a:lnTo>
                  <a:lnTo>
                    <a:pt x="212" y="7754"/>
                  </a:lnTo>
                  <a:lnTo>
                    <a:pt x="424" y="8177"/>
                  </a:lnTo>
                  <a:lnTo>
                    <a:pt x="635" y="8529"/>
                  </a:lnTo>
                  <a:lnTo>
                    <a:pt x="917" y="8811"/>
                  </a:lnTo>
                  <a:lnTo>
                    <a:pt x="1270" y="8952"/>
                  </a:lnTo>
                  <a:lnTo>
                    <a:pt x="1692" y="9023"/>
                  </a:lnTo>
                  <a:lnTo>
                    <a:pt x="2045" y="9093"/>
                  </a:lnTo>
                  <a:lnTo>
                    <a:pt x="2961" y="9023"/>
                  </a:lnTo>
                  <a:lnTo>
                    <a:pt x="3877" y="8811"/>
                  </a:lnTo>
                  <a:lnTo>
                    <a:pt x="5640" y="8388"/>
                  </a:lnTo>
                  <a:lnTo>
                    <a:pt x="6485" y="8388"/>
                  </a:lnTo>
                  <a:lnTo>
                    <a:pt x="7261" y="8459"/>
                  </a:lnTo>
                  <a:lnTo>
                    <a:pt x="7613" y="8529"/>
                  </a:lnTo>
                  <a:lnTo>
                    <a:pt x="8036" y="8459"/>
                  </a:lnTo>
                  <a:lnTo>
                    <a:pt x="8529" y="8247"/>
                  </a:lnTo>
                  <a:lnTo>
                    <a:pt x="9023" y="7965"/>
                  </a:lnTo>
                  <a:lnTo>
                    <a:pt x="9446" y="7472"/>
                  </a:lnTo>
                  <a:lnTo>
                    <a:pt x="9798" y="6979"/>
                  </a:lnTo>
                  <a:lnTo>
                    <a:pt x="10150" y="6415"/>
                  </a:lnTo>
                  <a:lnTo>
                    <a:pt x="10362" y="5851"/>
                  </a:lnTo>
                  <a:lnTo>
                    <a:pt x="10432" y="5217"/>
                  </a:lnTo>
                  <a:lnTo>
                    <a:pt x="10432" y="4582"/>
                  </a:lnTo>
                  <a:lnTo>
                    <a:pt x="10362" y="4018"/>
                  </a:lnTo>
                  <a:lnTo>
                    <a:pt x="10080" y="3384"/>
                  </a:lnTo>
                  <a:lnTo>
                    <a:pt x="10150" y="2891"/>
                  </a:lnTo>
                  <a:lnTo>
                    <a:pt x="10080" y="2468"/>
                  </a:lnTo>
                  <a:lnTo>
                    <a:pt x="10009" y="1974"/>
                  </a:lnTo>
                  <a:lnTo>
                    <a:pt x="9798" y="1622"/>
                  </a:lnTo>
                  <a:lnTo>
                    <a:pt x="9516" y="1199"/>
                  </a:lnTo>
                  <a:lnTo>
                    <a:pt x="9234" y="917"/>
                  </a:lnTo>
                  <a:lnTo>
                    <a:pt x="8882" y="635"/>
                  </a:lnTo>
                  <a:lnTo>
                    <a:pt x="8459" y="424"/>
                  </a:lnTo>
                  <a:lnTo>
                    <a:pt x="8036" y="212"/>
                  </a:lnTo>
                  <a:lnTo>
                    <a:pt x="7613" y="71"/>
                  </a:lnTo>
                  <a:lnTo>
                    <a:pt x="7120" y="1"/>
                  </a:lnTo>
                  <a:close/>
                </a:path>
              </a:pathLst>
            </a:custGeom>
            <a:solidFill>
              <a:srgbClr val="DDAC6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 name="Google Shape;325;p7"/>
            <p:cNvSpPr/>
            <p:nvPr/>
          </p:nvSpPr>
          <p:spPr>
            <a:xfrm>
              <a:off x="1133825" y="238125"/>
              <a:ext cx="246725" cy="246700"/>
            </a:xfrm>
            <a:custGeom>
              <a:avLst/>
              <a:gdLst/>
              <a:ahLst/>
              <a:cxnLst/>
              <a:rect l="l" t="t" r="r" b="b"/>
              <a:pathLst>
                <a:path w="9869" h="9868" extrusionOk="0">
                  <a:moveTo>
                    <a:pt x="4652" y="564"/>
                  </a:moveTo>
                  <a:lnTo>
                    <a:pt x="4934" y="634"/>
                  </a:lnTo>
                  <a:lnTo>
                    <a:pt x="5216" y="775"/>
                  </a:lnTo>
                  <a:lnTo>
                    <a:pt x="5428" y="987"/>
                  </a:lnTo>
                  <a:lnTo>
                    <a:pt x="5569" y="1198"/>
                  </a:lnTo>
                  <a:lnTo>
                    <a:pt x="5639" y="1480"/>
                  </a:lnTo>
                  <a:lnTo>
                    <a:pt x="5639" y="1762"/>
                  </a:lnTo>
                  <a:lnTo>
                    <a:pt x="5639" y="2044"/>
                  </a:lnTo>
                  <a:lnTo>
                    <a:pt x="5428" y="2608"/>
                  </a:lnTo>
                  <a:lnTo>
                    <a:pt x="4934" y="3736"/>
                  </a:lnTo>
                  <a:lnTo>
                    <a:pt x="4793" y="4229"/>
                  </a:lnTo>
                  <a:lnTo>
                    <a:pt x="4723" y="4370"/>
                  </a:lnTo>
                  <a:lnTo>
                    <a:pt x="4793" y="4511"/>
                  </a:lnTo>
                  <a:lnTo>
                    <a:pt x="3807" y="3877"/>
                  </a:lnTo>
                  <a:lnTo>
                    <a:pt x="2961" y="3172"/>
                  </a:lnTo>
                  <a:lnTo>
                    <a:pt x="2749" y="2960"/>
                  </a:lnTo>
                  <a:lnTo>
                    <a:pt x="2608" y="2749"/>
                  </a:lnTo>
                  <a:lnTo>
                    <a:pt x="2538" y="2467"/>
                  </a:lnTo>
                  <a:lnTo>
                    <a:pt x="2538" y="2255"/>
                  </a:lnTo>
                  <a:lnTo>
                    <a:pt x="2608" y="1974"/>
                  </a:lnTo>
                  <a:lnTo>
                    <a:pt x="2679" y="1762"/>
                  </a:lnTo>
                  <a:lnTo>
                    <a:pt x="2961" y="1339"/>
                  </a:lnTo>
                  <a:lnTo>
                    <a:pt x="3384" y="916"/>
                  </a:lnTo>
                  <a:lnTo>
                    <a:pt x="3877" y="705"/>
                  </a:lnTo>
                  <a:lnTo>
                    <a:pt x="4371" y="564"/>
                  </a:lnTo>
                  <a:close/>
                  <a:moveTo>
                    <a:pt x="8106" y="2749"/>
                  </a:moveTo>
                  <a:lnTo>
                    <a:pt x="8318" y="2819"/>
                  </a:lnTo>
                  <a:lnTo>
                    <a:pt x="8529" y="2890"/>
                  </a:lnTo>
                  <a:lnTo>
                    <a:pt x="8670" y="2960"/>
                  </a:lnTo>
                  <a:lnTo>
                    <a:pt x="8811" y="3172"/>
                  </a:lnTo>
                  <a:lnTo>
                    <a:pt x="8952" y="3454"/>
                  </a:lnTo>
                  <a:lnTo>
                    <a:pt x="9022" y="3806"/>
                  </a:lnTo>
                  <a:lnTo>
                    <a:pt x="9093" y="4300"/>
                  </a:lnTo>
                  <a:lnTo>
                    <a:pt x="9022" y="4652"/>
                  </a:lnTo>
                  <a:lnTo>
                    <a:pt x="8882" y="5004"/>
                  </a:lnTo>
                  <a:lnTo>
                    <a:pt x="8741" y="5216"/>
                  </a:lnTo>
                  <a:lnTo>
                    <a:pt x="8459" y="5357"/>
                  </a:lnTo>
                  <a:lnTo>
                    <a:pt x="8177" y="5498"/>
                  </a:lnTo>
                  <a:lnTo>
                    <a:pt x="7190" y="5498"/>
                  </a:lnTo>
                  <a:lnTo>
                    <a:pt x="6837" y="5357"/>
                  </a:lnTo>
                  <a:lnTo>
                    <a:pt x="6556" y="5286"/>
                  </a:lnTo>
                  <a:lnTo>
                    <a:pt x="6274" y="5075"/>
                  </a:lnTo>
                  <a:lnTo>
                    <a:pt x="6133" y="4863"/>
                  </a:lnTo>
                  <a:lnTo>
                    <a:pt x="5992" y="4652"/>
                  </a:lnTo>
                  <a:lnTo>
                    <a:pt x="5921" y="4441"/>
                  </a:lnTo>
                  <a:lnTo>
                    <a:pt x="5992" y="4159"/>
                  </a:lnTo>
                  <a:lnTo>
                    <a:pt x="6767" y="3454"/>
                  </a:lnTo>
                  <a:lnTo>
                    <a:pt x="7260" y="3101"/>
                  </a:lnTo>
                  <a:lnTo>
                    <a:pt x="7683" y="2890"/>
                  </a:lnTo>
                  <a:lnTo>
                    <a:pt x="8106" y="2749"/>
                  </a:lnTo>
                  <a:close/>
                  <a:moveTo>
                    <a:pt x="3384" y="5357"/>
                  </a:moveTo>
                  <a:lnTo>
                    <a:pt x="4300" y="5427"/>
                  </a:lnTo>
                  <a:lnTo>
                    <a:pt x="4089" y="6273"/>
                  </a:lnTo>
                  <a:lnTo>
                    <a:pt x="3948" y="6837"/>
                  </a:lnTo>
                  <a:lnTo>
                    <a:pt x="3736" y="7401"/>
                  </a:lnTo>
                  <a:lnTo>
                    <a:pt x="3454" y="7965"/>
                  </a:lnTo>
                  <a:lnTo>
                    <a:pt x="3102" y="8388"/>
                  </a:lnTo>
                  <a:lnTo>
                    <a:pt x="2961" y="8599"/>
                  </a:lnTo>
                  <a:lnTo>
                    <a:pt x="2749" y="8740"/>
                  </a:lnTo>
                  <a:lnTo>
                    <a:pt x="2538" y="8811"/>
                  </a:lnTo>
                  <a:lnTo>
                    <a:pt x="2327" y="8811"/>
                  </a:lnTo>
                  <a:lnTo>
                    <a:pt x="1904" y="8740"/>
                  </a:lnTo>
                  <a:lnTo>
                    <a:pt x="1551" y="8599"/>
                  </a:lnTo>
                  <a:lnTo>
                    <a:pt x="1340" y="8317"/>
                  </a:lnTo>
                  <a:lnTo>
                    <a:pt x="1128" y="8035"/>
                  </a:lnTo>
                  <a:lnTo>
                    <a:pt x="1058" y="7683"/>
                  </a:lnTo>
                  <a:lnTo>
                    <a:pt x="987" y="7260"/>
                  </a:lnTo>
                  <a:lnTo>
                    <a:pt x="987" y="6907"/>
                  </a:lnTo>
                  <a:lnTo>
                    <a:pt x="1058" y="6485"/>
                  </a:lnTo>
                  <a:lnTo>
                    <a:pt x="1128" y="6203"/>
                  </a:lnTo>
                  <a:lnTo>
                    <a:pt x="1269" y="6062"/>
                  </a:lnTo>
                  <a:lnTo>
                    <a:pt x="1410" y="5850"/>
                  </a:lnTo>
                  <a:lnTo>
                    <a:pt x="1551" y="5709"/>
                  </a:lnTo>
                  <a:lnTo>
                    <a:pt x="1974" y="5498"/>
                  </a:lnTo>
                  <a:lnTo>
                    <a:pt x="2397" y="5427"/>
                  </a:lnTo>
                  <a:lnTo>
                    <a:pt x="2890" y="5357"/>
                  </a:lnTo>
                  <a:close/>
                  <a:moveTo>
                    <a:pt x="5992" y="5780"/>
                  </a:moveTo>
                  <a:lnTo>
                    <a:pt x="6203" y="5850"/>
                  </a:lnTo>
                  <a:lnTo>
                    <a:pt x="6485" y="5991"/>
                  </a:lnTo>
                  <a:lnTo>
                    <a:pt x="7331" y="6414"/>
                  </a:lnTo>
                  <a:lnTo>
                    <a:pt x="8036" y="6907"/>
                  </a:lnTo>
                  <a:lnTo>
                    <a:pt x="8318" y="7119"/>
                  </a:lnTo>
                  <a:lnTo>
                    <a:pt x="8388" y="7330"/>
                  </a:lnTo>
                  <a:lnTo>
                    <a:pt x="8388" y="7471"/>
                  </a:lnTo>
                  <a:lnTo>
                    <a:pt x="8318" y="7683"/>
                  </a:lnTo>
                  <a:lnTo>
                    <a:pt x="8106" y="7965"/>
                  </a:lnTo>
                  <a:lnTo>
                    <a:pt x="7895" y="8176"/>
                  </a:lnTo>
                  <a:lnTo>
                    <a:pt x="7260" y="8599"/>
                  </a:lnTo>
                  <a:lnTo>
                    <a:pt x="6908" y="8740"/>
                  </a:lnTo>
                  <a:lnTo>
                    <a:pt x="6556" y="8881"/>
                  </a:lnTo>
                  <a:lnTo>
                    <a:pt x="6203" y="8952"/>
                  </a:lnTo>
                  <a:lnTo>
                    <a:pt x="5498" y="8952"/>
                  </a:lnTo>
                  <a:lnTo>
                    <a:pt x="5216" y="8811"/>
                  </a:lnTo>
                  <a:lnTo>
                    <a:pt x="5005" y="8529"/>
                  </a:lnTo>
                  <a:lnTo>
                    <a:pt x="4864" y="8247"/>
                  </a:lnTo>
                  <a:lnTo>
                    <a:pt x="4793" y="7753"/>
                  </a:lnTo>
                  <a:lnTo>
                    <a:pt x="4723" y="7189"/>
                  </a:lnTo>
                  <a:lnTo>
                    <a:pt x="4864" y="6696"/>
                  </a:lnTo>
                  <a:lnTo>
                    <a:pt x="4934" y="6344"/>
                  </a:lnTo>
                  <a:lnTo>
                    <a:pt x="5005" y="5991"/>
                  </a:lnTo>
                  <a:lnTo>
                    <a:pt x="5075" y="5850"/>
                  </a:lnTo>
                  <a:lnTo>
                    <a:pt x="5287" y="5780"/>
                  </a:lnTo>
                  <a:close/>
                  <a:moveTo>
                    <a:pt x="4723" y="0"/>
                  </a:moveTo>
                  <a:lnTo>
                    <a:pt x="4089" y="70"/>
                  </a:lnTo>
                  <a:lnTo>
                    <a:pt x="3384" y="352"/>
                  </a:lnTo>
                  <a:lnTo>
                    <a:pt x="2820" y="705"/>
                  </a:lnTo>
                  <a:lnTo>
                    <a:pt x="2256" y="1198"/>
                  </a:lnTo>
                  <a:lnTo>
                    <a:pt x="1904" y="1762"/>
                  </a:lnTo>
                  <a:lnTo>
                    <a:pt x="1763" y="2044"/>
                  </a:lnTo>
                  <a:lnTo>
                    <a:pt x="1622" y="2326"/>
                  </a:lnTo>
                  <a:lnTo>
                    <a:pt x="1622" y="2678"/>
                  </a:lnTo>
                  <a:lnTo>
                    <a:pt x="1622" y="2960"/>
                  </a:lnTo>
                  <a:lnTo>
                    <a:pt x="1763" y="3242"/>
                  </a:lnTo>
                  <a:lnTo>
                    <a:pt x="1904" y="3524"/>
                  </a:lnTo>
                  <a:lnTo>
                    <a:pt x="2115" y="3806"/>
                  </a:lnTo>
                  <a:lnTo>
                    <a:pt x="2467" y="4088"/>
                  </a:lnTo>
                  <a:lnTo>
                    <a:pt x="2890" y="4300"/>
                  </a:lnTo>
                  <a:lnTo>
                    <a:pt x="3384" y="4511"/>
                  </a:lnTo>
                  <a:lnTo>
                    <a:pt x="4018" y="4722"/>
                  </a:lnTo>
                  <a:lnTo>
                    <a:pt x="4723" y="4863"/>
                  </a:lnTo>
                  <a:lnTo>
                    <a:pt x="4582" y="5004"/>
                  </a:lnTo>
                  <a:lnTo>
                    <a:pt x="4371" y="5075"/>
                  </a:lnTo>
                  <a:lnTo>
                    <a:pt x="3877" y="5075"/>
                  </a:lnTo>
                  <a:lnTo>
                    <a:pt x="2538" y="4863"/>
                  </a:lnTo>
                  <a:lnTo>
                    <a:pt x="1833" y="4793"/>
                  </a:lnTo>
                  <a:lnTo>
                    <a:pt x="1481" y="4863"/>
                  </a:lnTo>
                  <a:lnTo>
                    <a:pt x="1128" y="5004"/>
                  </a:lnTo>
                  <a:lnTo>
                    <a:pt x="846" y="5145"/>
                  </a:lnTo>
                  <a:lnTo>
                    <a:pt x="564" y="5427"/>
                  </a:lnTo>
                  <a:lnTo>
                    <a:pt x="283" y="5780"/>
                  </a:lnTo>
                  <a:lnTo>
                    <a:pt x="142" y="6273"/>
                  </a:lnTo>
                  <a:lnTo>
                    <a:pt x="71" y="6626"/>
                  </a:lnTo>
                  <a:lnTo>
                    <a:pt x="1" y="7048"/>
                  </a:lnTo>
                  <a:lnTo>
                    <a:pt x="71" y="7401"/>
                  </a:lnTo>
                  <a:lnTo>
                    <a:pt x="142" y="7753"/>
                  </a:lnTo>
                  <a:lnTo>
                    <a:pt x="212" y="8176"/>
                  </a:lnTo>
                  <a:lnTo>
                    <a:pt x="423" y="8529"/>
                  </a:lnTo>
                  <a:lnTo>
                    <a:pt x="564" y="8811"/>
                  </a:lnTo>
                  <a:lnTo>
                    <a:pt x="846" y="9163"/>
                  </a:lnTo>
                  <a:lnTo>
                    <a:pt x="1058" y="9374"/>
                  </a:lnTo>
                  <a:lnTo>
                    <a:pt x="1340" y="9586"/>
                  </a:lnTo>
                  <a:lnTo>
                    <a:pt x="1692" y="9727"/>
                  </a:lnTo>
                  <a:lnTo>
                    <a:pt x="1974" y="9868"/>
                  </a:lnTo>
                  <a:lnTo>
                    <a:pt x="2327" y="9868"/>
                  </a:lnTo>
                  <a:lnTo>
                    <a:pt x="2679" y="9797"/>
                  </a:lnTo>
                  <a:lnTo>
                    <a:pt x="3102" y="9656"/>
                  </a:lnTo>
                  <a:lnTo>
                    <a:pt x="3454" y="9374"/>
                  </a:lnTo>
                  <a:lnTo>
                    <a:pt x="4089" y="8670"/>
                  </a:lnTo>
                  <a:lnTo>
                    <a:pt x="4089" y="8952"/>
                  </a:lnTo>
                  <a:lnTo>
                    <a:pt x="4159" y="9163"/>
                  </a:lnTo>
                  <a:lnTo>
                    <a:pt x="4300" y="9304"/>
                  </a:lnTo>
                  <a:lnTo>
                    <a:pt x="4371" y="9445"/>
                  </a:lnTo>
                  <a:lnTo>
                    <a:pt x="4793" y="9656"/>
                  </a:lnTo>
                  <a:lnTo>
                    <a:pt x="5216" y="9797"/>
                  </a:lnTo>
                  <a:lnTo>
                    <a:pt x="5780" y="9797"/>
                  </a:lnTo>
                  <a:lnTo>
                    <a:pt x="6344" y="9656"/>
                  </a:lnTo>
                  <a:lnTo>
                    <a:pt x="6908" y="9515"/>
                  </a:lnTo>
                  <a:lnTo>
                    <a:pt x="7472" y="9304"/>
                  </a:lnTo>
                  <a:lnTo>
                    <a:pt x="8036" y="9022"/>
                  </a:lnTo>
                  <a:lnTo>
                    <a:pt x="8529" y="8670"/>
                  </a:lnTo>
                  <a:lnTo>
                    <a:pt x="8882" y="8317"/>
                  </a:lnTo>
                  <a:lnTo>
                    <a:pt x="9163" y="7894"/>
                  </a:lnTo>
                  <a:lnTo>
                    <a:pt x="9304" y="7542"/>
                  </a:lnTo>
                  <a:lnTo>
                    <a:pt x="9304" y="7330"/>
                  </a:lnTo>
                  <a:lnTo>
                    <a:pt x="9234" y="7119"/>
                  </a:lnTo>
                  <a:lnTo>
                    <a:pt x="9163" y="6907"/>
                  </a:lnTo>
                  <a:lnTo>
                    <a:pt x="9022" y="6696"/>
                  </a:lnTo>
                  <a:lnTo>
                    <a:pt x="8811" y="6485"/>
                  </a:lnTo>
                  <a:lnTo>
                    <a:pt x="8529" y="6344"/>
                  </a:lnTo>
                  <a:lnTo>
                    <a:pt x="9022" y="6132"/>
                  </a:lnTo>
                  <a:lnTo>
                    <a:pt x="9375" y="5780"/>
                  </a:lnTo>
                  <a:lnTo>
                    <a:pt x="9586" y="5427"/>
                  </a:lnTo>
                  <a:lnTo>
                    <a:pt x="9798" y="5004"/>
                  </a:lnTo>
                  <a:lnTo>
                    <a:pt x="9868" y="4511"/>
                  </a:lnTo>
                  <a:lnTo>
                    <a:pt x="9868" y="4018"/>
                  </a:lnTo>
                  <a:lnTo>
                    <a:pt x="9727" y="3595"/>
                  </a:lnTo>
                  <a:lnTo>
                    <a:pt x="9586" y="3101"/>
                  </a:lnTo>
                  <a:lnTo>
                    <a:pt x="9375" y="2678"/>
                  </a:lnTo>
                  <a:lnTo>
                    <a:pt x="9093" y="2396"/>
                  </a:lnTo>
                  <a:lnTo>
                    <a:pt x="8741" y="2115"/>
                  </a:lnTo>
                  <a:lnTo>
                    <a:pt x="8318" y="1974"/>
                  </a:lnTo>
                  <a:lnTo>
                    <a:pt x="7895" y="1903"/>
                  </a:lnTo>
                  <a:lnTo>
                    <a:pt x="7401" y="2044"/>
                  </a:lnTo>
                  <a:lnTo>
                    <a:pt x="6908" y="2255"/>
                  </a:lnTo>
                  <a:lnTo>
                    <a:pt x="6344" y="2749"/>
                  </a:lnTo>
                  <a:lnTo>
                    <a:pt x="6415" y="2115"/>
                  </a:lnTo>
                  <a:lnTo>
                    <a:pt x="6415" y="1621"/>
                  </a:lnTo>
                  <a:lnTo>
                    <a:pt x="6344" y="1198"/>
                  </a:lnTo>
                  <a:lnTo>
                    <a:pt x="6203" y="846"/>
                  </a:lnTo>
                  <a:lnTo>
                    <a:pt x="6062" y="564"/>
                  </a:lnTo>
                  <a:lnTo>
                    <a:pt x="5851" y="352"/>
                  </a:lnTo>
                  <a:lnTo>
                    <a:pt x="5569" y="141"/>
                  </a:lnTo>
                  <a:lnTo>
                    <a:pt x="5357" y="70"/>
                  </a:lnTo>
                  <a:lnTo>
                    <a:pt x="5005" y="0"/>
                  </a:lnTo>
                  <a:close/>
                </a:path>
              </a:pathLst>
            </a:custGeom>
            <a:solidFill>
              <a:srgbClr val="F7B22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26" name="Google Shape;326;p7"/>
            <p:cNvGrpSpPr/>
            <p:nvPr/>
          </p:nvGrpSpPr>
          <p:grpSpPr>
            <a:xfrm>
              <a:off x="1863325" y="2900650"/>
              <a:ext cx="206200" cy="244975"/>
              <a:chOff x="4157100" y="2900650"/>
              <a:chExt cx="206200" cy="244975"/>
            </a:xfrm>
          </p:grpSpPr>
          <p:sp>
            <p:nvSpPr>
              <p:cNvPr id="327" name="Google Shape;327;p7"/>
              <p:cNvSpPr/>
              <p:nvPr/>
            </p:nvSpPr>
            <p:spPr>
              <a:xfrm>
                <a:off x="4157100" y="3031050"/>
                <a:ext cx="51125" cy="114575"/>
              </a:xfrm>
              <a:custGeom>
                <a:avLst/>
                <a:gdLst/>
                <a:ahLst/>
                <a:cxnLst/>
                <a:rect l="l" t="t" r="r" b="b"/>
                <a:pathLst>
                  <a:path w="2045" h="4583" extrusionOk="0">
                    <a:moveTo>
                      <a:pt x="776" y="1622"/>
                    </a:moveTo>
                    <a:lnTo>
                      <a:pt x="917" y="2045"/>
                    </a:lnTo>
                    <a:lnTo>
                      <a:pt x="988" y="2538"/>
                    </a:lnTo>
                    <a:lnTo>
                      <a:pt x="988" y="2961"/>
                    </a:lnTo>
                    <a:lnTo>
                      <a:pt x="988" y="3454"/>
                    </a:lnTo>
                    <a:lnTo>
                      <a:pt x="776" y="3032"/>
                    </a:lnTo>
                    <a:lnTo>
                      <a:pt x="706" y="2609"/>
                    </a:lnTo>
                    <a:lnTo>
                      <a:pt x="706" y="2115"/>
                    </a:lnTo>
                    <a:lnTo>
                      <a:pt x="776" y="1622"/>
                    </a:lnTo>
                    <a:close/>
                    <a:moveTo>
                      <a:pt x="706" y="1"/>
                    </a:moveTo>
                    <a:lnTo>
                      <a:pt x="565" y="71"/>
                    </a:lnTo>
                    <a:lnTo>
                      <a:pt x="353" y="424"/>
                    </a:lnTo>
                    <a:lnTo>
                      <a:pt x="212" y="917"/>
                    </a:lnTo>
                    <a:lnTo>
                      <a:pt x="71" y="1481"/>
                    </a:lnTo>
                    <a:lnTo>
                      <a:pt x="1" y="2679"/>
                    </a:lnTo>
                    <a:lnTo>
                      <a:pt x="1" y="3102"/>
                    </a:lnTo>
                    <a:lnTo>
                      <a:pt x="71" y="3384"/>
                    </a:lnTo>
                    <a:lnTo>
                      <a:pt x="142" y="3595"/>
                    </a:lnTo>
                    <a:lnTo>
                      <a:pt x="424" y="3877"/>
                    </a:lnTo>
                    <a:lnTo>
                      <a:pt x="706" y="4159"/>
                    </a:lnTo>
                    <a:lnTo>
                      <a:pt x="988" y="4371"/>
                    </a:lnTo>
                    <a:lnTo>
                      <a:pt x="1340" y="4512"/>
                    </a:lnTo>
                    <a:lnTo>
                      <a:pt x="1622" y="4582"/>
                    </a:lnTo>
                    <a:lnTo>
                      <a:pt x="1763" y="4512"/>
                    </a:lnTo>
                    <a:lnTo>
                      <a:pt x="1833" y="4441"/>
                    </a:lnTo>
                    <a:lnTo>
                      <a:pt x="1974" y="4300"/>
                    </a:lnTo>
                    <a:lnTo>
                      <a:pt x="1974" y="4159"/>
                    </a:lnTo>
                    <a:lnTo>
                      <a:pt x="2045" y="3736"/>
                    </a:lnTo>
                    <a:lnTo>
                      <a:pt x="2045" y="3173"/>
                    </a:lnTo>
                    <a:lnTo>
                      <a:pt x="1974" y="2538"/>
                    </a:lnTo>
                    <a:lnTo>
                      <a:pt x="1833" y="1833"/>
                    </a:lnTo>
                    <a:lnTo>
                      <a:pt x="1622" y="1199"/>
                    </a:lnTo>
                    <a:lnTo>
                      <a:pt x="1410" y="635"/>
                    </a:lnTo>
                    <a:lnTo>
                      <a:pt x="1129" y="212"/>
                    </a:lnTo>
                    <a:lnTo>
                      <a:pt x="988" y="71"/>
                    </a:lnTo>
                    <a:lnTo>
                      <a:pt x="847" y="1"/>
                    </a:lnTo>
                    <a:close/>
                  </a:path>
                </a:pathLst>
              </a:custGeom>
              <a:solidFill>
                <a:srgbClr val="97BF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 name="Google Shape;328;p7"/>
              <p:cNvSpPr/>
              <p:nvPr/>
            </p:nvSpPr>
            <p:spPr>
              <a:xfrm>
                <a:off x="4169450" y="2900650"/>
                <a:ext cx="88125" cy="104000"/>
              </a:xfrm>
              <a:custGeom>
                <a:avLst/>
                <a:gdLst/>
                <a:ahLst/>
                <a:cxnLst/>
                <a:rect l="l" t="t" r="r" b="b"/>
                <a:pathLst>
                  <a:path w="3525" h="4160" extrusionOk="0">
                    <a:moveTo>
                      <a:pt x="3031" y="1"/>
                    </a:moveTo>
                    <a:lnTo>
                      <a:pt x="2960" y="142"/>
                    </a:lnTo>
                    <a:lnTo>
                      <a:pt x="2749" y="494"/>
                    </a:lnTo>
                    <a:lnTo>
                      <a:pt x="2326" y="1692"/>
                    </a:lnTo>
                    <a:lnTo>
                      <a:pt x="2044" y="2327"/>
                    </a:lnTo>
                    <a:lnTo>
                      <a:pt x="1692" y="2891"/>
                    </a:lnTo>
                    <a:lnTo>
                      <a:pt x="1339" y="3314"/>
                    </a:lnTo>
                    <a:lnTo>
                      <a:pt x="1128" y="3455"/>
                    </a:lnTo>
                    <a:lnTo>
                      <a:pt x="846" y="3596"/>
                    </a:lnTo>
                    <a:lnTo>
                      <a:pt x="1128" y="2679"/>
                    </a:lnTo>
                    <a:lnTo>
                      <a:pt x="1410" y="1974"/>
                    </a:lnTo>
                    <a:lnTo>
                      <a:pt x="1903" y="1270"/>
                    </a:lnTo>
                    <a:lnTo>
                      <a:pt x="2538" y="565"/>
                    </a:lnTo>
                    <a:lnTo>
                      <a:pt x="2538" y="494"/>
                    </a:lnTo>
                    <a:lnTo>
                      <a:pt x="2467" y="565"/>
                    </a:lnTo>
                    <a:lnTo>
                      <a:pt x="1833" y="847"/>
                    </a:lnTo>
                    <a:lnTo>
                      <a:pt x="1128" y="1270"/>
                    </a:lnTo>
                    <a:lnTo>
                      <a:pt x="846" y="1481"/>
                    </a:lnTo>
                    <a:lnTo>
                      <a:pt x="705" y="1692"/>
                    </a:lnTo>
                    <a:lnTo>
                      <a:pt x="353" y="2256"/>
                    </a:lnTo>
                    <a:lnTo>
                      <a:pt x="71" y="2891"/>
                    </a:lnTo>
                    <a:lnTo>
                      <a:pt x="0" y="3243"/>
                    </a:lnTo>
                    <a:lnTo>
                      <a:pt x="0" y="3596"/>
                    </a:lnTo>
                    <a:lnTo>
                      <a:pt x="141" y="3878"/>
                    </a:lnTo>
                    <a:lnTo>
                      <a:pt x="353" y="4089"/>
                    </a:lnTo>
                    <a:lnTo>
                      <a:pt x="635" y="4159"/>
                    </a:lnTo>
                    <a:lnTo>
                      <a:pt x="916" y="4159"/>
                    </a:lnTo>
                    <a:lnTo>
                      <a:pt x="1269" y="4018"/>
                    </a:lnTo>
                    <a:lnTo>
                      <a:pt x="1551" y="3878"/>
                    </a:lnTo>
                    <a:lnTo>
                      <a:pt x="1903" y="3596"/>
                    </a:lnTo>
                    <a:lnTo>
                      <a:pt x="2185" y="3243"/>
                    </a:lnTo>
                    <a:lnTo>
                      <a:pt x="2820" y="2468"/>
                    </a:lnTo>
                    <a:lnTo>
                      <a:pt x="3242" y="1622"/>
                    </a:lnTo>
                    <a:lnTo>
                      <a:pt x="3383" y="1199"/>
                    </a:lnTo>
                    <a:lnTo>
                      <a:pt x="3454" y="847"/>
                    </a:lnTo>
                    <a:lnTo>
                      <a:pt x="3524" y="494"/>
                    </a:lnTo>
                    <a:lnTo>
                      <a:pt x="3454" y="283"/>
                    </a:lnTo>
                    <a:lnTo>
                      <a:pt x="3313" y="71"/>
                    </a:lnTo>
                    <a:lnTo>
                      <a:pt x="3101" y="1"/>
                    </a:lnTo>
                    <a:close/>
                  </a:path>
                </a:pathLst>
              </a:custGeom>
              <a:solidFill>
                <a:srgbClr val="97BF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 name="Google Shape;329;p7"/>
              <p:cNvSpPr/>
              <p:nvPr/>
            </p:nvSpPr>
            <p:spPr>
              <a:xfrm>
                <a:off x="4217025" y="3024000"/>
                <a:ext cx="146275" cy="104000"/>
              </a:xfrm>
              <a:custGeom>
                <a:avLst/>
                <a:gdLst/>
                <a:ahLst/>
                <a:cxnLst/>
                <a:rect l="l" t="t" r="r" b="b"/>
                <a:pathLst>
                  <a:path w="5851" h="4160" extrusionOk="0">
                    <a:moveTo>
                      <a:pt x="987" y="1"/>
                    </a:moveTo>
                    <a:lnTo>
                      <a:pt x="635" y="71"/>
                    </a:lnTo>
                    <a:lnTo>
                      <a:pt x="494" y="142"/>
                    </a:lnTo>
                    <a:lnTo>
                      <a:pt x="705" y="142"/>
                    </a:lnTo>
                    <a:lnTo>
                      <a:pt x="917" y="212"/>
                    </a:lnTo>
                    <a:lnTo>
                      <a:pt x="1198" y="283"/>
                    </a:lnTo>
                    <a:lnTo>
                      <a:pt x="1833" y="635"/>
                    </a:lnTo>
                    <a:lnTo>
                      <a:pt x="2467" y="1129"/>
                    </a:lnTo>
                    <a:lnTo>
                      <a:pt x="3665" y="2186"/>
                    </a:lnTo>
                    <a:lnTo>
                      <a:pt x="4441" y="2961"/>
                    </a:lnTo>
                    <a:lnTo>
                      <a:pt x="3947" y="2961"/>
                    </a:lnTo>
                    <a:lnTo>
                      <a:pt x="3242" y="2820"/>
                    </a:lnTo>
                    <a:lnTo>
                      <a:pt x="2467" y="2609"/>
                    </a:lnTo>
                    <a:lnTo>
                      <a:pt x="1692" y="2327"/>
                    </a:lnTo>
                    <a:lnTo>
                      <a:pt x="987" y="1904"/>
                    </a:lnTo>
                    <a:lnTo>
                      <a:pt x="423" y="1481"/>
                    </a:lnTo>
                    <a:lnTo>
                      <a:pt x="212" y="1269"/>
                    </a:lnTo>
                    <a:lnTo>
                      <a:pt x="71" y="988"/>
                    </a:lnTo>
                    <a:lnTo>
                      <a:pt x="0" y="706"/>
                    </a:lnTo>
                    <a:lnTo>
                      <a:pt x="0" y="988"/>
                    </a:lnTo>
                    <a:lnTo>
                      <a:pt x="71" y="1481"/>
                    </a:lnTo>
                    <a:lnTo>
                      <a:pt x="282" y="1974"/>
                    </a:lnTo>
                    <a:lnTo>
                      <a:pt x="635" y="2468"/>
                    </a:lnTo>
                    <a:lnTo>
                      <a:pt x="1057" y="2891"/>
                    </a:lnTo>
                    <a:lnTo>
                      <a:pt x="1480" y="3243"/>
                    </a:lnTo>
                    <a:lnTo>
                      <a:pt x="2044" y="3525"/>
                    </a:lnTo>
                    <a:lnTo>
                      <a:pt x="2538" y="3807"/>
                    </a:lnTo>
                    <a:lnTo>
                      <a:pt x="3101" y="4018"/>
                    </a:lnTo>
                    <a:lnTo>
                      <a:pt x="3665" y="4089"/>
                    </a:lnTo>
                    <a:lnTo>
                      <a:pt x="4229" y="4159"/>
                    </a:lnTo>
                    <a:lnTo>
                      <a:pt x="4723" y="4159"/>
                    </a:lnTo>
                    <a:lnTo>
                      <a:pt x="5146" y="4018"/>
                    </a:lnTo>
                    <a:lnTo>
                      <a:pt x="5498" y="3807"/>
                    </a:lnTo>
                    <a:lnTo>
                      <a:pt x="5709" y="3455"/>
                    </a:lnTo>
                    <a:lnTo>
                      <a:pt x="5850" y="3032"/>
                    </a:lnTo>
                    <a:lnTo>
                      <a:pt x="5850" y="2750"/>
                    </a:lnTo>
                    <a:lnTo>
                      <a:pt x="5780" y="2397"/>
                    </a:lnTo>
                    <a:lnTo>
                      <a:pt x="5568" y="2115"/>
                    </a:lnTo>
                    <a:lnTo>
                      <a:pt x="5286" y="1763"/>
                    </a:lnTo>
                    <a:lnTo>
                      <a:pt x="5005" y="1481"/>
                    </a:lnTo>
                    <a:lnTo>
                      <a:pt x="4582" y="1199"/>
                    </a:lnTo>
                    <a:lnTo>
                      <a:pt x="3736" y="635"/>
                    </a:lnTo>
                    <a:lnTo>
                      <a:pt x="2749" y="283"/>
                    </a:lnTo>
                    <a:lnTo>
                      <a:pt x="1762" y="1"/>
                    </a:lnTo>
                    <a:close/>
                  </a:path>
                </a:pathLst>
              </a:custGeom>
              <a:solidFill>
                <a:srgbClr val="97BF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30" name="Google Shape;330;p7"/>
            <p:cNvGrpSpPr/>
            <p:nvPr/>
          </p:nvGrpSpPr>
          <p:grpSpPr>
            <a:xfrm>
              <a:off x="1923250" y="773800"/>
              <a:ext cx="290750" cy="361250"/>
              <a:chOff x="4217025" y="773800"/>
              <a:chExt cx="290750" cy="361250"/>
            </a:xfrm>
          </p:grpSpPr>
          <p:sp>
            <p:nvSpPr>
              <p:cNvPr id="331" name="Google Shape;331;p7"/>
              <p:cNvSpPr/>
              <p:nvPr/>
            </p:nvSpPr>
            <p:spPr>
              <a:xfrm>
                <a:off x="4231125" y="773800"/>
                <a:ext cx="56400" cy="135700"/>
              </a:xfrm>
              <a:custGeom>
                <a:avLst/>
                <a:gdLst/>
                <a:ahLst/>
                <a:cxnLst/>
                <a:rect l="l" t="t" r="r" b="b"/>
                <a:pathLst>
                  <a:path w="2256" h="5428" extrusionOk="0">
                    <a:moveTo>
                      <a:pt x="423" y="1128"/>
                    </a:moveTo>
                    <a:lnTo>
                      <a:pt x="846" y="1762"/>
                    </a:lnTo>
                    <a:lnTo>
                      <a:pt x="1057" y="2397"/>
                    </a:lnTo>
                    <a:lnTo>
                      <a:pt x="1198" y="3102"/>
                    </a:lnTo>
                    <a:lnTo>
                      <a:pt x="1198" y="3806"/>
                    </a:lnTo>
                    <a:lnTo>
                      <a:pt x="987" y="3524"/>
                    </a:lnTo>
                    <a:lnTo>
                      <a:pt x="775" y="3243"/>
                    </a:lnTo>
                    <a:lnTo>
                      <a:pt x="634" y="2961"/>
                    </a:lnTo>
                    <a:lnTo>
                      <a:pt x="493" y="2608"/>
                    </a:lnTo>
                    <a:lnTo>
                      <a:pt x="423" y="1903"/>
                    </a:lnTo>
                    <a:lnTo>
                      <a:pt x="423" y="1128"/>
                    </a:lnTo>
                    <a:close/>
                    <a:moveTo>
                      <a:pt x="0" y="0"/>
                    </a:moveTo>
                    <a:lnTo>
                      <a:pt x="0" y="776"/>
                    </a:lnTo>
                    <a:lnTo>
                      <a:pt x="71" y="2467"/>
                    </a:lnTo>
                    <a:lnTo>
                      <a:pt x="212" y="3454"/>
                    </a:lnTo>
                    <a:lnTo>
                      <a:pt x="353" y="4300"/>
                    </a:lnTo>
                    <a:lnTo>
                      <a:pt x="493" y="4652"/>
                    </a:lnTo>
                    <a:lnTo>
                      <a:pt x="705" y="5005"/>
                    </a:lnTo>
                    <a:lnTo>
                      <a:pt x="916" y="5216"/>
                    </a:lnTo>
                    <a:lnTo>
                      <a:pt x="1128" y="5357"/>
                    </a:lnTo>
                    <a:lnTo>
                      <a:pt x="1480" y="5428"/>
                    </a:lnTo>
                    <a:lnTo>
                      <a:pt x="1762" y="5357"/>
                    </a:lnTo>
                    <a:lnTo>
                      <a:pt x="1974" y="5216"/>
                    </a:lnTo>
                    <a:lnTo>
                      <a:pt x="2115" y="4934"/>
                    </a:lnTo>
                    <a:lnTo>
                      <a:pt x="2185" y="4582"/>
                    </a:lnTo>
                    <a:lnTo>
                      <a:pt x="2256" y="4229"/>
                    </a:lnTo>
                    <a:lnTo>
                      <a:pt x="2185" y="3736"/>
                    </a:lnTo>
                    <a:lnTo>
                      <a:pt x="2115" y="3243"/>
                    </a:lnTo>
                    <a:lnTo>
                      <a:pt x="1974" y="2749"/>
                    </a:lnTo>
                    <a:lnTo>
                      <a:pt x="1833" y="2185"/>
                    </a:lnTo>
                    <a:lnTo>
                      <a:pt x="1621" y="1692"/>
                    </a:lnTo>
                    <a:lnTo>
                      <a:pt x="1339" y="1269"/>
                    </a:lnTo>
                    <a:lnTo>
                      <a:pt x="1057" y="846"/>
                    </a:lnTo>
                    <a:lnTo>
                      <a:pt x="705" y="423"/>
                    </a:lnTo>
                    <a:lnTo>
                      <a:pt x="353" y="141"/>
                    </a:lnTo>
                    <a:lnTo>
                      <a:pt x="0" y="0"/>
                    </a:lnTo>
                    <a:close/>
                  </a:path>
                </a:pathLst>
              </a:custGeom>
              <a:solidFill>
                <a:srgbClr val="BDCC6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 name="Google Shape;332;p7"/>
              <p:cNvSpPr/>
              <p:nvPr/>
            </p:nvSpPr>
            <p:spPr>
              <a:xfrm>
                <a:off x="4291025" y="858375"/>
                <a:ext cx="216750" cy="109275"/>
              </a:xfrm>
              <a:custGeom>
                <a:avLst/>
                <a:gdLst/>
                <a:ahLst/>
                <a:cxnLst/>
                <a:rect l="l" t="t" r="r" b="b"/>
                <a:pathLst>
                  <a:path w="8670" h="4371" extrusionOk="0">
                    <a:moveTo>
                      <a:pt x="5851" y="1904"/>
                    </a:moveTo>
                    <a:lnTo>
                      <a:pt x="5075" y="2397"/>
                    </a:lnTo>
                    <a:lnTo>
                      <a:pt x="4300" y="2820"/>
                    </a:lnTo>
                    <a:lnTo>
                      <a:pt x="3525" y="3102"/>
                    </a:lnTo>
                    <a:lnTo>
                      <a:pt x="2749" y="3313"/>
                    </a:lnTo>
                    <a:lnTo>
                      <a:pt x="1199" y="3595"/>
                    </a:lnTo>
                    <a:lnTo>
                      <a:pt x="2326" y="3031"/>
                    </a:lnTo>
                    <a:lnTo>
                      <a:pt x="3454" y="2608"/>
                    </a:lnTo>
                    <a:lnTo>
                      <a:pt x="4652" y="2186"/>
                    </a:lnTo>
                    <a:lnTo>
                      <a:pt x="5851" y="1904"/>
                    </a:lnTo>
                    <a:close/>
                    <a:moveTo>
                      <a:pt x="8388" y="0"/>
                    </a:moveTo>
                    <a:lnTo>
                      <a:pt x="8177" y="141"/>
                    </a:lnTo>
                    <a:lnTo>
                      <a:pt x="7472" y="423"/>
                    </a:lnTo>
                    <a:lnTo>
                      <a:pt x="6344" y="776"/>
                    </a:lnTo>
                    <a:lnTo>
                      <a:pt x="3454" y="1833"/>
                    </a:lnTo>
                    <a:lnTo>
                      <a:pt x="2045" y="2397"/>
                    </a:lnTo>
                    <a:lnTo>
                      <a:pt x="1410" y="2679"/>
                    </a:lnTo>
                    <a:lnTo>
                      <a:pt x="846" y="2961"/>
                    </a:lnTo>
                    <a:lnTo>
                      <a:pt x="423" y="3243"/>
                    </a:lnTo>
                    <a:lnTo>
                      <a:pt x="141" y="3595"/>
                    </a:lnTo>
                    <a:lnTo>
                      <a:pt x="1" y="3877"/>
                    </a:lnTo>
                    <a:lnTo>
                      <a:pt x="1" y="4018"/>
                    </a:lnTo>
                    <a:lnTo>
                      <a:pt x="1" y="4159"/>
                    </a:lnTo>
                    <a:lnTo>
                      <a:pt x="71" y="4230"/>
                    </a:lnTo>
                    <a:lnTo>
                      <a:pt x="282" y="4300"/>
                    </a:lnTo>
                    <a:lnTo>
                      <a:pt x="776" y="4371"/>
                    </a:lnTo>
                    <a:lnTo>
                      <a:pt x="1481" y="4300"/>
                    </a:lnTo>
                    <a:lnTo>
                      <a:pt x="2256" y="4230"/>
                    </a:lnTo>
                    <a:lnTo>
                      <a:pt x="3807" y="3877"/>
                    </a:lnTo>
                    <a:lnTo>
                      <a:pt x="4793" y="3525"/>
                    </a:lnTo>
                    <a:lnTo>
                      <a:pt x="5498" y="3313"/>
                    </a:lnTo>
                    <a:lnTo>
                      <a:pt x="6203" y="2961"/>
                    </a:lnTo>
                    <a:lnTo>
                      <a:pt x="6908" y="2608"/>
                    </a:lnTo>
                    <a:lnTo>
                      <a:pt x="7542" y="2186"/>
                    </a:lnTo>
                    <a:lnTo>
                      <a:pt x="7895" y="1692"/>
                    </a:lnTo>
                    <a:lnTo>
                      <a:pt x="8459" y="776"/>
                    </a:lnTo>
                    <a:lnTo>
                      <a:pt x="8600" y="423"/>
                    </a:lnTo>
                    <a:lnTo>
                      <a:pt x="8670" y="141"/>
                    </a:lnTo>
                    <a:lnTo>
                      <a:pt x="8600" y="0"/>
                    </a:lnTo>
                    <a:close/>
                  </a:path>
                </a:pathLst>
              </a:custGeom>
              <a:solidFill>
                <a:srgbClr val="BDCC6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 name="Google Shape;333;p7"/>
              <p:cNvSpPr/>
              <p:nvPr/>
            </p:nvSpPr>
            <p:spPr>
              <a:xfrm>
                <a:off x="4217025" y="1004625"/>
                <a:ext cx="68750" cy="130425"/>
              </a:xfrm>
              <a:custGeom>
                <a:avLst/>
                <a:gdLst/>
                <a:ahLst/>
                <a:cxnLst/>
                <a:rect l="l" t="t" r="r" b="b"/>
                <a:pathLst>
                  <a:path w="2750" h="5217" extrusionOk="0">
                    <a:moveTo>
                      <a:pt x="1974" y="1"/>
                    </a:moveTo>
                    <a:lnTo>
                      <a:pt x="2115" y="142"/>
                    </a:lnTo>
                    <a:lnTo>
                      <a:pt x="2044" y="565"/>
                    </a:lnTo>
                    <a:lnTo>
                      <a:pt x="1833" y="1551"/>
                    </a:lnTo>
                    <a:lnTo>
                      <a:pt x="1480" y="2679"/>
                    </a:lnTo>
                    <a:lnTo>
                      <a:pt x="1269" y="3172"/>
                    </a:lnTo>
                    <a:lnTo>
                      <a:pt x="1057" y="3525"/>
                    </a:lnTo>
                    <a:lnTo>
                      <a:pt x="987" y="2891"/>
                    </a:lnTo>
                    <a:lnTo>
                      <a:pt x="1057" y="1833"/>
                    </a:lnTo>
                    <a:lnTo>
                      <a:pt x="1128" y="1340"/>
                    </a:lnTo>
                    <a:lnTo>
                      <a:pt x="1269" y="847"/>
                    </a:lnTo>
                    <a:lnTo>
                      <a:pt x="1410" y="494"/>
                    </a:lnTo>
                    <a:lnTo>
                      <a:pt x="1551" y="424"/>
                    </a:lnTo>
                    <a:lnTo>
                      <a:pt x="1621" y="353"/>
                    </a:lnTo>
                    <a:lnTo>
                      <a:pt x="1621" y="353"/>
                    </a:lnTo>
                    <a:lnTo>
                      <a:pt x="1410" y="424"/>
                    </a:lnTo>
                    <a:lnTo>
                      <a:pt x="1198" y="565"/>
                    </a:lnTo>
                    <a:lnTo>
                      <a:pt x="987" y="847"/>
                    </a:lnTo>
                    <a:lnTo>
                      <a:pt x="776" y="1128"/>
                    </a:lnTo>
                    <a:lnTo>
                      <a:pt x="423" y="1763"/>
                    </a:lnTo>
                    <a:lnTo>
                      <a:pt x="141" y="2538"/>
                    </a:lnTo>
                    <a:lnTo>
                      <a:pt x="0" y="3313"/>
                    </a:lnTo>
                    <a:lnTo>
                      <a:pt x="0" y="4018"/>
                    </a:lnTo>
                    <a:lnTo>
                      <a:pt x="0" y="4371"/>
                    </a:lnTo>
                    <a:lnTo>
                      <a:pt x="71" y="4653"/>
                    </a:lnTo>
                    <a:lnTo>
                      <a:pt x="212" y="4864"/>
                    </a:lnTo>
                    <a:lnTo>
                      <a:pt x="353" y="5005"/>
                    </a:lnTo>
                    <a:lnTo>
                      <a:pt x="705" y="5146"/>
                    </a:lnTo>
                    <a:lnTo>
                      <a:pt x="987" y="5217"/>
                    </a:lnTo>
                    <a:lnTo>
                      <a:pt x="1269" y="5076"/>
                    </a:lnTo>
                    <a:lnTo>
                      <a:pt x="1551" y="4935"/>
                    </a:lnTo>
                    <a:lnTo>
                      <a:pt x="1833" y="4653"/>
                    </a:lnTo>
                    <a:lnTo>
                      <a:pt x="2044" y="4300"/>
                    </a:lnTo>
                    <a:lnTo>
                      <a:pt x="2326" y="3877"/>
                    </a:lnTo>
                    <a:lnTo>
                      <a:pt x="2467" y="3454"/>
                    </a:lnTo>
                    <a:lnTo>
                      <a:pt x="2608" y="2961"/>
                    </a:lnTo>
                    <a:lnTo>
                      <a:pt x="2749" y="2468"/>
                    </a:lnTo>
                    <a:lnTo>
                      <a:pt x="2749" y="1974"/>
                    </a:lnTo>
                    <a:lnTo>
                      <a:pt x="2749" y="1481"/>
                    </a:lnTo>
                    <a:lnTo>
                      <a:pt x="2679" y="1058"/>
                    </a:lnTo>
                    <a:lnTo>
                      <a:pt x="2538" y="635"/>
                    </a:lnTo>
                    <a:lnTo>
                      <a:pt x="2326" y="283"/>
                    </a:lnTo>
                    <a:lnTo>
                      <a:pt x="1974" y="1"/>
                    </a:lnTo>
                    <a:close/>
                  </a:path>
                </a:pathLst>
              </a:custGeom>
              <a:solidFill>
                <a:srgbClr val="BDCC6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34" name="Google Shape;334;p7"/>
            <p:cNvGrpSpPr/>
            <p:nvPr/>
          </p:nvGrpSpPr>
          <p:grpSpPr>
            <a:xfrm>
              <a:off x="959375" y="2320925"/>
              <a:ext cx="149800" cy="299575"/>
              <a:chOff x="3253150" y="2320925"/>
              <a:chExt cx="149800" cy="299575"/>
            </a:xfrm>
          </p:grpSpPr>
          <p:sp>
            <p:nvSpPr>
              <p:cNvPr id="335" name="Google Shape;335;p7"/>
              <p:cNvSpPr/>
              <p:nvPr/>
            </p:nvSpPr>
            <p:spPr>
              <a:xfrm>
                <a:off x="3290150" y="2476000"/>
                <a:ext cx="112800" cy="144500"/>
              </a:xfrm>
              <a:custGeom>
                <a:avLst/>
                <a:gdLst/>
                <a:ahLst/>
                <a:cxnLst/>
                <a:rect l="l" t="t" r="r" b="b"/>
                <a:pathLst>
                  <a:path w="4512" h="5780" extrusionOk="0">
                    <a:moveTo>
                      <a:pt x="2397" y="1480"/>
                    </a:moveTo>
                    <a:lnTo>
                      <a:pt x="1622" y="2467"/>
                    </a:lnTo>
                    <a:lnTo>
                      <a:pt x="1199" y="3101"/>
                    </a:lnTo>
                    <a:lnTo>
                      <a:pt x="917" y="3665"/>
                    </a:lnTo>
                    <a:lnTo>
                      <a:pt x="1270" y="2749"/>
                    </a:lnTo>
                    <a:lnTo>
                      <a:pt x="1481" y="2397"/>
                    </a:lnTo>
                    <a:lnTo>
                      <a:pt x="1763" y="2044"/>
                    </a:lnTo>
                    <a:lnTo>
                      <a:pt x="2045" y="1762"/>
                    </a:lnTo>
                    <a:lnTo>
                      <a:pt x="2397" y="1480"/>
                    </a:lnTo>
                    <a:close/>
                    <a:moveTo>
                      <a:pt x="3455" y="1762"/>
                    </a:moveTo>
                    <a:lnTo>
                      <a:pt x="3384" y="2115"/>
                    </a:lnTo>
                    <a:lnTo>
                      <a:pt x="3173" y="2608"/>
                    </a:lnTo>
                    <a:lnTo>
                      <a:pt x="2820" y="3172"/>
                    </a:lnTo>
                    <a:lnTo>
                      <a:pt x="2468" y="3806"/>
                    </a:lnTo>
                    <a:lnTo>
                      <a:pt x="2045" y="4370"/>
                    </a:lnTo>
                    <a:lnTo>
                      <a:pt x="1833" y="4511"/>
                    </a:lnTo>
                    <a:lnTo>
                      <a:pt x="1622" y="4723"/>
                    </a:lnTo>
                    <a:lnTo>
                      <a:pt x="1411" y="4793"/>
                    </a:lnTo>
                    <a:lnTo>
                      <a:pt x="1199" y="4793"/>
                    </a:lnTo>
                    <a:lnTo>
                      <a:pt x="1058" y="4652"/>
                    </a:lnTo>
                    <a:lnTo>
                      <a:pt x="917" y="4511"/>
                    </a:lnTo>
                    <a:lnTo>
                      <a:pt x="1270" y="4229"/>
                    </a:lnTo>
                    <a:lnTo>
                      <a:pt x="1622" y="3877"/>
                    </a:lnTo>
                    <a:lnTo>
                      <a:pt x="1904" y="3524"/>
                    </a:lnTo>
                    <a:lnTo>
                      <a:pt x="2186" y="3101"/>
                    </a:lnTo>
                    <a:lnTo>
                      <a:pt x="3455" y="1762"/>
                    </a:lnTo>
                    <a:close/>
                    <a:moveTo>
                      <a:pt x="2609" y="0"/>
                    </a:moveTo>
                    <a:lnTo>
                      <a:pt x="2397" y="71"/>
                    </a:lnTo>
                    <a:lnTo>
                      <a:pt x="2186" y="212"/>
                    </a:lnTo>
                    <a:lnTo>
                      <a:pt x="2045" y="423"/>
                    </a:lnTo>
                    <a:lnTo>
                      <a:pt x="1833" y="705"/>
                    </a:lnTo>
                    <a:lnTo>
                      <a:pt x="1763" y="987"/>
                    </a:lnTo>
                    <a:lnTo>
                      <a:pt x="1763" y="1057"/>
                    </a:lnTo>
                    <a:lnTo>
                      <a:pt x="1833" y="1057"/>
                    </a:lnTo>
                    <a:lnTo>
                      <a:pt x="2045" y="1128"/>
                    </a:lnTo>
                    <a:lnTo>
                      <a:pt x="2256" y="1057"/>
                    </a:lnTo>
                    <a:lnTo>
                      <a:pt x="2820" y="916"/>
                    </a:lnTo>
                    <a:lnTo>
                      <a:pt x="3032" y="846"/>
                    </a:lnTo>
                    <a:lnTo>
                      <a:pt x="2609" y="1198"/>
                    </a:lnTo>
                    <a:lnTo>
                      <a:pt x="2115" y="1410"/>
                    </a:lnTo>
                    <a:lnTo>
                      <a:pt x="1199" y="1974"/>
                    </a:lnTo>
                    <a:lnTo>
                      <a:pt x="847" y="2256"/>
                    </a:lnTo>
                    <a:lnTo>
                      <a:pt x="494" y="2608"/>
                    </a:lnTo>
                    <a:lnTo>
                      <a:pt x="212" y="3101"/>
                    </a:lnTo>
                    <a:lnTo>
                      <a:pt x="1" y="3665"/>
                    </a:lnTo>
                    <a:lnTo>
                      <a:pt x="1" y="4229"/>
                    </a:lnTo>
                    <a:lnTo>
                      <a:pt x="71" y="4723"/>
                    </a:lnTo>
                    <a:lnTo>
                      <a:pt x="212" y="5145"/>
                    </a:lnTo>
                    <a:lnTo>
                      <a:pt x="494" y="5498"/>
                    </a:lnTo>
                    <a:lnTo>
                      <a:pt x="847" y="5709"/>
                    </a:lnTo>
                    <a:lnTo>
                      <a:pt x="1340" y="5780"/>
                    </a:lnTo>
                    <a:lnTo>
                      <a:pt x="1833" y="5709"/>
                    </a:lnTo>
                    <a:lnTo>
                      <a:pt x="2397" y="5427"/>
                    </a:lnTo>
                    <a:lnTo>
                      <a:pt x="2891" y="5005"/>
                    </a:lnTo>
                    <a:lnTo>
                      <a:pt x="3455" y="4441"/>
                    </a:lnTo>
                    <a:lnTo>
                      <a:pt x="3877" y="3736"/>
                    </a:lnTo>
                    <a:lnTo>
                      <a:pt x="4230" y="2960"/>
                    </a:lnTo>
                    <a:lnTo>
                      <a:pt x="4371" y="2608"/>
                    </a:lnTo>
                    <a:lnTo>
                      <a:pt x="4441" y="2185"/>
                    </a:lnTo>
                    <a:lnTo>
                      <a:pt x="4512" y="1833"/>
                    </a:lnTo>
                    <a:lnTo>
                      <a:pt x="4441" y="1480"/>
                    </a:lnTo>
                    <a:lnTo>
                      <a:pt x="4371" y="1128"/>
                    </a:lnTo>
                    <a:lnTo>
                      <a:pt x="4230" y="775"/>
                    </a:lnTo>
                    <a:lnTo>
                      <a:pt x="4018" y="494"/>
                    </a:lnTo>
                    <a:lnTo>
                      <a:pt x="3666" y="282"/>
                    </a:lnTo>
                    <a:lnTo>
                      <a:pt x="3384" y="141"/>
                    </a:lnTo>
                    <a:lnTo>
                      <a:pt x="3102" y="0"/>
                    </a:lnTo>
                    <a:close/>
                  </a:path>
                </a:pathLst>
              </a:custGeom>
              <a:solidFill>
                <a:srgbClr val="F7B22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 name="Google Shape;336;p7"/>
              <p:cNvSpPr/>
              <p:nvPr/>
            </p:nvSpPr>
            <p:spPr>
              <a:xfrm>
                <a:off x="3253150" y="2320925"/>
                <a:ext cx="100475" cy="130425"/>
              </a:xfrm>
              <a:custGeom>
                <a:avLst/>
                <a:gdLst/>
                <a:ahLst/>
                <a:cxnLst/>
                <a:rect l="l" t="t" r="r" b="b"/>
                <a:pathLst>
                  <a:path w="4019" h="5217" extrusionOk="0">
                    <a:moveTo>
                      <a:pt x="2045" y="1128"/>
                    </a:moveTo>
                    <a:lnTo>
                      <a:pt x="2186" y="1199"/>
                    </a:lnTo>
                    <a:lnTo>
                      <a:pt x="2397" y="1410"/>
                    </a:lnTo>
                    <a:lnTo>
                      <a:pt x="2609" y="1763"/>
                    </a:lnTo>
                    <a:lnTo>
                      <a:pt x="2750" y="2256"/>
                    </a:lnTo>
                    <a:lnTo>
                      <a:pt x="2820" y="2749"/>
                    </a:lnTo>
                    <a:lnTo>
                      <a:pt x="2750" y="3243"/>
                    </a:lnTo>
                    <a:lnTo>
                      <a:pt x="2679" y="3525"/>
                    </a:lnTo>
                    <a:lnTo>
                      <a:pt x="2609" y="3736"/>
                    </a:lnTo>
                    <a:lnTo>
                      <a:pt x="2256" y="3243"/>
                    </a:lnTo>
                    <a:lnTo>
                      <a:pt x="1904" y="2608"/>
                    </a:lnTo>
                    <a:lnTo>
                      <a:pt x="1763" y="2327"/>
                    </a:lnTo>
                    <a:lnTo>
                      <a:pt x="1622" y="1974"/>
                    </a:lnTo>
                    <a:lnTo>
                      <a:pt x="1622" y="1692"/>
                    </a:lnTo>
                    <a:lnTo>
                      <a:pt x="1692" y="1410"/>
                    </a:lnTo>
                    <a:lnTo>
                      <a:pt x="1833" y="1269"/>
                    </a:lnTo>
                    <a:lnTo>
                      <a:pt x="1904" y="1128"/>
                    </a:lnTo>
                    <a:close/>
                    <a:moveTo>
                      <a:pt x="846" y="1481"/>
                    </a:moveTo>
                    <a:lnTo>
                      <a:pt x="987" y="1692"/>
                    </a:lnTo>
                    <a:lnTo>
                      <a:pt x="1128" y="2045"/>
                    </a:lnTo>
                    <a:lnTo>
                      <a:pt x="1199" y="2679"/>
                    </a:lnTo>
                    <a:lnTo>
                      <a:pt x="1340" y="3454"/>
                    </a:lnTo>
                    <a:lnTo>
                      <a:pt x="1481" y="3807"/>
                    </a:lnTo>
                    <a:lnTo>
                      <a:pt x="1622" y="4089"/>
                    </a:lnTo>
                    <a:lnTo>
                      <a:pt x="776" y="3454"/>
                    </a:lnTo>
                    <a:lnTo>
                      <a:pt x="706" y="3243"/>
                    </a:lnTo>
                    <a:lnTo>
                      <a:pt x="635" y="2961"/>
                    </a:lnTo>
                    <a:lnTo>
                      <a:pt x="635" y="2467"/>
                    </a:lnTo>
                    <a:lnTo>
                      <a:pt x="706" y="1974"/>
                    </a:lnTo>
                    <a:lnTo>
                      <a:pt x="846" y="1481"/>
                    </a:lnTo>
                    <a:close/>
                    <a:moveTo>
                      <a:pt x="2397" y="1"/>
                    </a:moveTo>
                    <a:lnTo>
                      <a:pt x="1974" y="71"/>
                    </a:lnTo>
                    <a:lnTo>
                      <a:pt x="1481" y="141"/>
                    </a:lnTo>
                    <a:lnTo>
                      <a:pt x="1058" y="423"/>
                    </a:lnTo>
                    <a:lnTo>
                      <a:pt x="706" y="705"/>
                    </a:lnTo>
                    <a:lnTo>
                      <a:pt x="424" y="1128"/>
                    </a:lnTo>
                    <a:lnTo>
                      <a:pt x="212" y="1551"/>
                    </a:lnTo>
                    <a:lnTo>
                      <a:pt x="71" y="2045"/>
                    </a:lnTo>
                    <a:lnTo>
                      <a:pt x="1" y="2538"/>
                    </a:lnTo>
                    <a:lnTo>
                      <a:pt x="1" y="3102"/>
                    </a:lnTo>
                    <a:lnTo>
                      <a:pt x="71" y="3595"/>
                    </a:lnTo>
                    <a:lnTo>
                      <a:pt x="212" y="4018"/>
                    </a:lnTo>
                    <a:lnTo>
                      <a:pt x="424" y="4441"/>
                    </a:lnTo>
                    <a:lnTo>
                      <a:pt x="706" y="4793"/>
                    </a:lnTo>
                    <a:lnTo>
                      <a:pt x="1058" y="5005"/>
                    </a:lnTo>
                    <a:lnTo>
                      <a:pt x="1481" y="5146"/>
                    </a:lnTo>
                    <a:lnTo>
                      <a:pt x="1974" y="5216"/>
                    </a:lnTo>
                    <a:lnTo>
                      <a:pt x="2468" y="5075"/>
                    </a:lnTo>
                    <a:lnTo>
                      <a:pt x="2891" y="4934"/>
                    </a:lnTo>
                    <a:lnTo>
                      <a:pt x="3172" y="4652"/>
                    </a:lnTo>
                    <a:lnTo>
                      <a:pt x="3454" y="4300"/>
                    </a:lnTo>
                    <a:lnTo>
                      <a:pt x="3736" y="3948"/>
                    </a:lnTo>
                    <a:lnTo>
                      <a:pt x="3877" y="3525"/>
                    </a:lnTo>
                    <a:lnTo>
                      <a:pt x="4018" y="3102"/>
                    </a:lnTo>
                    <a:lnTo>
                      <a:pt x="4018" y="2608"/>
                    </a:lnTo>
                    <a:lnTo>
                      <a:pt x="4018" y="2186"/>
                    </a:lnTo>
                    <a:lnTo>
                      <a:pt x="4018" y="1692"/>
                    </a:lnTo>
                    <a:lnTo>
                      <a:pt x="3877" y="1269"/>
                    </a:lnTo>
                    <a:lnTo>
                      <a:pt x="3666" y="917"/>
                    </a:lnTo>
                    <a:lnTo>
                      <a:pt x="3454" y="564"/>
                    </a:lnTo>
                    <a:lnTo>
                      <a:pt x="3172" y="282"/>
                    </a:lnTo>
                    <a:lnTo>
                      <a:pt x="2820" y="141"/>
                    </a:lnTo>
                    <a:lnTo>
                      <a:pt x="2397" y="1"/>
                    </a:lnTo>
                    <a:close/>
                  </a:path>
                </a:pathLst>
              </a:custGeom>
              <a:solidFill>
                <a:srgbClr val="F7B22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37" name="Google Shape;337;p7"/>
            <p:cNvGrpSpPr/>
            <p:nvPr/>
          </p:nvGrpSpPr>
          <p:grpSpPr>
            <a:xfrm>
              <a:off x="1193750" y="3986125"/>
              <a:ext cx="766525" cy="1452000"/>
              <a:chOff x="3487525" y="3986125"/>
              <a:chExt cx="766525" cy="1452000"/>
            </a:xfrm>
          </p:grpSpPr>
          <p:sp>
            <p:nvSpPr>
              <p:cNvPr id="338" name="Google Shape;338;p7"/>
              <p:cNvSpPr/>
              <p:nvPr/>
            </p:nvSpPr>
            <p:spPr>
              <a:xfrm>
                <a:off x="3506900" y="3986125"/>
                <a:ext cx="747150" cy="1452000"/>
              </a:xfrm>
              <a:custGeom>
                <a:avLst/>
                <a:gdLst/>
                <a:ahLst/>
                <a:cxnLst/>
                <a:rect l="l" t="t" r="r" b="b"/>
                <a:pathLst>
                  <a:path w="29886" h="58080" extrusionOk="0">
                    <a:moveTo>
                      <a:pt x="20441" y="33974"/>
                    </a:moveTo>
                    <a:lnTo>
                      <a:pt x="21568" y="34608"/>
                    </a:lnTo>
                    <a:lnTo>
                      <a:pt x="23189" y="35665"/>
                    </a:lnTo>
                    <a:lnTo>
                      <a:pt x="24035" y="36229"/>
                    </a:lnTo>
                    <a:lnTo>
                      <a:pt x="24670" y="36793"/>
                    </a:lnTo>
                    <a:lnTo>
                      <a:pt x="25092" y="37216"/>
                    </a:lnTo>
                    <a:lnTo>
                      <a:pt x="25233" y="37427"/>
                    </a:lnTo>
                    <a:lnTo>
                      <a:pt x="25233" y="37568"/>
                    </a:lnTo>
                    <a:lnTo>
                      <a:pt x="23048" y="35947"/>
                    </a:lnTo>
                    <a:lnTo>
                      <a:pt x="20441" y="33974"/>
                    </a:lnTo>
                    <a:close/>
                    <a:moveTo>
                      <a:pt x="917" y="0"/>
                    </a:moveTo>
                    <a:lnTo>
                      <a:pt x="776" y="141"/>
                    </a:lnTo>
                    <a:lnTo>
                      <a:pt x="635" y="282"/>
                    </a:lnTo>
                    <a:lnTo>
                      <a:pt x="564" y="564"/>
                    </a:lnTo>
                    <a:lnTo>
                      <a:pt x="353" y="1198"/>
                    </a:lnTo>
                    <a:lnTo>
                      <a:pt x="212" y="2044"/>
                    </a:lnTo>
                    <a:lnTo>
                      <a:pt x="0" y="3595"/>
                    </a:lnTo>
                    <a:lnTo>
                      <a:pt x="0" y="4511"/>
                    </a:lnTo>
                    <a:lnTo>
                      <a:pt x="71" y="5216"/>
                    </a:lnTo>
                    <a:lnTo>
                      <a:pt x="141" y="5921"/>
                    </a:lnTo>
                    <a:lnTo>
                      <a:pt x="494" y="7331"/>
                    </a:lnTo>
                    <a:lnTo>
                      <a:pt x="987" y="8740"/>
                    </a:lnTo>
                    <a:lnTo>
                      <a:pt x="1551" y="10009"/>
                    </a:lnTo>
                    <a:lnTo>
                      <a:pt x="2326" y="11419"/>
                    </a:lnTo>
                    <a:lnTo>
                      <a:pt x="3243" y="12758"/>
                    </a:lnTo>
                    <a:lnTo>
                      <a:pt x="4159" y="14097"/>
                    </a:lnTo>
                    <a:lnTo>
                      <a:pt x="5216" y="15366"/>
                    </a:lnTo>
                    <a:lnTo>
                      <a:pt x="5710" y="15930"/>
                    </a:lnTo>
                    <a:lnTo>
                      <a:pt x="6344" y="16635"/>
                    </a:lnTo>
                    <a:lnTo>
                      <a:pt x="7683" y="18115"/>
                    </a:lnTo>
                    <a:lnTo>
                      <a:pt x="8388" y="18890"/>
                    </a:lnTo>
                    <a:lnTo>
                      <a:pt x="8952" y="19665"/>
                    </a:lnTo>
                    <a:lnTo>
                      <a:pt x="9375" y="20370"/>
                    </a:lnTo>
                    <a:lnTo>
                      <a:pt x="9586" y="20723"/>
                    </a:lnTo>
                    <a:lnTo>
                      <a:pt x="9657" y="21146"/>
                    </a:lnTo>
                    <a:lnTo>
                      <a:pt x="9727" y="21568"/>
                    </a:lnTo>
                    <a:lnTo>
                      <a:pt x="9657" y="21991"/>
                    </a:lnTo>
                    <a:lnTo>
                      <a:pt x="9586" y="22485"/>
                    </a:lnTo>
                    <a:lnTo>
                      <a:pt x="9375" y="22978"/>
                    </a:lnTo>
                    <a:lnTo>
                      <a:pt x="9022" y="24035"/>
                    </a:lnTo>
                    <a:lnTo>
                      <a:pt x="8811" y="24599"/>
                    </a:lnTo>
                    <a:lnTo>
                      <a:pt x="8670" y="25163"/>
                    </a:lnTo>
                    <a:lnTo>
                      <a:pt x="8599" y="25798"/>
                    </a:lnTo>
                    <a:lnTo>
                      <a:pt x="8599" y="26432"/>
                    </a:lnTo>
                    <a:lnTo>
                      <a:pt x="8599" y="27912"/>
                    </a:lnTo>
                    <a:lnTo>
                      <a:pt x="8599" y="29251"/>
                    </a:lnTo>
                    <a:lnTo>
                      <a:pt x="8529" y="29886"/>
                    </a:lnTo>
                    <a:lnTo>
                      <a:pt x="8317" y="30449"/>
                    </a:lnTo>
                    <a:lnTo>
                      <a:pt x="8247" y="30590"/>
                    </a:lnTo>
                    <a:lnTo>
                      <a:pt x="8106" y="30802"/>
                    </a:lnTo>
                    <a:lnTo>
                      <a:pt x="7683" y="31084"/>
                    </a:lnTo>
                    <a:lnTo>
                      <a:pt x="6626" y="31859"/>
                    </a:lnTo>
                    <a:lnTo>
                      <a:pt x="6132" y="32212"/>
                    </a:lnTo>
                    <a:lnTo>
                      <a:pt x="5780" y="32634"/>
                    </a:lnTo>
                    <a:lnTo>
                      <a:pt x="5639" y="32846"/>
                    </a:lnTo>
                    <a:lnTo>
                      <a:pt x="5639" y="33128"/>
                    </a:lnTo>
                    <a:lnTo>
                      <a:pt x="5639" y="33339"/>
                    </a:lnTo>
                    <a:lnTo>
                      <a:pt x="5710" y="33621"/>
                    </a:lnTo>
                    <a:lnTo>
                      <a:pt x="5850" y="33762"/>
                    </a:lnTo>
                    <a:lnTo>
                      <a:pt x="6132" y="33762"/>
                    </a:lnTo>
                    <a:lnTo>
                      <a:pt x="6344" y="33692"/>
                    </a:lnTo>
                    <a:lnTo>
                      <a:pt x="6696" y="33480"/>
                    </a:lnTo>
                    <a:lnTo>
                      <a:pt x="7119" y="33057"/>
                    </a:lnTo>
                    <a:lnTo>
                      <a:pt x="7894" y="32141"/>
                    </a:lnTo>
                    <a:lnTo>
                      <a:pt x="8388" y="31507"/>
                    </a:lnTo>
                    <a:lnTo>
                      <a:pt x="8388" y="31859"/>
                    </a:lnTo>
                    <a:lnTo>
                      <a:pt x="8176" y="32353"/>
                    </a:lnTo>
                    <a:lnTo>
                      <a:pt x="7754" y="33480"/>
                    </a:lnTo>
                    <a:lnTo>
                      <a:pt x="7542" y="34115"/>
                    </a:lnTo>
                    <a:lnTo>
                      <a:pt x="7401" y="34608"/>
                    </a:lnTo>
                    <a:lnTo>
                      <a:pt x="7401" y="34820"/>
                    </a:lnTo>
                    <a:lnTo>
                      <a:pt x="7401" y="35031"/>
                    </a:lnTo>
                    <a:lnTo>
                      <a:pt x="7472" y="35172"/>
                    </a:lnTo>
                    <a:lnTo>
                      <a:pt x="7613" y="35242"/>
                    </a:lnTo>
                    <a:lnTo>
                      <a:pt x="7965" y="35242"/>
                    </a:lnTo>
                    <a:lnTo>
                      <a:pt x="8106" y="35172"/>
                    </a:lnTo>
                    <a:lnTo>
                      <a:pt x="8176" y="35031"/>
                    </a:lnTo>
                    <a:lnTo>
                      <a:pt x="8388" y="34749"/>
                    </a:lnTo>
                    <a:lnTo>
                      <a:pt x="8458" y="34326"/>
                    </a:lnTo>
                    <a:lnTo>
                      <a:pt x="8529" y="33410"/>
                    </a:lnTo>
                    <a:lnTo>
                      <a:pt x="8599" y="32705"/>
                    </a:lnTo>
                    <a:lnTo>
                      <a:pt x="8740" y="33410"/>
                    </a:lnTo>
                    <a:lnTo>
                      <a:pt x="8952" y="33903"/>
                    </a:lnTo>
                    <a:lnTo>
                      <a:pt x="9163" y="34256"/>
                    </a:lnTo>
                    <a:lnTo>
                      <a:pt x="9375" y="34397"/>
                    </a:lnTo>
                    <a:lnTo>
                      <a:pt x="9516" y="34397"/>
                    </a:lnTo>
                    <a:lnTo>
                      <a:pt x="9586" y="34326"/>
                    </a:lnTo>
                    <a:lnTo>
                      <a:pt x="9657" y="34256"/>
                    </a:lnTo>
                    <a:lnTo>
                      <a:pt x="9727" y="34044"/>
                    </a:lnTo>
                    <a:lnTo>
                      <a:pt x="9798" y="33551"/>
                    </a:lnTo>
                    <a:lnTo>
                      <a:pt x="9657" y="32775"/>
                    </a:lnTo>
                    <a:lnTo>
                      <a:pt x="10079" y="33410"/>
                    </a:lnTo>
                    <a:lnTo>
                      <a:pt x="10643" y="34256"/>
                    </a:lnTo>
                    <a:lnTo>
                      <a:pt x="10925" y="34608"/>
                    </a:lnTo>
                    <a:lnTo>
                      <a:pt x="11207" y="34890"/>
                    </a:lnTo>
                    <a:lnTo>
                      <a:pt x="11419" y="34960"/>
                    </a:lnTo>
                    <a:lnTo>
                      <a:pt x="11701" y="34960"/>
                    </a:lnTo>
                    <a:lnTo>
                      <a:pt x="11842" y="34890"/>
                    </a:lnTo>
                    <a:lnTo>
                      <a:pt x="11912" y="34749"/>
                    </a:lnTo>
                    <a:lnTo>
                      <a:pt x="11983" y="34538"/>
                    </a:lnTo>
                    <a:lnTo>
                      <a:pt x="11983" y="34397"/>
                    </a:lnTo>
                    <a:lnTo>
                      <a:pt x="11842" y="34185"/>
                    </a:lnTo>
                    <a:lnTo>
                      <a:pt x="11560" y="33762"/>
                    </a:lnTo>
                    <a:lnTo>
                      <a:pt x="11207" y="33269"/>
                    </a:lnTo>
                    <a:lnTo>
                      <a:pt x="10291" y="32494"/>
                    </a:lnTo>
                    <a:lnTo>
                      <a:pt x="9657" y="31930"/>
                    </a:lnTo>
                    <a:lnTo>
                      <a:pt x="10643" y="32494"/>
                    </a:lnTo>
                    <a:lnTo>
                      <a:pt x="11771" y="33198"/>
                    </a:lnTo>
                    <a:lnTo>
                      <a:pt x="12194" y="33339"/>
                    </a:lnTo>
                    <a:lnTo>
                      <a:pt x="12335" y="33339"/>
                    </a:lnTo>
                    <a:lnTo>
                      <a:pt x="12335" y="33269"/>
                    </a:lnTo>
                    <a:lnTo>
                      <a:pt x="12335" y="33128"/>
                    </a:lnTo>
                    <a:lnTo>
                      <a:pt x="12124" y="32916"/>
                    </a:lnTo>
                    <a:lnTo>
                      <a:pt x="11489" y="32141"/>
                    </a:lnTo>
                    <a:lnTo>
                      <a:pt x="11137" y="31789"/>
                    </a:lnTo>
                    <a:lnTo>
                      <a:pt x="10784" y="31577"/>
                    </a:lnTo>
                    <a:lnTo>
                      <a:pt x="10220" y="31295"/>
                    </a:lnTo>
                    <a:lnTo>
                      <a:pt x="10009" y="31154"/>
                    </a:lnTo>
                    <a:lnTo>
                      <a:pt x="9727" y="30943"/>
                    </a:lnTo>
                    <a:lnTo>
                      <a:pt x="9516" y="30590"/>
                    </a:lnTo>
                    <a:lnTo>
                      <a:pt x="9304" y="30027"/>
                    </a:lnTo>
                    <a:lnTo>
                      <a:pt x="9234" y="29604"/>
                    </a:lnTo>
                    <a:lnTo>
                      <a:pt x="9163" y="29181"/>
                    </a:lnTo>
                    <a:lnTo>
                      <a:pt x="9234" y="28123"/>
                    </a:lnTo>
                    <a:lnTo>
                      <a:pt x="9445" y="26291"/>
                    </a:lnTo>
                    <a:lnTo>
                      <a:pt x="10079" y="27348"/>
                    </a:lnTo>
                    <a:lnTo>
                      <a:pt x="10573" y="28123"/>
                    </a:lnTo>
                    <a:lnTo>
                      <a:pt x="11066" y="28899"/>
                    </a:lnTo>
                    <a:lnTo>
                      <a:pt x="11560" y="29392"/>
                    </a:lnTo>
                    <a:lnTo>
                      <a:pt x="11771" y="29533"/>
                    </a:lnTo>
                    <a:lnTo>
                      <a:pt x="11983" y="29604"/>
                    </a:lnTo>
                    <a:lnTo>
                      <a:pt x="12194" y="29533"/>
                    </a:lnTo>
                    <a:lnTo>
                      <a:pt x="12335" y="29322"/>
                    </a:lnTo>
                    <a:lnTo>
                      <a:pt x="12405" y="28969"/>
                    </a:lnTo>
                    <a:lnTo>
                      <a:pt x="12405" y="28476"/>
                    </a:lnTo>
                    <a:lnTo>
                      <a:pt x="12335" y="28194"/>
                    </a:lnTo>
                    <a:lnTo>
                      <a:pt x="12194" y="27842"/>
                    </a:lnTo>
                    <a:lnTo>
                      <a:pt x="11560" y="27066"/>
                    </a:lnTo>
                    <a:lnTo>
                      <a:pt x="10855" y="26361"/>
                    </a:lnTo>
                    <a:lnTo>
                      <a:pt x="10573" y="26009"/>
                    </a:lnTo>
                    <a:lnTo>
                      <a:pt x="10361" y="25798"/>
                    </a:lnTo>
                    <a:lnTo>
                      <a:pt x="9939" y="25586"/>
                    </a:lnTo>
                    <a:lnTo>
                      <a:pt x="9727" y="25516"/>
                    </a:lnTo>
                    <a:lnTo>
                      <a:pt x="9657" y="25375"/>
                    </a:lnTo>
                    <a:lnTo>
                      <a:pt x="9586" y="25234"/>
                    </a:lnTo>
                    <a:lnTo>
                      <a:pt x="9516" y="25022"/>
                    </a:lnTo>
                    <a:lnTo>
                      <a:pt x="9657" y="24670"/>
                    </a:lnTo>
                    <a:lnTo>
                      <a:pt x="9939" y="23260"/>
                    </a:lnTo>
                    <a:lnTo>
                      <a:pt x="10150" y="21850"/>
                    </a:lnTo>
                    <a:lnTo>
                      <a:pt x="11842" y="24388"/>
                    </a:lnTo>
                    <a:lnTo>
                      <a:pt x="12899" y="25938"/>
                    </a:lnTo>
                    <a:lnTo>
                      <a:pt x="13886" y="27630"/>
                    </a:lnTo>
                    <a:lnTo>
                      <a:pt x="14731" y="29322"/>
                    </a:lnTo>
                    <a:lnTo>
                      <a:pt x="15154" y="30168"/>
                    </a:lnTo>
                    <a:lnTo>
                      <a:pt x="15436" y="30943"/>
                    </a:lnTo>
                    <a:lnTo>
                      <a:pt x="15648" y="31718"/>
                    </a:lnTo>
                    <a:lnTo>
                      <a:pt x="15718" y="32353"/>
                    </a:lnTo>
                    <a:lnTo>
                      <a:pt x="15718" y="32987"/>
                    </a:lnTo>
                    <a:lnTo>
                      <a:pt x="15577" y="33551"/>
                    </a:lnTo>
                    <a:lnTo>
                      <a:pt x="15507" y="33762"/>
                    </a:lnTo>
                    <a:lnTo>
                      <a:pt x="15225" y="33974"/>
                    </a:lnTo>
                    <a:lnTo>
                      <a:pt x="14520" y="34679"/>
                    </a:lnTo>
                    <a:lnTo>
                      <a:pt x="12405" y="36229"/>
                    </a:lnTo>
                    <a:lnTo>
                      <a:pt x="11348" y="37075"/>
                    </a:lnTo>
                    <a:lnTo>
                      <a:pt x="10502" y="37780"/>
                    </a:lnTo>
                    <a:lnTo>
                      <a:pt x="10220" y="38132"/>
                    </a:lnTo>
                    <a:lnTo>
                      <a:pt x="9939" y="38414"/>
                    </a:lnTo>
                    <a:lnTo>
                      <a:pt x="9868" y="38626"/>
                    </a:lnTo>
                    <a:lnTo>
                      <a:pt x="9868" y="38767"/>
                    </a:lnTo>
                    <a:lnTo>
                      <a:pt x="9939" y="38837"/>
                    </a:lnTo>
                    <a:lnTo>
                      <a:pt x="10079" y="38908"/>
                    </a:lnTo>
                    <a:lnTo>
                      <a:pt x="10432" y="38837"/>
                    </a:lnTo>
                    <a:lnTo>
                      <a:pt x="10855" y="38696"/>
                    </a:lnTo>
                    <a:lnTo>
                      <a:pt x="11278" y="38485"/>
                    </a:lnTo>
                    <a:lnTo>
                      <a:pt x="12687" y="37709"/>
                    </a:lnTo>
                    <a:lnTo>
                      <a:pt x="12687" y="37709"/>
                    </a:lnTo>
                    <a:lnTo>
                      <a:pt x="12264" y="38767"/>
                    </a:lnTo>
                    <a:lnTo>
                      <a:pt x="11912" y="39542"/>
                    </a:lnTo>
                    <a:lnTo>
                      <a:pt x="11560" y="40247"/>
                    </a:lnTo>
                    <a:lnTo>
                      <a:pt x="10996" y="41163"/>
                    </a:lnTo>
                    <a:lnTo>
                      <a:pt x="10643" y="41586"/>
                    </a:lnTo>
                    <a:lnTo>
                      <a:pt x="10291" y="41938"/>
                    </a:lnTo>
                    <a:lnTo>
                      <a:pt x="10150" y="42150"/>
                    </a:lnTo>
                    <a:lnTo>
                      <a:pt x="10009" y="42361"/>
                    </a:lnTo>
                    <a:lnTo>
                      <a:pt x="10009" y="42573"/>
                    </a:lnTo>
                    <a:lnTo>
                      <a:pt x="10150" y="42855"/>
                    </a:lnTo>
                    <a:lnTo>
                      <a:pt x="10291" y="43066"/>
                    </a:lnTo>
                    <a:lnTo>
                      <a:pt x="10502" y="43137"/>
                    </a:lnTo>
                    <a:lnTo>
                      <a:pt x="10643" y="43207"/>
                    </a:lnTo>
                    <a:lnTo>
                      <a:pt x="10784" y="43137"/>
                    </a:lnTo>
                    <a:lnTo>
                      <a:pt x="11066" y="42925"/>
                    </a:lnTo>
                    <a:lnTo>
                      <a:pt x="11348" y="42502"/>
                    </a:lnTo>
                    <a:lnTo>
                      <a:pt x="11912" y="41656"/>
                    </a:lnTo>
                    <a:lnTo>
                      <a:pt x="12124" y="41445"/>
                    </a:lnTo>
                    <a:lnTo>
                      <a:pt x="12194" y="41375"/>
                    </a:lnTo>
                    <a:lnTo>
                      <a:pt x="12264" y="41375"/>
                    </a:lnTo>
                    <a:lnTo>
                      <a:pt x="12124" y="41656"/>
                    </a:lnTo>
                    <a:lnTo>
                      <a:pt x="12053" y="42079"/>
                    </a:lnTo>
                    <a:lnTo>
                      <a:pt x="12053" y="42432"/>
                    </a:lnTo>
                    <a:lnTo>
                      <a:pt x="12124" y="42855"/>
                    </a:lnTo>
                    <a:lnTo>
                      <a:pt x="12194" y="43137"/>
                    </a:lnTo>
                    <a:lnTo>
                      <a:pt x="12335" y="43348"/>
                    </a:lnTo>
                    <a:lnTo>
                      <a:pt x="12476" y="43419"/>
                    </a:lnTo>
                    <a:lnTo>
                      <a:pt x="12546" y="43348"/>
                    </a:lnTo>
                    <a:lnTo>
                      <a:pt x="12617" y="43137"/>
                    </a:lnTo>
                    <a:lnTo>
                      <a:pt x="12617" y="42855"/>
                    </a:lnTo>
                    <a:lnTo>
                      <a:pt x="12617" y="42220"/>
                    </a:lnTo>
                    <a:lnTo>
                      <a:pt x="12617" y="41656"/>
                    </a:lnTo>
                    <a:lnTo>
                      <a:pt x="12687" y="41445"/>
                    </a:lnTo>
                    <a:lnTo>
                      <a:pt x="12758" y="41375"/>
                    </a:lnTo>
                    <a:lnTo>
                      <a:pt x="12969" y="41938"/>
                    </a:lnTo>
                    <a:lnTo>
                      <a:pt x="13322" y="42573"/>
                    </a:lnTo>
                    <a:lnTo>
                      <a:pt x="13463" y="42855"/>
                    </a:lnTo>
                    <a:lnTo>
                      <a:pt x="13745" y="43066"/>
                    </a:lnTo>
                    <a:lnTo>
                      <a:pt x="14027" y="43137"/>
                    </a:lnTo>
                    <a:lnTo>
                      <a:pt x="14379" y="43066"/>
                    </a:lnTo>
                    <a:lnTo>
                      <a:pt x="14661" y="42855"/>
                    </a:lnTo>
                    <a:lnTo>
                      <a:pt x="14802" y="42714"/>
                    </a:lnTo>
                    <a:lnTo>
                      <a:pt x="14802" y="42502"/>
                    </a:lnTo>
                    <a:lnTo>
                      <a:pt x="14731" y="42361"/>
                    </a:lnTo>
                    <a:lnTo>
                      <a:pt x="14308" y="41938"/>
                    </a:lnTo>
                    <a:lnTo>
                      <a:pt x="14168" y="41797"/>
                    </a:lnTo>
                    <a:lnTo>
                      <a:pt x="14097" y="41656"/>
                    </a:lnTo>
                    <a:lnTo>
                      <a:pt x="13674" y="40529"/>
                    </a:lnTo>
                    <a:lnTo>
                      <a:pt x="13392" y="39824"/>
                    </a:lnTo>
                    <a:lnTo>
                      <a:pt x="13251" y="39119"/>
                    </a:lnTo>
                    <a:lnTo>
                      <a:pt x="13181" y="38837"/>
                    </a:lnTo>
                    <a:lnTo>
                      <a:pt x="13181" y="38485"/>
                    </a:lnTo>
                    <a:lnTo>
                      <a:pt x="13251" y="38203"/>
                    </a:lnTo>
                    <a:lnTo>
                      <a:pt x="13322" y="37921"/>
                    </a:lnTo>
                    <a:lnTo>
                      <a:pt x="13533" y="37639"/>
                    </a:lnTo>
                    <a:lnTo>
                      <a:pt x="13745" y="37427"/>
                    </a:lnTo>
                    <a:lnTo>
                      <a:pt x="14097" y="37216"/>
                    </a:lnTo>
                    <a:lnTo>
                      <a:pt x="14520" y="37075"/>
                    </a:lnTo>
                    <a:lnTo>
                      <a:pt x="14872" y="38273"/>
                    </a:lnTo>
                    <a:lnTo>
                      <a:pt x="15154" y="39049"/>
                    </a:lnTo>
                    <a:lnTo>
                      <a:pt x="15436" y="39824"/>
                    </a:lnTo>
                    <a:lnTo>
                      <a:pt x="15789" y="40458"/>
                    </a:lnTo>
                    <a:lnTo>
                      <a:pt x="16000" y="40599"/>
                    </a:lnTo>
                    <a:lnTo>
                      <a:pt x="16141" y="40670"/>
                    </a:lnTo>
                    <a:lnTo>
                      <a:pt x="16353" y="40599"/>
                    </a:lnTo>
                    <a:lnTo>
                      <a:pt x="16493" y="40458"/>
                    </a:lnTo>
                    <a:lnTo>
                      <a:pt x="16705" y="40106"/>
                    </a:lnTo>
                    <a:lnTo>
                      <a:pt x="16846" y="39612"/>
                    </a:lnTo>
                    <a:lnTo>
                      <a:pt x="16846" y="39260"/>
                    </a:lnTo>
                    <a:lnTo>
                      <a:pt x="16705" y="38908"/>
                    </a:lnTo>
                    <a:lnTo>
                      <a:pt x="16493" y="38414"/>
                    </a:lnTo>
                    <a:lnTo>
                      <a:pt x="16282" y="37991"/>
                    </a:lnTo>
                    <a:lnTo>
                      <a:pt x="15718" y="37075"/>
                    </a:lnTo>
                    <a:lnTo>
                      <a:pt x="15507" y="36723"/>
                    </a:lnTo>
                    <a:lnTo>
                      <a:pt x="15366" y="36370"/>
                    </a:lnTo>
                    <a:lnTo>
                      <a:pt x="15154" y="35454"/>
                    </a:lnTo>
                    <a:lnTo>
                      <a:pt x="15154" y="35172"/>
                    </a:lnTo>
                    <a:lnTo>
                      <a:pt x="15154" y="34890"/>
                    </a:lnTo>
                    <a:lnTo>
                      <a:pt x="15295" y="34608"/>
                    </a:lnTo>
                    <a:lnTo>
                      <a:pt x="15436" y="34256"/>
                    </a:lnTo>
                    <a:lnTo>
                      <a:pt x="16071" y="33269"/>
                    </a:lnTo>
                    <a:lnTo>
                      <a:pt x="16775" y="35031"/>
                    </a:lnTo>
                    <a:lnTo>
                      <a:pt x="17410" y="36793"/>
                    </a:lnTo>
                    <a:lnTo>
                      <a:pt x="17903" y="38626"/>
                    </a:lnTo>
                    <a:lnTo>
                      <a:pt x="18115" y="39542"/>
                    </a:lnTo>
                    <a:lnTo>
                      <a:pt x="18256" y="40458"/>
                    </a:lnTo>
                    <a:lnTo>
                      <a:pt x="18326" y="41445"/>
                    </a:lnTo>
                    <a:lnTo>
                      <a:pt x="18326" y="41656"/>
                    </a:lnTo>
                    <a:lnTo>
                      <a:pt x="18326" y="41868"/>
                    </a:lnTo>
                    <a:lnTo>
                      <a:pt x="18185" y="41938"/>
                    </a:lnTo>
                    <a:lnTo>
                      <a:pt x="18044" y="42079"/>
                    </a:lnTo>
                    <a:lnTo>
                      <a:pt x="17551" y="42643"/>
                    </a:lnTo>
                    <a:lnTo>
                      <a:pt x="17198" y="42996"/>
                    </a:lnTo>
                    <a:lnTo>
                      <a:pt x="16634" y="43419"/>
                    </a:lnTo>
                    <a:lnTo>
                      <a:pt x="16071" y="43842"/>
                    </a:lnTo>
                    <a:lnTo>
                      <a:pt x="15648" y="44123"/>
                    </a:lnTo>
                    <a:lnTo>
                      <a:pt x="15225" y="44194"/>
                    </a:lnTo>
                    <a:lnTo>
                      <a:pt x="14661" y="44335"/>
                    </a:lnTo>
                    <a:lnTo>
                      <a:pt x="13322" y="44687"/>
                    </a:lnTo>
                    <a:lnTo>
                      <a:pt x="12687" y="44899"/>
                    </a:lnTo>
                    <a:lnTo>
                      <a:pt x="12124" y="45181"/>
                    </a:lnTo>
                    <a:lnTo>
                      <a:pt x="11912" y="45392"/>
                    </a:lnTo>
                    <a:lnTo>
                      <a:pt x="11771" y="45604"/>
                    </a:lnTo>
                    <a:lnTo>
                      <a:pt x="11630" y="45815"/>
                    </a:lnTo>
                    <a:lnTo>
                      <a:pt x="11630" y="46097"/>
                    </a:lnTo>
                    <a:lnTo>
                      <a:pt x="11630" y="46238"/>
                    </a:lnTo>
                    <a:lnTo>
                      <a:pt x="11701" y="46308"/>
                    </a:lnTo>
                    <a:lnTo>
                      <a:pt x="12053" y="46308"/>
                    </a:lnTo>
                    <a:lnTo>
                      <a:pt x="12476" y="46238"/>
                    </a:lnTo>
                    <a:lnTo>
                      <a:pt x="12969" y="46097"/>
                    </a:lnTo>
                    <a:lnTo>
                      <a:pt x="14027" y="45745"/>
                    </a:lnTo>
                    <a:lnTo>
                      <a:pt x="14661" y="45533"/>
                    </a:lnTo>
                    <a:lnTo>
                      <a:pt x="14379" y="46097"/>
                    </a:lnTo>
                    <a:lnTo>
                      <a:pt x="14027" y="46802"/>
                    </a:lnTo>
                    <a:lnTo>
                      <a:pt x="13674" y="47436"/>
                    </a:lnTo>
                    <a:lnTo>
                      <a:pt x="13463" y="47718"/>
                    </a:lnTo>
                    <a:lnTo>
                      <a:pt x="13251" y="47930"/>
                    </a:lnTo>
                    <a:lnTo>
                      <a:pt x="13040" y="48141"/>
                    </a:lnTo>
                    <a:lnTo>
                      <a:pt x="12758" y="48212"/>
                    </a:lnTo>
                    <a:lnTo>
                      <a:pt x="12194" y="48353"/>
                    </a:lnTo>
                    <a:lnTo>
                      <a:pt x="11912" y="48493"/>
                    </a:lnTo>
                    <a:lnTo>
                      <a:pt x="11701" y="48634"/>
                    </a:lnTo>
                    <a:lnTo>
                      <a:pt x="11489" y="48846"/>
                    </a:lnTo>
                    <a:lnTo>
                      <a:pt x="11348" y="49128"/>
                    </a:lnTo>
                    <a:lnTo>
                      <a:pt x="11278" y="49692"/>
                    </a:lnTo>
                    <a:lnTo>
                      <a:pt x="11278" y="49903"/>
                    </a:lnTo>
                    <a:lnTo>
                      <a:pt x="11348" y="49974"/>
                    </a:lnTo>
                    <a:lnTo>
                      <a:pt x="11419" y="50044"/>
                    </a:lnTo>
                    <a:lnTo>
                      <a:pt x="11560" y="50044"/>
                    </a:lnTo>
                    <a:lnTo>
                      <a:pt x="11842" y="49974"/>
                    </a:lnTo>
                    <a:lnTo>
                      <a:pt x="12124" y="49762"/>
                    </a:lnTo>
                    <a:lnTo>
                      <a:pt x="12476" y="49480"/>
                    </a:lnTo>
                    <a:lnTo>
                      <a:pt x="12969" y="48916"/>
                    </a:lnTo>
                    <a:lnTo>
                      <a:pt x="12969" y="49551"/>
                    </a:lnTo>
                    <a:lnTo>
                      <a:pt x="13040" y="49903"/>
                    </a:lnTo>
                    <a:lnTo>
                      <a:pt x="13181" y="50185"/>
                    </a:lnTo>
                    <a:lnTo>
                      <a:pt x="13322" y="50467"/>
                    </a:lnTo>
                    <a:lnTo>
                      <a:pt x="13533" y="50608"/>
                    </a:lnTo>
                    <a:lnTo>
                      <a:pt x="13815" y="50608"/>
                    </a:lnTo>
                    <a:lnTo>
                      <a:pt x="14097" y="50397"/>
                    </a:lnTo>
                    <a:lnTo>
                      <a:pt x="14238" y="50256"/>
                    </a:lnTo>
                    <a:lnTo>
                      <a:pt x="14308" y="50044"/>
                    </a:lnTo>
                    <a:lnTo>
                      <a:pt x="14308" y="49480"/>
                    </a:lnTo>
                    <a:lnTo>
                      <a:pt x="14238" y="48916"/>
                    </a:lnTo>
                    <a:lnTo>
                      <a:pt x="14238" y="48634"/>
                    </a:lnTo>
                    <a:lnTo>
                      <a:pt x="14308" y="48423"/>
                    </a:lnTo>
                    <a:lnTo>
                      <a:pt x="14520" y="48987"/>
                    </a:lnTo>
                    <a:lnTo>
                      <a:pt x="14872" y="49833"/>
                    </a:lnTo>
                    <a:lnTo>
                      <a:pt x="15084" y="50256"/>
                    </a:lnTo>
                    <a:lnTo>
                      <a:pt x="15366" y="50608"/>
                    </a:lnTo>
                    <a:lnTo>
                      <a:pt x="15648" y="50890"/>
                    </a:lnTo>
                    <a:lnTo>
                      <a:pt x="15930" y="50890"/>
                    </a:lnTo>
                    <a:lnTo>
                      <a:pt x="16141" y="50819"/>
                    </a:lnTo>
                    <a:lnTo>
                      <a:pt x="16282" y="50749"/>
                    </a:lnTo>
                    <a:lnTo>
                      <a:pt x="16423" y="50608"/>
                    </a:lnTo>
                    <a:lnTo>
                      <a:pt x="16423" y="50467"/>
                    </a:lnTo>
                    <a:lnTo>
                      <a:pt x="16423" y="50115"/>
                    </a:lnTo>
                    <a:lnTo>
                      <a:pt x="16212" y="49762"/>
                    </a:lnTo>
                    <a:lnTo>
                      <a:pt x="15718" y="49128"/>
                    </a:lnTo>
                    <a:lnTo>
                      <a:pt x="15436" y="48705"/>
                    </a:lnTo>
                    <a:lnTo>
                      <a:pt x="15084" y="47789"/>
                    </a:lnTo>
                    <a:lnTo>
                      <a:pt x="15013" y="47436"/>
                    </a:lnTo>
                    <a:lnTo>
                      <a:pt x="14943" y="47084"/>
                    </a:lnTo>
                    <a:lnTo>
                      <a:pt x="14943" y="46731"/>
                    </a:lnTo>
                    <a:lnTo>
                      <a:pt x="15084" y="46379"/>
                    </a:lnTo>
                    <a:lnTo>
                      <a:pt x="15295" y="45956"/>
                    </a:lnTo>
                    <a:lnTo>
                      <a:pt x="15648" y="45392"/>
                    </a:lnTo>
                    <a:lnTo>
                      <a:pt x="16071" y="44758"/>
                    </a:lnTo>
                    <a:lnTo>
                      <a:pt x="16634" y="44123"/>
                    </a:lnTo>
                    <a:lnTo>
                      <a:pt x="16634" y="44123"/>
                    </a:lnTo>
                    <a:lnTo>
                      <a:pt x="16282" y="45745"/>
                    </a:lnTo>
                    <a:lnTo>
                      <a:pt x="16212" y="46520"/>
                    </a:lnTo>
                    <a:lnTo>
                      <a:pt x="16141" y="47366"/>
                    </a:lnTo>
                    <a:lnTo>
                      <a:pt x="16212" y="46943"/>
                    </a:lnTo>
                    <a:lnTo>
                      <a:pt x="16423" y="46379"/>
                    </a:lnTo>
                    <a:lnTo>
                      <a:pt x="17128" y="44899"/>
                    </a:lnTo>
                    <a:lnTo>
                      <a:pt x="17551" y="44123"/>
                    </a:lnTo>
                    <a:lnTo>
                      <a:pt x="17974" y="43419"/>
                    </a:lnTo>
                    <a:lnTo>
                      <a:pt x="18326" y="42925"/>
                    </a:lnTo>
                    <a:lnTo>
                      <a:pt x="18678" y="42643"/>
                    </a:lnTo>
                    <a:lnTo>
                      <a:pt x="18960" y="44123"/>
                    </a:lnTo>
                    <a:lnTo>
                      <a:pt x="19172" y="45745"/>
                    </a:lnTo>
                    <a:lnTo>
                      <a:pt x="19313" y="46520"/>
                    </a:lnTo>
                    <a:lnTo>
                      <a:pt x="19313" y="47295"/>
                    </a:lnTo>
                    <a:lnTo>
                      <a:pt x="19242" y="48000"/>
                    </a:lnTo>
                    <a:lnTo>
                      <a:pt x="19031" y="48634"/>
                    </a:lnTo>
                    <a:lnTo>
                      <a:pt x="18256" y="50185"/>
                    </a:lnTo>
                    <a:lnTo>
                      <a:pt x="17762" y="51101"/>
                    </a:lnTo>
                    <a:lnTo>
                      <a:pt x="17621" y="51383"/>
                    </a:lnTo>
                    <a:lnTo>
                      <a:pt x="17621" y="51454"/>
                    </a:lnTo>
                    <a:lnTo>
                      <a:pt x="18044" y="51031"/>
                    </a:lnTo>
                    <a:lnTo>
                      <a:pt x="18538" y="50538"/>
                    </a:lnTo>
                    <a:lnTo>
                      <a:pt x="18960" y="50115"/>
                    </a:lnTo>
                    <a:lnTo>
                      <a:pt x="19383" y="49621"/>
                    </a:lnTo>
                    <a:lnTo>
                      <a:pt x="19383" y="50890"/>
                    </a:lnTo>
                    <a:lnTo>
                      <a:pt x="19313" y="51313"/>
                    </a:lnTo>
                    <a:lnTo>
                      <a:pt x="19172" y="51524"/>
                    </a:lnTo>
                    <a:lnTo>
                      <a:pt x="19031" y="51736"/>
                    </a:lnTo>
                    <a:lnTo>
                      <a:pt x="18749" y="52018"/>
                    </a:lnTo>
                    <a:lnTo>
                      <a:pt x="18397" y="52300"/>
                    </a:lnTo>
                    <a:lnTo>
                      <a:pt x="17974" y="52793"/>
                    </a:lnTo>
                    <a:lnTo>
                      <a:pt x="17480" y="53286"/>
                    </a:lnTo>
                    <a:lnTo>
                      <a:pt x="16846" y="53780"/>
                    </a:lnTo>
                    <a:lnTo>
                      <a:pt x="16564" y="54062"/>
                    </a:lnTo>
                    <a:lnTo>
                      <a:pt x="16423" y="54344"/>
                    </a:lnTo>
                    <a:lnTo>
                      <a:pt x="16282" y="54696"/>
                    </a:lnTo>
                    <a:lnTo>
                      <a:pt x="16282" y="55119"/>
                    </a:lnTo>
                    <a:lnTo>
                      <a:pt x="16705" y="54837"/>
                    </a:lnTo>
                    <a:lnTo>
                      <a:pt x="17692" y="54273"/>
                    </a:lnTo>
                    <a:lnTo>
                      <a:pt x="19172" y="53498"/>
                    </a:lnTo>
                    <a:lnTo>
                      <a:pt x="18678" y="54203"/>
                    </a:lnTo>
                    <a:lnTo>
                      <a:pt x="18044" y="55260"/>
                    </a:lnTo>
                    <a:lnTo>
                      <a:pt x="17762" y="55824"/>
                    </a:lnTo>
                    <a:lnTo>
                      <a:pt x="17692" y="56317"/>
                    </a:lnTo>
                    <a:lnTo>
                      <a:pt x="17621" y="56529"/>
                    </a:lnTo>
                    <a:lnTo>
                      <a:pt x="17692" y="56670"/>
                    </a:lnTo>
                    <a:lnTo>
                      <a:pt x="17762" y="56881"/>
                    </a:lnTo>
                    <a:lnTo>
                      <a:pt x="17903" y="56952"/>
                    </a:lnTo>
                    <a:lnTo>
                      <a:pt x="18044" y="57022"/>
                    </a:lnTo>
                    <a:lnTo>
                      <a:pt x="18185" y="56952"/>
                    </a:lnTo>
                    <a:lnTo>
                      <a:pt x="18397" y="56670"/>
                    </a:lnTo>
                    <a:lnTo>
                      <a:pt x="18608" y="56247"/>
                    </a:lnTo>
                    <a:lnTo>
                      <a:pt x="18819" y="55683"/>
                    </a:lnTo>
                    <a:lnTo>
                      <a:pt x="19172" y="54485"/>
                    </a:lnTo>
                    <a:lnTo>
                      <a:pt x="19313" y="53991"/>
                    </a:lnTo>
                    <a:lnTo>
                      <a:pt x="19454" y="53709"/>
                    </a:lnTo>
                    <a:lnTo>
                      <a:pt x="19383" y="54696"/>
                    </a:lnTo>
                    <a:lnTo>
                      <a:pt x="19313" y="55965"/>
                    </a:lnTo>
                    <a:lnTo>
                      <a:pt x="19383" y="56529"/>
                    </a:lnTo>
                    <a:lnTo>
                      <a:pt x="19524" y="57022"/>
                    </a:lnTo>
                    <a:lnTo>
                      <a:pt x="19665" y="57234"/>
                    </a:lnTo>
                    <a:lnTo>
                      <a:pt x="19806" y="57375"/>
                    </a:lnTo>
                    <a:lnTo>
                      <a:pt x="20018" y="57445"/>
                    </a:lnTo>
                    <a:lnTo>
                      <a:pt x="20229" y="57515"/>
                    </a:lnTo>
                    <a:lnTo>
                      <a:pt x="20441" y="57515"/>
                    </a:lnTo>
                    <a:lnTo>
                      <a:pt x="20582" y="57445"/>
                    </a:lnTo>
                    <a:lnTo>
                      <a:pt x="20723" y="57304"/>
                    </a:lnTo>
                    <a:lnTo>
                      <a:pt x="20793" y="57093"/>
                    </a:lnTo>
                    <a:lnTo>
                      <a:pt x="20863" y="56670"/>
                    </a:lnTo>
                    <a:lnTo>
                      <a:pt x="20793" y="56106"/>
                    </a:lnTo>
                    <a:lnTo>
                      <a:pt x="20652" y="55542"/>
                    </a:lnTo>
                    <a:lnTo>
                      <a:pt x="20793" y="55965"/>
                    </a:lnTo>
                    <a:lnTo>
                      <a:pt x="21075" y="56670"/>
                    </a:lnTo>
                    <a:lnTo>
                      <a:pt x="21427" y="57304"/>
                    </a:lnTo>
                    <a:lnTo>
                      <a:pt x="21780" y="57797"/>
                    </a:lnTo>
                    <a:lnTo>
                      <a:pt x="21921" y="57938"/>
                    </a:lnTo>
                    <a:lnTo>
                      <a:pt x="22132" y="58009"/>
                    </a:lnTo>
                    <a:lnTo>
                      <a:pt x="22344" y="58079"/>
                    </a:lnTo>
                    <a:lnTo>
                      <a:pt x="22626" y="58009"/>
                    </a:lnTo>
                    <a:lnTo>
                      <a:pt x="22767" y="57868"/>
                    </a:lnTo>
                    <a:lnTo>
                      <a:pt x="22907" y="57727"/>
                    </a:lnTo>
                    <a:lnTo>
                      <a:pt x="22978" y="57515"/>
                    </a:lnTo>
                    <a:lnTo>
                      <a:pt x="22978" y="57304"/>
                    </a:lnTo>
                    <a:lnTo>
                      <a:pt x="22907" y="56811"/>
                    </a:lnTo>
                    <a:lnTo>
                      <a:pt x="22696" y="56247"/>
                    </a:lnTo>
                    <a:lnTo>
                      <a:pt x="22414" y="55683"/>
                    </a:lnTo>
                    <a:lnTo>
                      <a:pt x="22062" y="55189"/>
                    </a:lnTo>
                    <a:lnTo>
                      <a:pt x="21568" y="54344"/>
                    </a:lnTo>
                    <a:lnTo>
                      <a:pt x="22626" y="54837"/>
                    </a:lnTo>
                    <a:lnTo>
                      <a:pt x="23330" y="55049"/>
                    </a:lnTo>
                    <a:lnTo>
                      <a:pt x="23894" y="55049"/>
                    </a:lnTo>
                    <a:lnTo>
                      <a:pt x="23894" y="54908"/>
                    </a:lnTo>
                    <a:lnTo>
                      <a:pt x="23894" y="54767"/>
                    </a:lnTo>
                    <a:lnTo>
                      <a:pt x="23824" y="54626"/>
                    </a:lnTo>
                    <a:lnTo>
                      <a:pt x="23471" y="54132"/>
                    </a:lnTo>
                    <a:lnTo>
                      <a:pt x="22907" y="53568"/>
                    </a:lnTo>
                    <a:lnTo>
                      <a:pt x="22132" y="52864"/>
                    </a:lnTo>
                    <a:lnTo>
                      <a:pt x="21639" y="52370"/>
                    </a:lnTo>
                    <a:lnTo>
                      <a:pt x="21286" y="51947"/>
                    </a:lnTo>
                    <a:lnTo>
                      <a:pt x="21075" y="51454"/>
                    </a:lnTo>
                    <a:lnTo>
                      <a:pt x="20934" y="51031"/>
                    </a:lnTo>
                    <a:lnTo>
                      <a:pt x="20934" y="50538"/>
                    </a:lnTo>
                    <a:lnTo>
                      <a:pt x="20863" y="49974"/>
                    </a:lnTo>
                    <a:lnTo>
                      <a:pt x="20863" y="48564"/>
                    </a:lnTo>
                    <a:lnTo>
                      <a:pt x="20793" y="47013"/>
                    </a:lnTo>
                    <a:lnTo>
                      <a:pt x="20652" y="45463"/>
                    </a:lnTo>
                    <a:lnTo>
                      <a:pt x="20441" y="43912"/>
                    </a:lnTo>
                    <a:lnTo>
                      <a:pt x="20159" y="42361"/>
                    </a:lnTo>
                    <a:lnTo>
                      <a:pt x="20159" y="42361"/>
                    </a:lnTo>
                    <a:lnTo>
                      <a:pt x="20652" y="42502"/>
                    </a:lnTo>
                    <a:lnTo>
                      <a:pt x="21004" y="42714"/>
                    </a:lnTo>
                    <a:lnTo>
                      <a:pt x="21216" y="42925"/>
                    </a:lnTo>
                    <a:lnTo>
                      <a:pt x="21357" y="43137"/>
                    </a:lnTo>
                    <a:lnTo>
                      <a:pt x="21568" y="43348"/>
                    </a:lnTo>
                    <a:lnTo>
                      <a:pt x="21780" y="43489"/>
                    </a:lnTo>
                    <a:lnTo>
                      <a:pt x="22132" y="43630"/>
                    </a:lnTo>
                    <a:lnTo>
                      <a:pt x="22626" y="43701"/>
                    </a:lnTo>
                    <a:lnTo>
                      <a:pt x="22414" y="45181"/>
                    </a:lnTo>
                    <a:lnTo>
                      <a:pt x="22344" y="45886"/>
                    </a:lnTo>
                    <a:lnTo>
                      <a:pt x="22344" y="46308"/>
                    </a:lnTo>
                    <a:lnTo>
                      <a:pt x="22414" y="46661"/>
                    </a:lnTo>
                    <a:lnTo>
                      <a:pt x="23048" y="45604"/>
                    </a:lnTo>
                    <a:lnTo>
                      <a:pt x="23683" y="44335"/>
                    </a:lnTo>
                    <a:lnTo>
                      <a:pt x="24176" y="44828"/>
                    </a:lnTo>
                    <a:lnTo>
                      <a:pt x="24599" y="45392"/>
                    </a:lnTo>
                    <a:lnTo>
                      <a:pt x="25022" y="45956"/>
                    </a:lnTo>
                    <a:lnTo>
                      <a:pt x="25445" y="46520"/>
                    </a:lnTo>
                    <a:lnTo>
                      <a:pt x="25092" y="46520"/>
                    </a:lnTo>
                    <a:lnTo>
                      <a:pt x="24881" y="46590"/>
                    </a:lnTo>
                    <a:lnTo>
                      <a:pt x="24740" y="46731"/>
                    </a:lnTo>
                    <a:lnTo>
                      <a:pt x="24458" y="47084"/>
                    </a:lnTo>
                    <a:lnTo>
                      <a:pt x="24176" y="47577"/>
                    </a:lnTo>
                    <a:lnTo>
                      <a:pt x="23965" y="48071"/>
                    </a:lnTo>
                    <a:lnTo>
                      <a:pt x="23965" y="48493"/>
                    </a:lnTo>
                    <a:lnTo>
                      <a:pt x="23965" y="48634"/>
                    </a:lnTo>
                    <a:lnTo>
                      <a:pt x="24035" y="48705"/>
                    </a:lnTo>
                    <a:lnTo>
                      <a:pt x="24106" y="48775"/>
                    </a:lnTo>
                    <a:lnTo>
                      <a:pt x="24247" y="48775"/>
                    </a:lnTo>
                    <a:lnTo>
                      <a:pt x="24458" y="48705"/>
                    </a:lnTo>
                    <a:lnTo>
                      <a:pt x="24599" y="48493"/>
                    </a:lnTo>
                    <a:lnTo>
                      <a:pt x="25022" y="47930"/>
                    </a:lnTo>
                    <a:lnTo>
                      <a:pt x="25374" y="47295"/>
                    </a:lnTo>
                    <a:lnTo>
                      <a:pt x="25515" y="46802"/>
                    </a:lnTo>
                    <a:lnTo>
                      <a:pt x="25656" y="47013"/>
                    </a:lnTo>
                    <a:lnTo>
                      <a:pt x="25656" y="47225"/>
                    </a:lnTo>
                    <a:lnTo>
                      <a:pt x="25656" y="47648"/>
                    </a:lnTo>
                    <a:lnTo>
                      <a:pt x="25586" y="48071"/>
                    </a:lnTo>
                    <a:lnTo>
                      <a:pt x="25374" y="48493"/>
                    </a:lnTo>
                    <a:lnTo>
                      <a:pt x="25304" y="48916"/>
                    </a:lnTo>
                    <a:lnTo>
                      <a:pt x="25233" y="49269"/>
                    </a:lnTo>
                    <a:lnTo>
                      <a:pt x="25233" y="49621"/>
                    </a:lnTo>
                    <a:lnTo>
                      <a:pt x="25374" y="49833"/>
                    </a:lnTo>
                    <a:lnTo>
                      <a:pt x="25515" y="49974"/>
                    </a:lnTo>
                    <a:lnTo>
                      <a:pt x="25656" y="50044"/>
                    </a:lnTo>
                    <a:lnTo>
                      <a:pt x="25868" y="50115"/>
                    </a:lnTo>
                    <a:lnTo>
                      <a:pt x="25938" y="50115"/>
                    </a:lnTo>
                    <a:lnTo>
                      <a:pt x="26079" y="50044"/>
                    </a:lnTo>
                    <a:lnTo>
                      <a:pt x="26291" y="49833"/>
                    </a:lnTo>
                    <a:lnTo>
                      <a:pt x="26432" y="49410"/>
                    </a:lnTo>
                    <a:lnTo>
                      <a:pt x="26643" y="48564"/>
                    </a:lnTo>
                    <a:lnTo>
                      <a:pt x="26784" y="48212"/>
                    </a:lnTo>
                    <a:lnTo>
                      <a:pt x="26925" y="48071"/>
                    </a:lnTo>
                    <a:lnTo>
                      <a:pt x="27137" y="48775"/>
                    </a:lnTo>
                    <a:lnTo>
                      <a:pt x="27559" y="49903"/>
                    </a:lnTo>
                    <a:lnTo>
                      <a:pt x="27771" y="50326"/>
                    </a:lnTo>
                    <a:lnTo>
                      <a:pt x="27912" y="50467"/>
                    </a:lnTo>
                    <a:lnTo>
                      <a:pt x="28053" y="50608"/>
                    </a:lnTo>
                    <a:lnTo>
                      <a:pt x="28123" y="50608"/>
                    </a:lnTo>
                    <a:lnTo>
                      <a:pt x="28264" y="50538"/>
                    </a:lnTo>
                    <a:lnTo>
                      <a:pt x="28335" y="50326"/>
                    </a:lnTo>
                    <a:lnTo>
                      <a:pt x="28476" y="50044"/>
                    </a:lnTo>
                    <a:lnTo>
                      <a:pt x="28476" y="49692"/>
                    </a:lnTo>
                    <a:lnTo>
                      <a:pt x="28335" y="49410"/>
                    </a:lnTo>
                    <a:lnTo>
                      <a:pt x="28123" y="48987"/>
                    </a:lnTo>
                    <a:lnTo>
                      <a:pt x="27912" y="48634"/>
                    </a:lnTo>
                    <a:lnTo>
                      <a:pt x="27348" y="47930"/>
                    </a:lnTo>
                    <a:lnTo>
                      <a:pt x="27137" y="47577"/>
                    </a:lnTo>
                    <a:lnTo>
                      <a:pt x="26996" y="47295"/>
                    </a:lnTo>
                    <a:lnTo>
                      <a:pt x="26996" y="47295"/>
                    </a:lnTo>
                    <a:lnTo>
                      <a:pt x="27841" y="48071"/>
                    </a:lnTo>
                    <a:lnTo>
                      <a:pt x="28335" y="48493"/>
                    </a:lnTo>
                    <a:lnTo>
                      <a:pt x="28828" y="48916"/>
                    </a:lnTo>
                    <a:lnTo>
                      <a:pt x="29251" y="49198"/>
                    </a:lnTo>
                    <a:lnTo>
                      <a:pt x="29533" y="49198"/>
                    </a:lnTo>
                    <a:lnTo>
                      <a:pt x="29533" y="48987"/>
                    </a:lnTo>
                    <a:lnTo>
                      <a:pt x="29533" y="48775"/>
                    </a:lnTo>
                    <a:lnTo>
                      <a:pt x="29251" y="47859"/>
                    </a:lnTo>
                    <a:lnTo>
                      <a:pt x="29040" y="47507"/>
                    </a:lnTo>
                    <a:lnTo>
                      <a:pt x="28828" y="47295"/>
                    </a:lnTo>
                    <a:lnTo>
                      <a:pt x="28546" y="47084"/>
                    </a:lnTo>
                    <a:lnTo>
                      <a:pt x="28194" y="46872"/>
                    </a:lnTo>
                    <a:lnTo>
                      <a:pt x="27559" y="46590"/>
                    </a:lnTo>
                    <a:lnTo>
                      <a:pt x="27207" y="46449"/>
                    </a:lnTo>
                    <a:lnTo>
                      <a:pt x="26925" y="46308"/>
                    </a:lnTo>
                    <a:lnTo>
                      <a:pt x="26361" y="45745"/>
                    </a:lnTo>
                    <a:lnTo>
                      <a:pt x="25797" y="45040"/>
                    </a:lnTo>
                    <a:lnTo>
                      <a:pt x="25233" y="44335"/>
                    </a:lnTo>
                    <a:lnTo>
                      <a:pt x="24599" y="43701"/>
                    </a:lnTo>
                    <a:lnTo>
                      <a:pt x="25586" y="43842"/>
                    </a:lnTo>
                    <a:lnTo>
                      <a:pt x="26996" y="44053"/>
                    </a:lnTo>
                    <a:lnTo>
                      <a:pt x="28264" y="44053"/>
                    </a:lnTo>
                    <a:lnTo>
                      <a:pt x="28687" y="43982"/>
                    </a:lnTo>
                    <a:lnTo>
                      <a:pt x="28828" y="43912"/>
                    </a:lnTo>
                    <a:lnTo>
                      <a:pt x="28899" y="43771"/>
                    </a:lnTo>
                    <a:lnTo>
                      <a:pt x="28899" y="43630"/>
                    </a:lnTo>
                    <a:lnTo>
                      <a:pt x="28828" y="43489"/>
                    </a:lnTo>
                    <a:lnTo>
                      <a:pt x="28617" y="43278"/>
                    </a:lnTo>
                    <a:lnTo>
                      <a:pt x="28405" y="43137"/>
                    </a:lnTo>
                    <a:lnTo>
                      <a:pt x="27700" y="42925"/>
                    </a:lnTo>
                    <a:lnTo>
                      <a:pt x="26996" y="42714"/>
                    </a:lnTo>
                    <a:lnTo>
                      <a:pt x="25374" y="42432"/>
                    </a:lnTo>
                    <a:lnTo>
                      <a:pt x="24388" y="42361"/>
                    </a:lnTo>
                    <a:lnTo>
                      <a:pt x="23048" y="42220"/>
                    </a:lnTo>
                    <a:lnTo>
                      <a:pt x="22414" y="42150"/>
                    </a:lnTo>
                    <a:lnTo>
                      <a:pt x="21850" y="42079"/>
                    </a:lnTo>
                    <a:lnTo>
                      <a:pt x="21216" y="41938"/>
                    </a:lnTo>
                    <a:lnTo>
                      <a:pt x="20723" y="41727"/>
                    </a:lnTo>
                    <a:lnTo>
                      <a:pt x="20300" y="41375"/>
                    </a:lnTo>
                    <a:lnTo>
                      <a:pt x="19877" y="40952"/>
                    </a:lnTo>
                    <a:lnTo>
                      <a:pt x="19524" y="40176"/>
                    </a:lnTo>
                    <a:lnTo>
                      <a:pt x="19172" y="39260"/>
                    </a:lnTo>
                    <a:lnTo>
                      <a:pt x="18890" y="38273"/>
                    </a:lnTo>
                    <a:lnTo>
                      <a:pt x="18678" y="37216"/>
                    </a:lnTo>
                    <a:lnTo>
                      <a:pt x="18185" y="35172"/>
                    </a:lnTo>
                    <a:lnTo>
                      <a:pt x="17974" y="34185"/>
                    </a:lnTo>
                    <a:lnTo>
                      <a:pt x="17692" y="33339"/>
                    </a:lnTo>
                    <a:lnTo>
                      <a:pt x="18185" y="33410"/>
                    </a:lnTo>
                    <a:lnTo>
                      <a:pt x="18678" y="33621"/>
                    </a:lnTo>
                    <a:lnTo>
                      <a:pt x="19101" y="33903"/>
                    </a:lnTo>
                    <a:lnTo>
                      <a:pt x="19454" y="34256"/>
                    </a:lnTo>
                    <a:lnTo>
                      <a:pt x="20229" y="35101"/>
                    </a:lnTo>
                    <a:lnTo>
                      <a:pt x="20582" y="35524"/>
                    </a:lnTo>
                    <a:lnTo>
                      <a:pt x="21004" y="35947"/>
                    </a:lnTo>
                    <a:lnTo>
                      <a:pt x="21780" y="36723"/>
                    </a:lnTo>
                    <a:lnTo>
                      <a:pt x="22344" y="37286"/>
                    </a:lnTo>
                    <a:lnTo>
                      <a:pt x="22978" y="37780"/>
                    </a:lnTo>
                    <a:lnTo>
                      <a:pt x="23542" y="38203"/>
                    </a:lnTo>
                    <a:lnTo>
                      <a:pt x="24176" y="38485"/>
                    </a:lnTo>
                    <a:lnTo>
                      <a:pt x="24388" y="38555"/>
                    </a:lnTo>
                    <a:lnTo>
                      <a:pt x="24670" y="38555"/>
                    </a:lnTo>
                    <a:lnTo>
                      <a:pt x="24881" y="38485"/>
                    </a:lnTo>
                    <a:lnTo>
                      <a:pt x="25092" y="38344"/>
                    </a:lnTo>
                    <a:lnTo>
                      <a:pt x="25022" y="38767"/>
                    </a:lnTo>
                    <a:lnTo>
                      <a:pt x="25092" y="39119"/>
                    </a:lnTo>
                    <a:lnTo>
                      <a:pt x="25304" y="39260"/>
                    </a:lnTo>
                    <a:lnTo>
                      <a:pt x="25515" y="39331"/>
                    </a:lnTo>
                    <a:lnTo>
                      <a:pt x="25727" y="39260"/>
                    </a:lnTo>
                    <a:lnTo>
                      <a:pt x="25868" y="38978"/>
                    </a:lnTo>
                    <a:lnTo>
                      <a:pt x="26009" y="38555"/>
                    </a:lnTo>
                    <a:lnTo>
                      <a:pt x="26009" y="37921"/>
                    </a:lnTo>
                    <a:lnTo>
                      <a:pt x="26291" y="38344"/>
                    </a:lnTo>
                    <a:lnTo>
                      <a:pt x="26855" y="38978"/>
                    </a:lnTo>
                    <a:lnTo>
                      <a:pt x="27137" y="39260"/>
                    </a:lnTo>
                    <a:lnTo>
                      <a:pt x="27418" y="39401"/>
                    </a:lnTo>
                    <a:lnTo>
                      <a:pt x="27559" y="39401"/>
                    </a:lnTo>
                    <a:lnTo>
                      <a:pt x="27630" y="39331"/>
                    </a:lnTo>
                    <a:lnTo>
                      <a:pt x="27700" y="39260"/>
                    </a:lnTo>
                    <a:lnTo>
                      <a:pt x="27771" y="39049"/>
                    </a:lnTo>
                    <a:lnTo>
                      <a:pt x="27771" y="38837"/>
                    </a:lnTo>
                    <a:lnTo>
                      <a:pt x="27771" y="38696"/>
                    </a:lnTo>
                    <a:lnTo>
                      <a:pt x="27630" y="38414"/>
                    </a:lnTo>
                    <a:lnTo>
                      <a:pt x="27348" y="38132"/>
                    </a:lnTo>
                    <a:lnTo>
                      <a:pt x="27066" y="37921"/>
                    </a:lnTo>
                    <a:lnTo>
                      <a:pt x="26784" y="37709"/>
                    </a:lnTo>
                    <a:lnTo>
                      <a:pt x="26502" y="37498"/>
                    </a:lnTo>
                    <a:lnTo>
                      <a:pt x="26432" y="37216"/>
                    </a:lnTo>
                    <a:lnTo>
                      <a:pt x="26361" y="37075"/>
                    </a:lnTo>
                    <a:lnTo>
                      <a:pt x="26432" y="36864"/>
                    </a:lnTo>
                    <a:lnTo>
                      <a:pt x="26996" y="37286"/>
                    </a:lnTo>
                    <a:lnTo>
                      <a:pt x="27489" y="37568"/>
                    </a:lnTo>
                    <a:lnTo>
                      <a:pt x="27982" y="37780"/>
                    </a:lnTo>
                    <a:lnTo>
                      <a:pt x="28476" y="37921"/>
                    </a:lnTo>
                    <a:lnTo>
                      <a:pt x="28899" y="37991"/>
                    </a:lnTo>
                    <a:lnTo>
                      <a:pt x="29110" y="37991"/>
                    </a:lnTo>
                    <a:lnTo>
                      <a:pt x="29322" y="37921"/>
                    </a:lnTo>
                    <a:lnTo>
                      <a:pt x="29462" y="37850"/>
                    </a:lnTo>
                    <a:lnTo>
                      <a:pt x="29603" y="37709"/>
                    </a:lnTo>
                    <a:lnTo>
                      <a:pt x="29674" y="37498"/>
                    </a:lnTo>
                    <a:lnTo>
                      <a:pt x="29674" y="37357"/>
                    </a:lnTo>
                    <a:lnTo>
                      <a:pt x="29603" y="37216"/>
                    </a:lnTo>
                    <a:lnTo>
                      <a:pt x="29462" y="37075"/>
                    </a:lnTo>
                    <a:lnTo>
                      <a:pt x="29110" y="36793"/>
                    </a:lnTo>
                    <a:lnTo>
                      <a:pt x="28617" y="36652"/>
                    </a:lnTo>
                    <a:lnTo>
                      <a:pt x="27489" y="36441"/>
                    </a:lnTo>
                    <a:lnTo>
                      <a:pt x="26714" y="36229"/>
                    </a:lnTo>
                    <a:lnTo>
                      <a:pt x="27277" y="36229"/>
                    </a:lnTo>
                    <a:lnTo>
                      <a:pt x="28194" y="36159"/>
                    </a:lnTo>
                    <a:lnTo>
                      <a:pt x="29040" y="36018"/>
                    </a:lnTo>
                    <a:lnTo>
                      <a:pt x="29322" y="35877"/>
                    </a:lnTo>
                    <a:lnTo>
                      <a:pt x="29533" y="35736"/>
                    </a:lnTo>
                    <a:lnTo>
                      <a:pt x="29744" y="35313"/>
                    </a:lnTo>
                    <a:lnTo>
                      <a:pt x="29815" y="35031"/>
                    </a:lnTo>
                    <a:lnTo>
                      <a:pt x="29885" y="34820"/>
                    </a:lnTo>
                    <a:lnTo>
                      <a:pt x="29815" y="34608"/>
                    </a:lnTo>
                    <a:lnTo>
                      <a:pt x="29744" y="34467"/>
                    </a:lnTo>
                    <a:lnTo>
                      <a:pt x="29462" y="34397"/>
                    </a:lnTo>
                    <a:lnTo>
                      <a:pt x="29110" y="34397"/>
                    </a:lnTo>
                    <a:lnTo>
                      <a:pt x="28335" y="34679"/>
                    </a:lnTo>
                    <a:lnTo>
                      <a:pt x="27066" y="35101"/>
                    </a:lnTo>
                    <a:lnTo>
                      <a:pt x="26432" y="35383"/>
                    </a:lnTo>
                    <a:lnTo>
                      <a:pt x="26009" y="35665"/>
                    </a:lnTo>
                    <a:lnTo>
                      <a:pt x="25868" y="35806"/>
                    </a:lnTo>
                    <a:lnTo>
                      <a:pt x="25797" y="35877"/>
                    </a:lnTo>
                    <a:lnTo>
                      <a:pt x="25797" y="36008"/>
                    </a:lnTo>
                    <a:lnTo>
                      <a:pt x="25797" y="36008"/>
                    </a:lnTo>
                    <a:lnTo>
                      <a:pt x="24952" y="35524"/>
                    </a:lnTo>
                    <a:lnTo>
                      <a:pt x="23965" y="34890"/>
                    </a:lnTo>
                    <a:lnTo>
                      <a:pt x="22978" y="34185"/>
                    </a:lnTo>
                    <a:lnTo>
                      <a:pt x="21991" y="33621"/>
                    </a:lnTo>
                    <a:lnTo>
                      <a:pt x="23260" y="33621"/>
                    </a:lnTo>
                    <a:lnTo>
                      <a:pt x="24106" y="33692"/>
                    </a:lnTo>
                    <a:lnTo>
                      <a:pt x="24952" y="33692"/>
                    </a:lnTo>
                    <a:lnTo>
                      <a:pt x="25727" y="33621"/>
                    </a:lnTo>
                    <a:lnTo>
                      <a:pt x="26079" y="33551"/>
                    </a:lnTo>
                    <a:lnTo>
                      <a:pt x="26432" y="33480"/>
                    </a:lnTo>
                    <a:lnTo>
                      <a:pt x="26643" y="33339"/>
                    </a:lnTo>
                    <a:lnTo>
                      <a:pt x="26855" y="33198"/>
                    </a:lnTo>
                    <a:lnTo>
                      <a:pt x="26996" y="32916"/>
                    </a:lnTo>
                    <a:lnTo>
                      <a:pt x="26996" y="32705"/>
                    </a:lnTo>
                    <a:lnTo>
                      <a:pt x="26925" y="32423"/>
                    </a:lnTo>
                    <a:lnTo>
                      <a:pt x="26784" y="32282"/>
                    </a:lnTo>
                    <a:lnTo>
                      <a:pt x="26502" y="32141"/>
                    </a:lnTo>
                    <a:lnTo>
                      <a:pt x="25233" y="32141"/>
                    </a:lnTo>
                    <a:lnTo>
                      <a:pt x="24247" y="32353"/>
                    </a:lnTo>
                    <a:lnTo>
                      <a:pt x="22203" y="32775"/>
                    </a:lnTo>
                    <a:lnTo>
                      <a:pt x="21427" y="32987"/>
                    </a:lnTo>
                    <a:lnTo>
                      <a:pt x="20934" y="33057"/>
                    </a:lnTo>
                    <a:lnTo>
                      <a:pt x="19172" y="32775"/>
                    </a:lnTo>
                    <a:lnTo>
                      <a:pt x="17903" y="32634"/>
                    </a:lnTo>
                    <a:lnTo>
                      <a:pt x="17480" y="32564"/>
                    </a:lnTo>
                    <a:lnTo>
                      <a:pt x="17410" y="32564"/>
                    </a:lnTo>
                    <a:lnTo>
                      <a:pt x="17410" y="32634"/>
                    </a:lnTo>
                    <a:lnTo>
                      <a:pt x="17269" y="32423"/>
                    </a:lnTo>
                    <a:lnTo>
                      <a:pt x="17057" y="32141"/>
                    </a:lnTo>
                    <a:lnTo>
                      <a:pt x="16775" y="31295"/>
                    </a:lnTo>
                    <a:lnTo>
                      <a:pt x="16493" y="30449"/>
                    </a:lnTo>
                    <a:lnTo>
                      <a:pt x="16212" y="29745"/>
                    </a:lnTo>
                    <a:lnTo>
                      <a:pt x="15225" y="27630"/>
                    </a:lnTo>
                    <a:lnTo>
                      <a:pt x="14097" y="25586"/>
                    </a:lnTo>
                    <a:lnTo>
                      <a:pt x="12899" y="23542"/>
                    </a:lnTo>
                    <a:lnTo>
                      <a:pt x="11630" y="21568"/>
                    </a:lnTo>
                    <a:lnTo>
                      <a:pt x="14379" y="21568"/>
                    </a:lnTo>
                    <a:lnTo>
                      <a:pt x="14802" y="21639"/>
                    </a:lnTo>
                    <a:lnTo>
                      <a:pt x="15154" y="21850"/>
                    </a:lnTo>
                    <a:lnTo>
                      <a:pt x="15366" y="21991"/>
                    </a:lnTo>
                    <a:lnTo>
                      <a:pt x="15577" y="22203"/>
                    </a:lnTo>
                    <a:lnTo>
                      <a:pt x="15930" y="22767"/>
                    </a:lnTo>
                    <a:lnTo>
                      <a:pt x="16282" y="23472"/>
                    </a:lnTo>
                    <a:lnTo>
                      <a:pt x="16564" y="24176"/>
                    </a:lnTo>
                    <a:lnTo>
                      <a:pt x="16846" y="24952"/>
                    </a:lnTo>
                    <a:lnTo>
                      <a:pt x="17198" y="25586"/>
                    </a:lnTo>
                    <a:lnTo>
                      <a:pt x="17551" y="26079"/>
                    </a:lnTo>
                    <a:lnTo>
                      <a:pt x="17762" y="26291"/>
                    </a:lnTo>
                    <a:lnTo>
                      <a:pt x="17974" y="26432"/>
                    </a:lnTo>
                    <a:lnTo>
                      <a:pt x="18397" y="26502"/>
                    </a:lnTo>
                    <a:lnTo>
                      <a:pt x="18608" y="26502"/>
                    </a:lnTo>
                    <a:lnTo>
                      <a:pt x="18749" y="26432"/>
                    </a:lnTo>
                    <a:lnTo>
                      <a:pt x="18819" y="26220"/>
                    </a:lnTo>
                    <a:lnTo>
                      <a:pt x="18749" y="25938"/>
                    </a:lnTo>
                    <a:lnTo>
                      <a:pt x="18608" y="25586"/>
                    </a:lnTo>
                    <a:lnTo>
                      <a:pt x="18115" y="24740"/>
                    </a:lnTo>
                    <a:lnTo>
                      <a:pt x="17480" y="23894"/>
                    </a:lnTo>
                    <a:lnTo>
                      <a:pt x="16775" y="23049"/>
                    </a:lnTo>
                    <a:lnTo>
                      <a:pt x="16141" y="22344"/>
                    </a:lnTo>
                    <a:lnTo>
                      <a:pt x="15789" y="21991"/>
                    </a:lnTo>
                    <a:lnTo>
                      <a:pt x="16634" y="22203"/>
                    </a:lnTo>
                    <a:lnTo>
                      <a:pt x="17551" y="22485"/>
                    </a:lnTo>
                    <a:lnTo>
                      <a:pt x="18467" y="22908"/>
                    </a:lnTo>
                    <a:lnTo>
                      <a:pt x="18819" y="23190"/>
                    </a:lnTo>
                    <a:lnTo>
                      <a:pt x="19172" y="23401"/>
                    </a:lnTo>
                    <a:lnTo>
                      <a:pt x="19665" y="23965"/>
                    </a:lnTo>
                    <a:lnTo>
                      <a:pt x="19806" y="24176"/>
                    </a:lnTo>
                    <a:lnTo>
                      <a:pt x="19806" y="24388"/>
                    </a:lnTo>
                    <a:lnTo>
                      <a:pt x="19877" y="24599"/>
                    </a:lnTo>
                    <a:lnTo>
                      <a:pt x="20018" y="24881"/>
                    </a:lnTo>
                    <a:lnTo>
                      <a:pt x="20088" y="25375"/>
                    </a:lnTo>
                    <a:lnTo>
                      <a:pt x="20229" y="25938"/>
                    </a:lnTo>
                    <a:lnTo>
                      <a:pt x="20300" y="26220"/>
                    </a:lnTo>
                    <a:lnTo>
                      <a:pt x="20370" y="26502"/>
                    </a:lnTo>
                    <a:lnTo>
                      <a:pt x="20582" y="26643"/>
                    </a:lnTo>
                    <a:lnTo>
                      <a:pt x="20863" y="26784"/>
                    </a:lnTo>
                    <a:lnTo>
                      <a:pt x="21004" y="26714"/>
                    </a:lnTo>
                    <a:lnTo>
                      <a:pt x="21145" y="26714"/>
                    </a:lnTo>
                    <a:lnTo>
                      <a:pt x="21286" y="26573"/>
                    </a:lnTo>
                    <a:lnTo>
                      <a:pt x="21357" y="26502"/>
                    </a:lnTo>
                    <a:lnTo>
                      <a:pt x="21357" y="26220"/>
                    </a:lnTo>
                    <a:lnTo>
                      <a:pt x="21357" y="25868"/>
                    </a:lnTo>
                    <a:lnTo>
                      <a:pt x="21075" y="25163"/>
                    </a:lnTo>
                    <a:lnTo>
                      <a:pt x="20863" y="24670"/>
                    </a:lnTo>
                    <a:lnTo>
                      <a:pt x="21004" y="24811"/>
                    </a:lnTo>
                    <a:lnTo>
                      <a:pt x="21216" y="25022"/>
                    </a:lnTo>
                    <a:lnTo>
                      <a:pt x="21568" y="25657"/>
                    </a:lnTo>
                    <a:lnTo>
                      <a:pt x="21850" y="25938"/>
                    </a:lnTo>
                    <a:lnTo>
                      <a:pt x="22062" y="26079"/>
                    </a:lnTo>
                    <a:lnTo>
                      <a:pt x="22344" y="26220"/>
                    </a:lnTo>
                    <a:lnTo>
                      <a:pt x="22485" y="26150"/>
                    </a:lnTo>
                    <a:lnTo>
                      <a:pt x="22555" y="26079"/>
                    </a:lnTo>
                    <a:lnTo>
                      <a:pt x="22696" y="25938"/>
                    </a:lnTo>
                    <a:lnTo>
                      <a:pt x="22767" y="25868"/>
                    </a:lnTo>
                    <a:lnTo>
                      <a:pt x="22767" y="25727"/>
                    </a:lnTo>
                    <a:lnTo>
                      <a:pt x="22696" y="25657"/>
                    </a:lnTo>
                    <a:lnTo>
                      <a:pt x="22555" y="25445"/>
                    </a:lnTo>
                    <a:lnTo>
                      <a:pt x="22273" y="25234"/>
                    </a:lnTo>
                    <a:lnTo>
                      <a:pt x="21709" y="24811"/>
                    </a:lnTo>
                    <a:lnTo>
                      <a:pt x="21568" y="24599"/>
                    </a:lnTo>
                    <a:lnTo>
                      <a:pt x="21568" y="24529"/>
                    </a:lnTo>
                    <a:lnTo>
                      <a:pt x="21568" y="24388"/>
                    </a:lnTo>
                    <a:lnTo>
                      <a:pt x="21991" y="24670"/>
                    </a:lnTo>
                    <a:lnTo>
                      <a:pt x="22837" y="25093"/>
                    </a:lnTo>
                    <a:lnTo>
                      <a:pt x="23189" y="25234"/>
                    </a:lnTo>
                    <a:lnTo>
                      <a:pt x="23542" y="25234"/>
                    </a:lnTo>
                    <a:lnTo>
                      <a:pt x="23612" y="25163"/>
                    </a:lnTo>
                    <a:lnTo>
                      <a:pt x="23683" y="25093"/>
                    </a:lnTo>
                    <a:lnTo>
                      <a:pt x="23683" y="24881"/>
                    </a:lnTo>
                    <a:lnTo>
                      <a:pt x="23683" y="24670"/>
                    </a:lnTo>
                    <a:lnTo>
                      <a:pt x="23471" y="24317"/>
                    </a:lnTo>
                    <a:lnTo>
                      <a:pt x="23260" y="24106"/>
                    </a:lnTo>
                    <a:lnTo>
                      <a:pt x="22907" y="24035"/>
                    </a:lnTo>
                    <a:lnTo>
                      <a:pt x="22555" y="23965"/>
                    </a:lnTo>
                    <a:lnTo>
                      <a:pt x="21780" y="23965"/>
                    </a:lnTo>
                    <a:lnTo>
                      <a:pt x="21498" y="23894"/>
                    </a:lnTo>
                    <a:lnTo>
                      <a:pt x="21216" y="23753"/>
                    </a:lnTo>
                    <a:lnTo>
                      <a:pt x="22203" y="23472"/>
                    </a:lnTo>
                    <a:lnTo>
                      <a:pt x="22907" y="23260"/>
                    </a:lnTo>
                    <a:lnTo>
                      <a:pt x="23542" y="23049"/>
                    </a:lnTo>
                    <a:lnTo>
                      <a:pt x="24035" y="22767"/>
                    </a:lnTo>
                    <a:lnTo>
                      <a:pt x="24176" y="22626"/>
                    </a:lnTo>
                    <a:lnTo>
                      <a:pt x="24247" y="22555"/>
                    </a:lnTo>
                    <a:lnTo>
                      <a:pt x="24176" y="22414"/>
                    </a:lnTo>
                    <a:lnTo>
                      <a:pt x="23965" y="22344"/>
                    </a:lnTo>
                    <a:lnTo>
                      <a:pt x="23612" y="22273"/>
                    </a:lnTo>
                    <a:lnTo>
                      <a:pt x="23119" y="22203"/>
                    </a:lnTo>
                    <a:lnTo>
                      <a:pt x="22837" y="22203"/>
                    </a:lnTo>
                    <a:lnTo>
                      <a:pt x="22485" y="22344"/>
                    </a:lnTo>
                    <a:lnTo>
                      <a:pt x="22132" y="22555"/>
                    </a:lnTo>
                    <a:lnTo>
                      <a:pt x="21850" y="22767"/>
                    </a:lnTo>
                    <a:lnTo>
                      <a:pt x="21286" y="23190"/>
                    </a:lnTo>
                    <a:lnTo>
                      <a:pt x="21004" y="23331"/>
                    </a:lnTo>
                    <a:lnTo>
                      <a:pt x="20723" y="23331"/>
                    </a:lnTo>
                    <a:lnTo>
                      <a:pt x="20300" y="23260"/>
                    </a:lnTo>
                    <a:lnTo>
                      <a:pt x="19806" y="23049"/>
                    </a:lnTo>
                    <a:lnTo>
                      <a:pt x="18749" y="22485"/>
                    </a:lnTo>
                    <a:lnTo>
                      <a:pt x="17692" y="21921"/>
                    </a:lnTo>
                    <a:lnTo>
                      <a:pt x="17198" y="21639"/>
                    </a:lnTo>
                    <a:lnTo>
                      <a:pt x="16775" y="21498"/>
                    </a:lnTo>
                    <a:lnTo>
                      <a:pt x="17833" y="21568"/>
                    </a:lnTo>
                    <a:lnTo>
                      <a:pt x="19313" y="21639"/>
                    </a:lnTo>
                    <a:lnTo>
                      <a:pt x="20088" y="21568"/>
                    </a:lnTo>
                    <a:lnTo>
                      <a:pt x="20723" y="21498"/>
                    </a:lnTo>
                    <a:lnTo>
                      <a:pt x="20934" y="21357"/>
                    </a:lnTo>
                    <a:lnTo>
                      <a:pt x="21145" y="21216"/>
                    </a:lnTo>
                    <a:lnTo>
                      <a:pt x="21216" y="21075"/>
                    </a:lnTo>
                    <a:lnTo>
                      <a:pt x="21286" y="20864"/>
                    </a:lnTo>
                    <a:lnTo>
                      <a:pt x="21216" y="20582"/>
                    </a:lnTo>
                    <a:lnTo>
                      <a:pt x="21075" y="20441"/>
                    </a:lnTo>
                    <a:lnTo>
                      <a:pt x="20863" y="20300"/>
                    </a:lnTo>
                    <a:lnTo>
                      <a:pt x="20582" y="20159"/>
                    </a:lnTo>
                    <a:lnTo>
                      <a:pt x="19806" y="20088"/>
                    </a:lnTo>
                    <a:lnTo>
                      <a:pt x="18890" y="20159"/>
                    </a:lnTo>
                    <a:lnTo>
                      <a:pt x="17974" y="20229"/>
                    </a:lnTo>
                    <a:lnTo>
                      <a:pt x="17128" y="20370"/>
                    </a:lnTo>
                    <a:lnTo>
                      <a:pt x="16000" y="20582"/>
                    </a:lnTo>
                    <a:lnTo>
                      <a:pt x="14731" y="20864"/>
                    </a:lnTo>
                    <a:lnTo>
                      <a:pt x="13463" y="21075"/>
                    </a:lnTo>
                    <a:lnTo>
                      <a:pt x="12758" y="21146"/>
                    </a:lnTo>
                    <a:lnTo>
                      <a:pt x="12194" y="21146"/>
                    </a:lnTo>
                    <a:lnTo>
                      <a:pt x="11630" y="21005"/>
                    </a:lnTo>
                    <a:lnTo>
                      <a:pt x="11066" y="20723"/>
                    </a:lnTo>
                    <a:lnTo>
                      <a:pt x="10361" y="20159"/>
                    </a:lnTo>
                    <a:lnTo>
                      <a:pt x="9657" y="19383"/>
                    </a:lnTo>
                    <a:lnTo>
                      <a:pt x="8952" y="18538"/>
                    </a:lnTo>
                    <a:lnTo>
                      <a:pt x="8317" y="17621"/>
                    </a:lnTo>
                    <a:lnTo>
                      <a:pt x="6978" y="15718"/>
                    </a:lnTo>
                    <a:lnTo>
                      <a:pt x="6344" y="14872"/>
                    </a:lnTo>
                    <a:lnTo>
                      <a:pt x="5780" y="14097"/>
                    </a:lnTo>
                    <a:lnTo>
                      <a:pt x="5780" y="14097"/>
                    </a:lnTo>
                    <a:lnTo>
                      <a:pt x="6203" y="14168"/>
                    </a:lnTo>
                    <a:lnTo>
                      <a:pt x="6696" y="14238"/>
                    </a:lnTo>
                    <a:lnTo>
                      <a:pt x="7613" y="14238"/>
                    </a:lnTo>
                    <a:lnTo>
                      <a:pt x="8529" y="14309"/>
                    </a:lnTo>
                    <a:lnTo>
                      <a:pt x="8952" y="14379"/>
                    </a:lnTo>
                    <a:lnTo>
                      <a:pt x="9375" y="14450"/>
                    </a:lnTo>
                    <a:lnTo>
                      <a:pt x="9798" y="14731"/>
                    </a:lnTo>
                    <a:lnTo>
                      <a:pt x="10291" y="14943"/>
                    </a:lnTo>
                    <a:lnTo>
                      <a:pt x="11207" y="15648"/>
                    </a:lnTo>
                    <a:lnTo>
                      <a:pt x="12053" y="16282"/>
                    </a:lnTo>
                    <a:lnTo>
                      <a:pt x="12546" y="16564"/>
                    </a:lnTo>
                    <a:lnTo>
                      <a:pt x="13040" y="16846"/>
                    </a:lnTo>
                    <a:lnTo>
                      <a:pt x="13745" y="17128"/>
                    </a:lnTo>
                    <a:lnTo>
                      <a:pt x="14238" y="17339"/>
                    </a:lnTo>
                    <a:lnTo>
                      <a:pt x="14731" y="17410"/>
                    </a:lnTo>
                    <a:lnTo>
                      <a:pt x="15154" y="17480"/>
                    </a:lnTo>
                    <a:lnTo>
                      <a:pt x="15295" y="17410"/>
                    </a:lnTo>
                    <a:lnTo>
                      <a:pt x="15436" y="17339"/>
                    </a:lnTo>
                    <a:lnTo>
                      <a:pt x="15507" y="17198"/>
                    </a:lnTo>
                    <a:lnTo>
                      <a:pt x="15507" y="17057"/>
                    </a:lnTo>
                    <a:lnTo>
                      <a:pt x="15507" y="16846"/>
                    </a:lnTo>
                    <a:lnTo>
                      <a:pt x="15436" y="16564"/>
                    </a:lnTo>
                    <a:lnTo>
                      <a:pt x="15295" y="16353"/>
                    </a:lnTo>
                    <a:lnTo>
                      <a:pt x="15154" y="16212"/>
                    </a:lnTo>
                    <a:lnTo>
                      <a:pt x="14731" y="15930"/>
                    </a:lnTo>
                    <a:lnTo>
                      <a:pt x="14238" y="15648"/>
                    </a:lnTo>
                    <a:lnTo>
                      <a:pt x="13604" y="15436"/>
                    </a:lnTo>
                    <a:lnTo>
                      <a:pt x="12335" y="14943"/>
                    </a:lnTo>
                    <a:lnTo>
                      <a:pt x="11419" y="14591"/>
                    </a:lnTo>
                    <a:lnTo>
                      <a:pt x="14238" y="14802"/>
                    </a:lnTo>
                    <a:lnTo>
                      <a:pt x="14661" y="15577"/>
                    </a:lnTo>
                    <a:lnTo>
                      <a:pt x="15295" y="15930"/>
                    </a:lnTo>
                    <a:lnTo>
                      <a:pt x="16000" y="16353"/>
                    </a:lnTo>
                    <a:lnTo>
                      <a:pt x="16423" y="16494"/>
                    </a:lnTo>
                    <a:lnTo>
                      <a:pt x="16775" y="16635"/>
                    </a:lnTo>
                    <a:lnTo>
                      <a:pt x="17198" y="16635"/>
                    </a:lnTo>
                    <a:lnTo>
                      <a:pt x="17551" y="16564"/>
                    </a:lnTo>
                    <a:lnTo>
                      <a:pt x="18044" y="16423"/>
                    </a:lnTo>
                    <a:lnTo>
                      <a:pt x="18326" y="16212"/>
                    </a:lnTo>
                    <a:lnTo>
                      <a:pt x="18538" y="16071"/>
                    </a:lnTo>
                    <a:lnTo>
                      <a:pt x="18538" y="15930"/>
                    </a:lnTo>
                    <a:lnTo>
                      <a:pt x="18467" y="15859"/>
                    </a:lnTo>
                    <a:lnTo>
                      <a:pt x="18326" y="15718"/>
                    </a:lnTo>
                    <a:lnTo>
                      <a:pt x="17833" y="15577"/>
                    </a:lnTo>
                    <a:lnTo>
                      <a:pt x="16423" y="15225"/>
                    </a:lnTo>
                    <a:lnTo>
                      <a:pt x="15859" y="15013"/>
                    </a:lnTo>
                    <a:lnTo>
                      <a:pt x="15648" y="14943"/>
                    </a:lnTo>
                    <a:lnTo>
                      <a:pt x="15507" y="14802"/>
                    </a:lnTo>
                    <a:lnTo>
                      <a:pt x="16212" y="14802"/>
                    </a:lnTo>
                    <a:lnTo>
                      <a:pt x="16775" y="14731"/>
                    </a:lnTo>
                    <a:lnTo>
                      <a:pt x="17057" y="14591"/>
                    </a:lnTo>
                    <a:lnTo>
                      <a:pt x="17128" y="14520"/>
                    </a:lnTo>
                    <a:lnTo>
                      <a:pt x="17198" y="14379"/>
                    </a:lnTo>
                    <a:lnTo>
                      <a:pt x="17128" y="14309"/>
                    </a:lnTo>
                    <a:lnTo>
                      <a:pt x="17057" y="14168"/>
                    </a:lnTo>
                    <a:lnTo>
                      <a:pt x="16705" y="14027"/>
                    </a:lnTo>
                    <a:lnTo>
                      <a:pt x="16141" y="13886"/>
                    </a:lnTo>
                    <a:lnTo>
                      <a:pt x="15366" y="13815"/>
                    </a:lnTo>
                    <a:lnTo>
                      <a:pt x="15507" y="13674"/>
                    </a:lnTo>
                    <a:lnTo>
                      <a:pt x="15718" y="13533"/>
                    </a:lnTo>
                    <a:lnTo>
                      <a:pt x="16282" y="13181"/>
                    </a:lnTo>
                    <a:lnTo>
                      <a:pt x="16846" y="12969"/>
                    </a:lnTo>
                    <a:lnTo>
                      <a:pt x="17057" y="12899"/>
                    </a:lnTo>
                    <a:lnTo>
                      <a:pt x="17198" y="12899"/>
                    </a:lnTo>
                    <a:lnTo>
                      <a:pt x="16634" y="12617"/>
                    </a:lnTo>
                    <a:lnTo>
                      <a:pt x="16212" y="12546"/>
                    </a:lnTo>
                    <a:lnTo>
                      <a:pt x="15789" y="12687"/>
                    </a:lnTo>
                    <a:lnTo>
                      <a:pt x="15507" y="12828"/>
                    </a:lnTo>
                    <a:lnTo>
                      <a:pt x="14943" y="13392"/>
                    </a:lnTo>
                    <a:lnTo>
                      <a:pt x="14661" y="13604"/>
                    </a:lnTo>
                    <a:lnTo>
                      <a:pt x="14308" y="13745"/>
                    </a:lnTo>
                    <a:lnTo>
                      <a:pt x="13886" y="13815"/>
                    </a:lnTo>
                    <a:lnTo>
                      <a:pt x="13463" y="13886"/>
                    </a:lnTo>
                    <a:lnTo>
                      <a:pt x="12476" y="13815"/>
                    </a:lnTo>
                    <a:lnTo>
                      <a:pt x="11560" y="13745"/>
                    </a:lnTo>
                    <a:lnTo>
                      <a:pt x="10643" y="13674"/>
                    </a:lnTo>
                    <a:lnTo>
                      <a:pt x="11701" y="13251"/>
                    </a:lnTo>
                    <a:lnTo>
                      <a:pt x="12405" y="12969"/>
                    </a:lnTo>
                    <a:lnTo>
                      <a:pt x="13040" y="12687"/>
                    </a:lnTo>
                    <a:lnTo>
                      <a:pt x="13533" y="12335"/>
                    </a:lnTo>
                    <a:lnTo>
                      <a:pt x="13674" y="12124"/>
                    </a:lnTo>
                    <a:lnTo>
                      <a:pt x="13745" y="11983"/>
                    </a:lnTo>
                    <a:lnTo>
                      <a:pt x="13745" y="11771"/>
                    </a:lnTo>
                    <a:lnTo>
                      <a:pt x="13674" y="11560"/>
                    </a:lnTo>
                    <a:lnTo>
                      <a:pt x="13392" y="11348"/>
                    </a:lnTo>
                    <a:lnTo>
                      <a:pt x="13040" y="11207"/>
                    </a:lnTo>
                    <a:lnTo>
                      <a:pt x="12899" y="11137"/>
                    </a:lnTo>
                    <a:lnTo>
                      <a:pt x="12687" y="11137"/>
                    </a:lnTo>
                    <a:lnTo>
                      <a:pt x="12264" y="11348"/>
                    </a:lnTo>
                    <a:lnTo>
                      <a:pt x="11771" y="11701"/>
                    </a:lnTo>
                    <a:lnTo>
                      <a:pt x="11207" y="12194"/>
                    </a:lnTo>
                    <a:lnTo>
                      <a:pt x="10220" y="13110"/>
                    </a:lnTo>
                    <a:lnTo>
                      <a:pt x="9798" y="13463"/>
                    </a:lnTo>
                    <a:lnTo>
                      <a:pt x="9445" y="13604"/>
                    </a:lnTo>
                    <a:lnTo>
                      <a:pt x="8881" y="13745"/>
                    </a:lnTo>
                    <a:lnTo>
                      <a:pt x="7190" y="13745"/>
                    </a:lnTo>
                    <a:lnTo>
                      <a:pt x="6626" y="13674"/>
                    </a:lnTo>
                    <a:lnTo>
                      <a:pt x="6203" y="13533"/>
                    </a:lnTo>
                    <a:lnTo>
                      <a:pt x="5780" y="13392"/>
                    </a:lnTo>
                    <a:lnTo>
                      <a:pt x="5357" y="13181"/>
                    </a:lnTo>
                    <a:lnTo>
                      <a:pt x="5005" y="12969"/>
                    </a:lnTo>
                    <a:lnTo>
                      <a:pt x="4300" y="12335"/>
                    </a:lnTo>
                    <a:lnTo>
                      <a:pt x="3665" y="11630"/>
                    </a:lnTo>
                    <a:lnTo>
                      <a:pt x="3102" y="10784"/>
                    </a:lnTo>
                    <a:lnTo>
                      <a:pt x="2608" y="9868"/>
                    </a:lnTo>
                    <a:lnTo>
                      <a:pt x="2115" y="8952"/>
                    </a:lnTo>
                    <a:lnTo>
                      <a:pt x="1762" y="8035"/>
                    </a:lnTo>
                    <a:lnTo>
                      <a:pt x="1621" y="7542"/>
                    </a:lnTo>
                    <a:lnTo>
                      <a:pt x="1410" y="6485"/>
                    </a:lnTo>
                    <a:lnTo>
                      <a:pt x="987" y="3665"/>
                    </a:lnTo>
                    <a:lnTo>
                      <a:pt x="846" y="2256"/>
                    </a:lnTo>
                    <a:lnTo>
                      <a:pt x="776" y="1058"/>
                    </a:lnTo>
                    <a:lnTo>
                      <a:pt x="776" y="564"/>
                    </a:lnTo>
                    <a:lnTo>
                      <a:pt x="846" y="282"/>
                    </a:lnTo>
                    <a:lnTo>
                      <a:pt x="917" y="71"/>
                    </a:lnTo>
                    <a:lnTo>
                      <a:pt x="987" y="0"/>
                    </a:lnTo>
                    <a:close/>
                  </a:path>
                </a:pathLst>
              </a:custGeom>
              <a:solidFill>
                <a:srgbClr val="8EBC7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 name="Google Shape;339;p7"/>
              <p:cNvSpPr/>
              <p:nvPr/>
            </p:nvSpPr>
            <p:spPr>
              <a:xfrm>
                <a:off x="3501600" y="4357925"/>
                <a:ext cx="151575" cy="297825"/>
              </a:xfrm>
              <a:custGeom>
                <a:avLst/>
                <a:gdLst/>
                <a:ahLst/>
                <a:cxnLst/>
                <a:rect l="l" t="t" r="r" b="b"/>
                <a:pathLst>
                  <a:path w="6063" h="11913" extrusionOk="0">
                    <a:moveTo>
                      <a:pt x="4935" y="0"/>
                    </a:moveTo>
                    <a:lnTo>
                      <a:pt x="3737" y="1410"/>
                    </a:lnTo>
                    <a:lnTo>
                      <a:pt x="3314" y="2326"/>
                    </a:lnTo>
                    <a:lnTo>
                      <a:pt x="2891" y="3243"/>
                    </a:lnTo>
                    <a:lnTo>
                      <a:pt x="2609" y="4230"/>
                    </a:lnTo>
                    <a:lnTo>
                      <a:pt x="2397" y="5216"/>
                    </a:lnTo>
                    <a:lnTo>
                      <a:pt x="1833" y="6908"/>
                    </a:lnTo>
                    <a:lnTo>
                      <a:pt x="1270" y="8459"/>
                    </a:lnTo>
                    <a:lnTo>
                      <a:pt x="494" y="9939"/>
                    </a:lnTo>
                    <a:lnTo>
                      <a:pt x="142" y="10855"/>
                    </a:lnTo>
                    <a:lnTo>
                      <a:pt x="1" y="11137"/>
                    </a:lnTo>
                    <a:lnTo>
                      <a:pt x="71" y="11348"/>
                    </a:lnTo>
                    <a:lnTo>
                      <a:pt x="353" y="11419"/>
                    </a:lnTo>
                    <a:lnTo>
                      <a:pt x="635" y="11348"/>
                    </a:lnTo>
                    <a:lnTo>
                      <a:pt x="847" y="11137"/>
                    </a:lnTo>
                    <a:lnTo>
                      <a:pt x="988" y="10785"/>
                    </a:lnTo>
                    <a:lnTo>
                      <a:pt x="917" y="11207"/>
                    </a:lnTo>
                    <a:lnTo>
                      <a:pt x="917" y="11348"/>
                    </a:lnTo>
                    <a:lnTo>
                      <a:pt x="988" y="11419"/>
                    </a:lnTo>
                    <a:lnTo>
                      <a:pt x="1058" y="11489"/>
                    </a:lnTo>
                    <a:lnTo>
                      <a:pt x="1129" y="11489"/>
                    </a:lnTo>
                    <a:lnTo>
                      <a:pt x="1411" y="11348"/>
                    </a:lnTo>
                    <a:lnTo>
                      <a:pt x="1904" y="10996"/>
                    </a:lnTo>
                    <a:lnTo>
                      <a:pt x="2045" y="10855"/>
                    </a:lnTo>
                    <a:lnTo>
                      <a:pt x="2045" y="10714"/>
                    </a:lnTo>
                    <a:lnTo>
                      <a:pt x="2468" y="10503"/>
                    </a:lnTo>
                    <a:lnTo>
                      <a:pt x="2609" y="10503"/>
                    </a:lnTo>
                    <a:lnTo>
                      <a:pt x="2750" y="10573"/>
                    </a:lnTo>
                    <a:lnTo>
                      <a:pt x="2891" y="10644"/>
                    </a:lnTo>
                    <a:lnTo>
                      <a:pt x="2961" y="10785"/>
                    </a:lnTo>
                    <a:lnTo>
                      <a:pt x="3102" y="11278"/>
                    </a:lnTo>
                    <a:lnTo>
                      <a:pt x="3314" y="11630"/>
                    </a:lnTo>
                    <a:lnTo>
                      <a:pt x="3596" y="11842"/>
                    </a:lnTo>
                    <a:lnTo>
                      <a:pt x="3807" y="11912"/>
                    </a:lnTo>
                    <a:lnTo>
                      <a:pt x="4159" y="11771"/>
                    </a:lnTo>
                    <a:lnTo>
                      <a:pt x="4159" y="11630"/>
                    </a:lnTo>
                    <a:lnTo>
                      <a:pt x="4018" y="11278"/>
                    </a:lnTo>
                    <a:lnTo>
                      <a:pt x="3525" y="10503"/>
                    </a:lnTo>
                    <a:lnTo>
                      <a:pt x="3032" y="9586"/>
                    </a:lnTo>
                    <a:lnTo>
                      <a:pt x="2891" y="9234"/>
                    </a:lnTo>
                    <a:lnTo>
                      <a:pt x="2820" y="8881"/>
                    </a:lnTo>
                    <a:lnTo>
                      <a:pt x="3032" y="8952"/>
                    </a:lnTo>
                    <a:lnTo>
                      <a:pt x="3173" y="9022"/>
                    </a:lnTo>
                    <a:lnTo>
                      <a:pt x="3525" y="9304"/>
                    </a:lnTo>
                    <a:lnTo>
                      <a:pt x="3807" y="9727"/>
                    </a:lnTo>
                    <a:lnTo>
                      <a:pt x="4018" y="10150"/>
                    </a:lnTo>
                    <a:lnTo>
                      <a:pt x="4300" y="10644"/>
                    </a:lnTo>
                    <a:lnTo>
                      <a:pt x="4512" y="10996"/>
                    </a:lnTo>
                    <a:lnTo>
                      <a:pt x="4794" y="11207"/>
                    </a:lnTo>
                    <a:lnTo>
                      <a:pt x="4935" y="11278"/>
                    </a:lnTo>
                    <a:lnTo>
                      <a:pt x="5146" y="11278"/>
                    </a:lnTo>
                    <a:lnTo>
                      <a:pt x="5499" y="11137"/>
                    </a:lnTo>
                    <a:lnTo>
                      <a:pt x="5781" y="10926"/>
                    </a:lnTo>
                    <a:lnTo>
                      <a:pt x="5851" y="10714"/>
                    </a:lnTo>
                    <a:lnTo>
                      <a:pt x="5851" y="10362"/>
                    </a:lnTo>
                    <a:lnTo>
                      <a:pt x="5781" y="10080"/>
                    </a:lnTo>
                    <a:lnTo>
                      <a:pt x="5640" y="9727"/>
                    </a:lnTo>
                    <a:lnTo>
                      <a:pt x="5358" y="9163"/>
                    </a:lnTo>
                    <a:lnTo>
                      <a:pt x="5146" y="8881"/>
                    </a:lnTo>
                    <a:lnTo>
                      <a:pt x="4794" y="8600"/>
                    </a:lnTo>
                    <a:lnTo>
                      <a:pt x="4018" y="8106"/>
                    </a:lnTo>
                    <a:lnTo>
                      <a:pt x="3314" y="7754"/>
                    </a:lnTo>
                    <a:lnTo>
                      <a:pt x="3032" y="7613"/>
                    </a:lnTo>
                    <a:lnTo>
                      <a:pt x="2961" y="7472"/>
                    </a:lnTo>
                    <a:lnTo>
                      <a:pt x="2820" y="7049"/>
                    </a:lnTo>
                    <a:lnTo>
                      <a:pt x="2891" y="6485"/>
                    </a:lnTo>
                    <a:lnTo>
                      <a:pt x="3032" y="5851"/>
                    </a:lnTo>
                    <a:lnTo>
                      <a:pt x="3173" y="5146"/>
                    </a:lnTo>
                    <a:lnTo>
                      <a:pt x="3666" y="3807"/>
                    </a:lnTo>
                    <a:lnTo>
                      <a:pt x="4018" y="2820"/>
                    </a:lnTo>
                    <a:lnTo>
                      <a:pt x="4300" y="4018"/>
                    </a:lnTo>
                    <a:lnTo>
                      <a:pt x="4512" y="4793"/>
                    </a:lnTo>
                    <a:lnTo>
                      <a:pt x="4794" y="5569"/>
                    </a:lnTo>
                    <a:lnTo>
                      <a:pt x="5146" y="6203"/>
                    </a:lnTo>
                    <a:lnTo>
                      <a:pt x="5287" y="6344"/>
                    </a:lnTo>
                    <a:lnTo>
                      <a:pt x="5428" y="6485"/>
                    </a:lnTo>
                    <a:lnTo>
                      <a:pt x="5569" y="6485"/>
                    </a:lnTo>
                    <a:lnTo>
                      <a:pt x="5781" y="6344"/>
                    </a:lnTo>
                    <a:lnTo>
                      <a:pt x="5922" y="6062"/>
                    </a:lnTo>
                    <a:lnTo>
                      <a:pt x="6062" y="5639"/>
                    </a:lnTo>
                    <a:lnTo>
                      <a:pt x="6062" y="5428"/>
                    </a:lnTo>
                    <a:lnTo>
                      <a:pt x="5922" y="5075"/>
                    </a:lnTo>
                    <a:lnTo>
                      <a:pt x="5569" y="4159"/>
                    </a:lnTo>
                    <a:lnTo>
                      <a:pt x="5146" y="3313"/>
                    </a:lnTo>
                    <a:lnTo>
                      <a:pt x="4935" y="2679"/>
                    </a:lnTo>
                    <a:lnTo>
                      <a:pt x="4794" y="1974"/>
                    </a:lnTo>
                    <a:lnTo>
                      <a:pt x="4723" y="1340"/>
                    </a:lnTo>
                    <a:lnTo>
                      <a:pt x="4794" y="776"/>
                    </a:lnTo>
                    <a:lnTo>
                      <a:pt x="4935" y="0"/>
                    </a:lnTo>
                    <a:close/>
                  </a:path>
                </a:pathLst>
              </a:custGeom>
              <a:solidFill>
                <a:srgbClr val="8EBC7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0" name="Google Shape;340;p7"/>
              <p:cNvSpPr/>
              <p:nvPr/>
            </p:nvSpPr>
            <p:spPr>
              <a:xfrm>
                <a:off x="3487525" y="4421350"/>
                <a:ext cx="82825" cy="112800"/>
              </a:xfrm>
              <a:custGeom>
                <a:avLst/>
                <a:gdLst/>
                <a:ahLst/>
                <a:cxnLst/>
                <a:rect l="l" t="t" r="r" b="b"/>
                <a:pathLst>
                  <a:path w="3313" h="4512" extrusionOk="0">
                    <a:moveTo>
                      <a:pt x="3031" y="1"/>
                    </a:moveTo>
                    <a:lnTo>
                      <a:pt x="2749" y="71"/>
                    </a:lnTo>
                    <a:lnTo>
                      <a:pt x="2326" y="353"/>
                    </a:lnTo>
                    <a:lnTo>
                      <a:pt x="1762" y="776"/>
                    </a:lnTo>
                    <a:lnTo>
                      <a:pt x="1269" y="1199"/>
                    </a:lnTo>
                    <a:lnTo>
                      <a:pt x="705" y="1833"/>
                    </a:lnTo>
                    <a:lnTo>
                      <a:pt x="282" y="2468"/>
                    </a:lnTo>
                    <a:lnTo>
                      <a:pt x="70" y="2750"/>
                    </a:lnTo>
                    <a:lnTo>
                      <a:pt x="0" y="3032"/>
                    </a:lnTo>
                    <a:lnTo>
                      <a:pt x="0" y="3596"/>
                    </a:lnTo>
                    <a:lnTo>
                      <a:pt x="70" y="3878"/>
                    </a:lnTo>
                    <a:lnTo>
                      <a:pt x="211" y="4230"/>
                    </a:lnTo>
                    <a:lnTo>
                      <a:pt x="352" y="4441"/>
                    </a:lnTo>
                    <a:lnTo>
                      <a:pt x="423" y="4512"/>
                    </a:lnTo>
                    <a:lnTo>
                      <a:pt x="634" y="4512"/>
                    </a:lnTo>
                    <a:lnTo>
                      <a:pt x="775" y="4371"/>
                    </a:lnTo>
                    <a:lnTo>
                      <a:pt x="987" y="4018"/>
                    </a:lnTo>
                    <a:lnTo>
                      <a:pt x="1903" y="2609"/>
                    </a:lnTo>
                    <a:lnTo>
                      <a:pt x="2467" y="1693"/>
                    </a:lnTo>
                    <a:lnTo>
                      <a:pt x="2960" y="917"/>
                    </a:lnTo>
                    <a:lnTo>
                      <a:pt x="3242" y="283"/>
                    </a:lnTo>
                    <a:lnTo>
                      <a:pt x="3313" y="71"/>
                    </a:lnTo>
                    <a:lnTo>
                      <a:pt x="3242" y="1"/>
                    </a:lnTo>
                    <a:close/>
                  </a:path>
                </a:pathLst>
              </a:custGeom>
              <a:solidFill>
                <a:srgbClr val="8EBC7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 name="Google Shape;341;p7"/>
              <p:cNvSpPr/>
              <p:nvPr/>
            </p:nvSpPr>
            <p:spPr>
              <a:xfrm>
                <a:off x="3621425" y="4657475"/>
                <a:ext cx="89900" cy="84625"/>
              </a:xfrm>
              <a:custGeom>
                <a:avLst/>
                <a:gdLst/>
                <a:ahLst/>
                <a:cxnLst/>
                <a:rect l="l" t="t" r="r" b="b"/>
                <a:pathLst>
                  <a:path w="3596" h="3385" extrusionOk="0">
                    <a:moveTo>
                      <a:pt x="3595" y="1"/>
                    </a:moveTo>
                    <a:lnTo>
                      <a:pt x="3102" y="71"/>
                    </a:lnTo>
                    <a:lnTo>
                      <a:pt x="2538" y="283"/>
                    </a:lnTo>
                    <a:lnTo>
                      <a:pt x="2045" y="565"/>
                    </a:lnTo>
                    <a:lnTo>
                      <a:pt x="1551" y="917"/>
                    </a:lnTo>
                    <a:lnTo>
                      <a:pt x="1058" y="1340"/>
                    </a:lnTo>
                    <a:lnTo>
                      <a:pt x="635" y="1763"/>
                    </a:lnTo>
                    <a:lnTo>
                      <a:pt x="353" y="2256"/>
                    </a:lnTo>
                    <a:lnTo>
                      <a:pt x="142" y="2679"/>
                    </a:lnTo>
                    <a:lnTo>
                      <a:pt x="1" y="2961"/>
                    </a:lnTo>
                    <a:lnTo>
                      <a:pt x="1" y="3173"/>
                    </a:lnTo>
                    <a:lnTo>
                      <a:pt x="1" y="3314"/>
                    </a:lnTo>
                    <a:lnTo>
                      <a:pt x="71" y="3384"/>
                    </a:lnTo>
                    <a:lnTo>
                      <a:pt x="353" y="3384"/>
                    </a:lnTo>
                    <a:lnTo>
                      <a:pt x="706" y="3173"/>
                    </a:lnTo>
                    <a:lnTo>
                      <a:pt x="1410" y="2609"/>
                    </a:lnTo>
                    <a:lnTo>
                      <a:pt x="1692" y="2397"/>
                    </a:lnTo>
                    <a:lnTo>
                      <a:pt x="2115" y="1904"/>
                    </a:lnTo>
                    <a:lnTo>
                      <a:pt x="2609" y="1058"/>
                    </a:lnTo>
                    <a:lnTo>
                      <a:pt x="3173" y="353"/>
                    </a:lnTo>
                    <a:lnTo>
                      <a:pt x="3384" y="142"/>
                    </a:lnTo>
                    <a:lnTo>
                      <a:pt x="3595" y="1"/>
                    </a:lnTo>
                    <a:close/>
                  </a:path>
                </a:pathLst>
              </a:custGeom>
              <a:solidFill>
                <a:srgbClr val="8EBC7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42" name="Google Shape;342;p7"/>
            <p:cNvSpPr/>
            <p:nvPr/>
          </p:nvSpPr>
          <p:spPr>
            <a:xfrm>
              <a:off x="1660700" y="3957925"/>
              <a:ext cx="244950" cy="246725"/>
            </a:xfrm>
            <a:custGeom>
              <a:avLst/>
              <a:gdLst/>
              <a:ahLst/>
              <a:cxnLst/>
              <a:rect l="l" t="t" r="r" b="b"/>
              <a:pathLst>
                <a:path w="9798" h="9869" extrusionOk="0">
                  <a:moveTo>
                    <a:pt x="4582" y="635"/>
                  </a:moveTo>
                  <a:lnTo>
                    <a:pt x="4864" y="705"/>
                  </a:lnTo>
                  <a:lnTo>
                    <a:pt x="5145" y="846"/>
                  </a:lnTo>
                  <a:lnTo>
                    <a:pt x="5357" y="1058"/>
                  </a:lnTo>
                  <a:lnTo>
                    <a:pt x="5498" y="1269"/>
                  </a:lnTo>
                  <a:lnTo>
                    <a:pt x="5568" y="1481"/>
                  </a:lnTo>
                  <a:lnTo>
                    <a:pt x="5568" y="1763"/>
                  </a:lnTo>
                  <a:lnTo>
                    <a:pt x="5568" y="2045"/>
                  </a:lnTo>
                  <a:lnTo>
                    <a:pt x="5357" y="2679"/>
                  </a:lnTo>
                  <a:lnTo>
                    <a:pt x="4864" y="3807"/>
                  </a:lnTo>
                  <a:lnTo>
                    <a:pt x="4723" y="4230"/>
                  </a:lnTo>
                  <a:lnTo>
                    <a:pt x="4652" y="4441"/>
                  </a:lnTo>
                  <a:lnTo>
                    <a:pt x="4723" y="4582"/>
                  </a:lnTo>
                  <a:lnTo>
                    <a:pt x="3736" y="3948"/>
                  </a:lnTo>
                  <a:lnTo>
                    <a:pt x="2890" y="3243"/>
                  </a:lnTo>
                  <a:lnTo>
                    <a:pt x="2679" y="3031"/>
                  </a:lnTo>
                  <a:lnTo>
                    <a:pt x="2538" y="2820"/>
                  </a:lnTo>
                  <a:lnTo>
                    <a:pt x="2467" y="2538"/>
                  </a:lnTo>
                  <a:lnTo>
                    <a:pt x="2467" y="2326"/>
                  </a:lnTo>
                  <a:lnTo>
                    <a:pt x="2538" y="2045"/>
                  </a:lnTo>
                  <a:lnTo>
                    <a:pt x="2608" y="1833"/>
                  </a:lnTo>
                  <a:lnTo>
                    <a:pt x="2890" y="1340"/>
                  </a:lnTo>
                  <a:lnTo>
                    <a:pt x="3313" y="987"/>
                  </a:lnTo>
                  <a:lnTo>
                    <a:pt x="3806" y="705"/>
                  </a:lnTo>
                  <a:lnTo>
                    <a:pt x="4370" y="635"/>
                  </a:lnTo>
                  <a:close/>
                  <a:moveTo>
                    <a:pt x="7753" y="2820"/>
                  </a:moveTo>
                  <a:lnTo>
                    <a:pt x="8106" y="2890"/>
                  </a:lnTo>
                  <a:lnTo>
                    <a:pt x="8388" y="2961"/>
                  </a:lnTo>
                  <a:lnTo>
                    <a:pt x="8599" y="3102"/>
                  </a:lnTo>
                  <a:lnTo>
                    <a:pt x="8740" y="3313"/>
                  </a:lnTo>
                  <a:lnTo>
                    <a:pt x="8881" y="3525"/>
                  </a:lnTo>
                  <a:lnTo>
                    <a:pt x="8952" y="3807"/>
                  </a:lnTo>
                  <a:lnTo>
                    <a:pt x="8952" y="4089"/>
                  </a:lnTo>
                  <a:lnTo>
                    <a:pt x="8952" y="4371"/>
                  </a:lnTo>
                  <a:lnTo>
                    <a:pt x="8952" y="4652"/>
                  </a:lnTo>
                  <a:lnTo>
                    <a:pt x="8811" y="4864"/>
                  </a:lnTo>
                  <a:lnTo>
                    <a:pt x="8740" y="5146"/>
                  </a:lnTo>
                  <a:lnTo>
                    <a:pt x="8529" y="5357"/>
                  </a:lnTo>
                  <a:lnTo>
                    <a:pt x="8317" y="5498"/>
                  </a:lnTo>
                  <a:lnTo>
                    <a:pt x="8106" y="5639"/>
                  </a:lnTo>
                  <a:lnTo>
                    <a:pt x="7824" y="5710"/>
                  </a:lnTo>
                  <a:lnTo>
                    <a:pt x="7471" y="5639"/>
                  </a:lnTo>
                  <a:lnTo>
                    <a:pt x="7049" y="5569"/>
                  </a:lnTo>
                  <a:lnTo>
                    <a:pt x="6696" y="5428"/>
                  </a:lnTo>
                  <a:lnTo>
                    <a:pt x="6414" y="5287"/>
                  </a:lnTo>
                  <a:lnTo>
                    <a:pt x="6203" y="5075"/>
                  </a:lnTo>
                  <a:lnTo>
                    <a:pt x="6132" y="4864"/>
                  </a:lnTo>
                  <a:lnTo>
                    <a:pt x="5991" y="4582"/>
                  </a:lnTo>
                  <a:lnTo>
                    <a:pt x="5991" y="4371"/>
                  </a:lnTo>
                  <a:lnTo>
                    <a:pt x="6062" y="4089"/>
                  </a:lnTo>
                  <a:lnTo>
                    <a:pt x="6132" y="3807"/>
                  </a:lnTo>
                  <a:lnTo>
                    <a:pt x="6273" y="3595"/>
                  </a:lnTo>
                  <a:lnTo>
                    <a:pt x="6414" y="3384"/>
                  </a:lnTo>
                  <a:lnTo>
                    <a:pt x="6626" y="3172"/>
                  </a:lnTo>
                  <a:lnTo>
                    <a:pt x="6908" y="3031"/>
                  </a:lnTo>
                  <a:lnTo>
                    <a:pt x="7189" y="2890"/>
                  </a:lnTo>
                  <a:lnTo>
                    <a:pt x="7471" y="2820"/>
                  </a:lnTo>
                  <a:close/>
                  <a:moveTo>
                    <a:pt x="5921" y="5992"/>
                  </a:moveTo>
                  <a:lnTo>
                    <a:pt x="6555" y="6133"/>
                  </a:lnTo>
                  <a:lnTo>
                    <a:pt x="7260" y="6415"/>
                  </a:lnTo>
                  <a:lnTo>
                    <a:pt x="7824" y="6767"/>
                  </a:lnTo>
                  <a:lnTo>
                    <a:pt x="8035" y="6978"/>
                  </a:lnTo>
                  <a:lnTo>
                    <a:pt x="8176" y="7190"/>
                  </a:lnTo>
                  <a:lnTo>
                    <a:pt x="8317" y="7401"/>
                  </a:lnTo>
                  <a:lnTo>
                    <a:pt x="8317" y="7613"/>
                  </a:lnTo>
                  <a:lnTo>
                    <a:pt x="8247" y="7824"/>
                  </a:lnTo>
                  <a:lnTo>
                    <a:pt x="8035" y="8036"/>
                  </a:lnTo>
                  <a:lnTo>
                    <a:pt x="7683" y="8318"/>
                  </a:lnTo>
                  <a:lnTo>
                    <a:pt x="7260" y="8529"/>
                  </a:lnTo>
                  <a:lnTo>
                    <a:pt x="6837" y="8670"/>
                  </a:lnTo>
                  <a:lnTo>
                    <a:pt x="6414" y="8741"/>
                  </a:lnTo>
                  <a:lnTo>
                    <a:pt x="5991" y="8741"/>
                  </a:lnTo>
                  <a:lnTo>
                    <a:pt x="5639" y="8670"/>
                  </a:lnTo>
                  <a:lnTo>
                    <a:pt x="5286" y="8529"/>
                  </a:lnTo>
                  <a:lnTo>
                    <a:pt x="4934" y="8388"/>
                  </a:lnTo>
                  <a:lnTo>
                    <a:pt x="4652" y="8177"/>
                  </a:lnTo>
                  <a:lnTo>
                    <a:pt x="4441" y="7965"/>
                  </a:lnTo>
                  <a:lnTo>
                    <a:pt x="4300" y="7683"/>
                  </a:lnTo>
                  <a:lnTo>
                    <a:pt x="4229" y="7401"/>
                  </a:lnTo>
                  <a:lnTo>
                    <a:pt x="4300" y="7119"/>
                  </a:lnTo>
                  <a:lnTo>
                    <a:pt x="4370" y="6767"/>
                  </a:lnTo>
                  <a:lnTo>
                    <a:pt x="4652" y="6415"/>
                  </a:lnTo>
                  <a:lnTo>
                    <a:pt x="5004" y="6062"/>
                  </a:lnTo>
                  <a:lnTo>
                    <a:pt x="5145" y="5992"/>
                  </a:lnTo>
                  <a:close/>
                  <a:moveTo>
                    <a:pt x="4229" y="5498"/>
                  </a:moveTo>
                  <a:lnTo>
                    <a:pt x="3877" y="6767"/>
                  </a:lnTo>
                  <a:lnTo>
                    <a:pt x="3313" y="7965"/>
                  </a:lnTo>
                  <a:lnTo>
                    <a:pt x="3031" y="8459"/>
                  </a:lnTo>
                  <a:lnTo>
                    <a:pt x="2608" y="8670"/>
                  </a:lnTo>
                  <a:lnTo>
                    <a:pt x="2256" y="8811"/>
                  </a:lnTo>
                  <a:lnTo>
                    <a:pt x="1903" y="8811"/>
                  </a:lnTo>
                  <a:lnTo>
                    <a:pt x="1551" y="8600"/>
                  </a:lnTo>
                  <a:lnTo>
                    <a:pt x="1269" y="8318"/>
                  </a:lnTo>
                  <a:lnTo>
                    <a:pt x="1057" y="7895"/>
                  </a:lnTo>
                  <a:lnTo>
                    <a:pt x="916" y="7401"/>
                  </a:lnTo>
                  <a:lnTo>
                    <a:pt x="916" y="6978"/>
                  </a:lnTo>
                  <a:lnTo>
                    <a:pt x="987" y="6697"/>
                  </a:lnTo>
                  <a:lnTo>
                    <a:pt x="1057" y="6415"/>
                  </a:lnTo>
                  <a:lnTo>
                    <a:pt x="1128" y="6203"/>
                  </a:lnTo>
                  <a:lnTo>
                    <a:pt x="1339" y="5992"/>
                  </a:lnTo>
                  <a:lnTo>
                    <a:pt x="1480" y="5851"/>
                  </a:lnTo>
                  <a:lnTo>
                    <a:pt x="1974" y="5639"/>
                  </a:lnTo>
                  <a:lnTo>
                    <a:pt x="2538" y="5498"/>
                  </a:lnTo>
                  <a:close/>
                  <a:moveTo>
                    <a:pt x="4652" y="0"/>
                  </a:moveTo>
                  <a:lnTo>
                    <a:pt x="4018" y="141"/>
                  </a:lnTo>
                  <a:lnTo>
                    <a:pt x="3383" y="423"/>
                  </a:lnTo>
                  <a:lnTo>
                    <a:pt x="2749" y="776"/>
                  </a:lnTo>
                  <a:lnTo>
                    <a:pt x="2185" y="1269"/>
                  </a:lnTo>
                  <a:lnTo>
                    <a:pt x="1833" y="1833"/>
                  </a:lnTo>
                  <a:lnTo>
                    <a:pt x="1692" y="2115"/>
                  </a:lnTo>
                  <a:lnTo>
                    <a:pt x="1551" y="2397"/>
                  </a:lnTo>
                  <a:lnTo>
                    <a:pt x="1551" y="2679"/>
                  </a:lnTo>
                  <a:lnTo>
                    <a:pt x="1551" y="3031"/>
                  </a:lnTo>
                  <a:lnTo>
                    <a:pt x="1692" y="3313"/>
                  </a:lnTo>
                  <a:lnTo>
                    <a:pt x="1833" y="3595"/>
                  </a:lnTo>
                  <a:lnTo>
                    <a:pt x="2044" y="3877"/>
                  </a:lnTo>
                  <a:lnTo>
                    <a:pt x="2397" y="4089"/>
                  </a:lnTo>
                  <a:lnTo>
                    <a:pt x="2820" y="4371"/>
                  </a:lnTo>
                  <a:lnTo>
                    <a:pt x="3313" y="4582"/>
                  </a:lnTo>
                  <a:lnTo>
                    <a:pt x="3947" y="4793"/>
                  </a:lnTo>
                  <a:lnTo>
                    <a:pt x="4652" y="4934"/>
                  </a:lnTo>
                  <a:lnTo>
                    <a:pt x="4511" y="5075"/>
                  </a:lnTo>
                  <a:lnTo>
                    <a:pt x="4300" y="5146"/>
                  </a:lnTo>
                  <a:lnTo>
                    <a:pt x="3736" y="5146"/>
                  </a:lnTo>
                  <a:lnTo>
                    <a:pt x="3031" y="5005"/>
                  </a:lnTo>
                  <a:lnTo>
                    <a:pt x="2256" y="4864"/>
                  </a:lnTo>
                  <a:lnTo>
                    <a:pt x="1480" y="4864"/>
                  </a:lnTo>
                  <a:lnTo>
                    <a:pt x="1128" y="5005"/>
                  </a:lnTo>
                  <a:lnTo>
                    <a:pt x="846" y="5146"/>
                  </a:lnTo>
                  <a:lnTo>
                    <a:pt x="564" y="5357"/>
                  </a:lnTo>
                  <a:lnTo>
                    <a:pt x="282" y="5710"/>
                  </a:lnTo>
                  <a:lnTo>
                    <a:pt x="141" y="6203"/>
                  </a:lnTo>
                  <a:lnTo>
                    <a:pt x="0" y="6767"/>
                  </a:lnTo>
                  <a:lnTo>
                    <a:pt x="0" y="7260"/>
                  </a:lnTo>
                  <a:lnTo>
                    <a:pt x="71" y="7683"/>
                  </a:lnTo>
                  <a:lnTo>
                    <a:pt x="141" y="8106"/>
                  </a:lnTo>
                  <a:lnTo>
                    <a:pt x="282" y="8459"/>
                  </a:lnTo>
                  <a:lnTo>
                    <a:pt x="494" y="8811"/>
                  </a:lnTo>
                  <a:lnTo>
                    <a:pt x="705" y="9093"/>
                  </a:lnTo>
                  <a:lnTo>
                    <a:pt x="987" y="9375"/>
                  </a:lnTo>
                  <a:lnTo>
                    <a:pt x="1269" y="9586"/>
                  </a:lnTo>
                  <a:lnTo>
                    <a:pt x="1621" y="9727"/>
                  </a:lnTo>
                  <a:lnTo>
                    <a:pt x="1974" y="9798"/>
                  </a:lnTo>
                  <a:lnTo>
                    <a:pt x="2326" y="9868"/>
                  </a:lnTo>
                  <a:lnTo>
                    <a:pt x="2679" y="9798"/>
                  </a:lnTo>
                  <a:lnTo>
                    <a:pt x="3031" y="9657"/>
                  </a:lnTo>
                  <a:lnTo>
                    <a:pt x="3383" y="9445"/>
                  </a:lnTo>
                  <a:lnTo>
                    <a:pt x="3736" y="9163"/>
                  </a:lnTo>
                  <a:lnTo>
                    <a:pt x="4018" y="8741"/>
                  </a:lnTo>
                  <a:lnTo>
                    <a:pt x="4018" y="8952"/>
                  </a:lnTo>
                  <a:lnTo>
                    <a:pt x="4088" y="9163"/>
                  </a:lnTo>
                  <a:lnTo>
                    <a:pt x="4229" y="9375"/>
                  </a:lnTo>
                  <a:lnTo>
                    <a:pt x="4300" y="9516"/>
                  </a:lnTo>
                  <a:lnTo>
                    <a:pt x="4723" y="9727"/>
                  </a:lnTo>
                  <a:lnTo>
                    <a:pt x="5145" y="9798"/>
                  </a:lnTo>
                  <a:lnTo>
                    <a:pt x="5709" y="9798"/>
                  </a:lnTo>
                  <a:lnTo>
                    <a:pt x="6273" y="9727"/>
                  </a:lnTo>
                  <a:lnTo>
                    <a:pt x="6837" y="9586"/>
                  </a:lnTo>
                  <a:lnTo>
                    <a:pt x="7401" y="9375"/>
                  </a:lnTo>
                  <a:lnTo>
                    <a:pt x="7965" y="9093"/>
                  </a:lnTo>
                  <a:lnTo>
                    <a:pt x="8458" y="8741"/>
                  </a:lnTo>
                  <a:lnTo>
                    <a:pt x="8811" y="8388"/>
                  </a:lnTo>
                  <a:lnTo>
                    <a:pt x="9093" y="7965"/>
                  </a:lnTo>
                  <a:lnTo>
                    <a:pt x="9234" y="7542"/>
                  </a:lnTo>
                  <a:lnTo>
                    <a:pt x="9234" y="7331"/>
                  </a:lnTo>
                  <a:lnTo>
                    <a:pt x="9163" y="7190"/>
                  </a:lnTo>
                  <a:lnTo>
                    <a:pt x="9093" y="6978"/>
                  </a:lnTo>
                  <a:lnTo>
                    <a:pt x="8952" y="6767"/>
                  </a:lnTo>
                  <a:lnTo>
                    <a:pt x="8740" y="6556"/>
                  </a:lnTo>
                  <a:lnTo>
                    <a:pt x="8458" y="6344"/>
                  </a:lnTo>
                  <a:lnTo>
                    <a:pt x="8811" y="6203"/>
                  </a:lnTo>
                  <a:lnTo>
                    <a:pt x="9093" y="5992"/>
                  </a:lnTo>
                  <a:lnTo>
                    <a:pt x="9374" y="5710"/>
                  </a:lnTo>
                  <a:lnTo>
                    <a:pt x="9515" y="5357"/>
                  </a:lnTo>
                  <a:lnTo>
                    <a:pt x="9656" y="5005"/>
                  </a:lnTo>
                  <a:lnTo>
                    <a:pt x="9727" y="4652"/>
                  </a:lnTo>
                  <a:lnTo>
                    <a:pt x="9797" y="4230"/>
                  </a:lnTo>
                  <a:lnTo>
                    <a:pt x="9797" y="3877"/>
                  </a:lnTo>
                  <a:lnTo>
                    <a:pt x="9727" y="3525"/>
                  </a:lnTo>
                  <a:lnTo>
                    <a:pt x="9656" y="3172"/>
                  </a:lnTo>
                  <a:lnTo>
                    <a:pt x="9515" y="2890"/>
                  </a:lnTo>
                  <a:lnTo>
                    <a:pt x="9374" y="2679"/>
                  </a:lnTo>
                  <a:lnTo>
                    <a:pt x="9163" y="2467"/>
                  </a:lnTo>
                  <a:lnTo>
                    <a:pt x="8952" y="2256"/>
                  </a:lnTo>
                  <a:lnTo>
                    <a:pt x="8740" y="2186"/>
                  </a:lnTo>
                  <a:lnTo>
                    <a:pt x="8458" y="2045"/>
                  </a:lnTo>
                  <a:lnTo>
                    <a:pt x="7965" y="1974"/>
                  </a:lnTo>
                  <a:lnTo>
                    <a:pt x="7401" y="2115"/>
                  </a:lnTo>
                  <a:lnTo>
                    <a:pt x="6837" y="2397"/>
                  </a:lnTo>
                  <a:lnTo>
                    <a:pt x="6273" y="2749"/>
                  </a:lnTo>
                  <a:lnTo>
                    <a:pt x="6344" y="2186"/>
                  </a:lnTo>
                  <a:lnTo>
                    <a:pt x="6344" y="1692"/>
                  </a:lnTo>
                  <a:lnTo>
                    <a:pt x="6273" y="1269"/>
                  </a:lnTo>
                  <a:lnTo>
                    <a:pt x="6132" y="917"/>
                  </a:lnTo>
                  <a:lnTo>
                    <a:pt x="5991" y="635"/>
                  </a:lnTo>
                  <a:lnTo>
                    <a:pt x="5780" y="353"/>
                  </a:lnTo>
                  <a:lnTo>
                    <a:pt x="5498" y="212"/>
                  </a:lnTo>
                  <a:lnTo>
                    <a:pt x="5286" y="71"/>
                  </a:lnTo>
                  <a:lnTo>
                    <a:pt x="4934" y="71"/>
                  </a:lnTo>
                  <a:lnTo>
                    <a:pt x="4652" y="0"/>
                  </a:lnTo>
                  <a:close/>
                </a:path>
              </a:pathLst>
            </a:custGeom>
            <a:solidFill>
              <a:srgbClr val="EDDC7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 name="Google Shape;343;p7"/>
            <p:cNvSpPr/>
            <p:nvPr/>
          </p:nvSpPr>
          <p:spPr>
            <a:xfrm>
              <a:off x="971725" y="3707700"/>
              <a:ext cx="220275" cy="341875"/>
            </a:xfrm>
            <a:custGeom>
              <a:avLst/>
              <a:gdLst/>
              <a:ahLst/>
              <a:cxnLst/>
              <a:rect l="l" t="t" r="r" b="b"/>
              <a:pathLst>
                <a:path w="8811" h="13675" extrusionOk="0">
                  <a:moveTo>
                    <a:pt x="5075" y="6838"/>
                  </a:moveTo>
                  <a:lnTo>
                    <a:pt x="5921" y="7261"/>
                  </a:lnTo>
                  <a:lnTo>
                    <a:pt x="6907" y="7824"/>
                  </a:lnTo>
                  <a:lnTo>
                    <a:pt x="7330" y="8177"/>
                  </a:lnTo>
                  <a:lnTo>
                    <a:pt x="7683" y="8529"/>
                  </a:lnTo>
                  <a:lnTo>
                    <a:pt x="8035" y="8952"/>
                  </a:lnTo>
                  <a:lnTo>
                    <a:pt x="8247" y="9375"/>
                  </a:lnTo>
                  <a:lnTo>
                    <a:pt x="8247" y="9375"/>
                  </a:lnTo>
                  <a:lnTo>
                    <a:pt x="7330" y="8811"/>
                  </a:lnTo>
                  <a:lnTo>
                    <a:pt x="6485" y="8318"/>
                  </a:lnTo>
                  <a:lnTo>
                    <a:pt x="6132" y="8036"/>
                  </a:lnTo>
                  <a:lnTo>
                    <a:pt x="5709" y="7684"/>
                  </a:lnTo>
                  <a:lnTo>
                    <a:pt x="5357" y="7331"/>
                  </a:lnTo>
                  <a:lnTo>
                    <a:pt x="5075" y="6838"/>
                  </a:lnTo>
                  <a:close/>
                  <a:moveTo>
                    <a:pt x="3877" y="7261"/>
                  </a:moveTo>
                  <a:lnTo>
                    <a:pt x="4370" y="10009"/>
                  </a:lnTo>
                  <a:lnTo>
                    <a:pt x="4652" y="11701"/>
                  </a:lnTo>
                  <a:lnTo>
                    <a:pt x="4722" y="12406"/>
                  </a:lnTo>
                  <a:lnTo>
                    <a:pt x="4159" y="11983"/>
                  </a:lnTo>
                  <a:lnTo>
                    <a:pt x="3947" y="9657"/>
                  </a:lnTo>
                  <a:lnTo>
                    <a:pt x="3877" y="7261"/>
                  </a:lnTo>
                  <a:close/>
                  <a:moveTo>
                    <a:pt x="3383" y="1"/>
                  </a:moveTo>
                  <a:lnTo>
                    <a:pt x="3242" y="71"/>
                  </a:lnTo>
                  <a:lnTo>
                    <a:pt x="3172" y="212"/>
                  </a:lnTo>
                  <a:lnTo>
                    <a:pt x="3101" y="494"/>
                  </a:lnTo>
                  <a:lnTo>
                    <a:pt x="2960" y="1199"/>
                  </a:lnTo>
                  <a:lnTo>
                    <a:pt x="2890" y="2115"/>
                  </a:lnTo>
                  <a:lnTo>
                    <a:pt x="2749" y="4018"/>
                  </a:lnTo>
                  <a:lnTo>
                    <a:pt x="2678" y="5358"/>
                  </a:lnTo>
                  <a:lnTo>
                    <a:pt x="2678" y="6133"/>
                  </a:lnTo>
                  <a:lnTo>
                    <a:pt x="2608" y="7120"/>
                  </a:lnTo>
                  <a:lnTo>
                    <a:pt x="2608" y="8177"/>
                  </a:lnTo>
                  <a:lnTo>
                    <a:pt x="2537" y="9305"/>
                  </a:lnTo>
                  <a:lnTo>
                    <a:pt x="2326" y="10432"/>
                  </a:lnTo>
                  <a:lnTo>
                    <a:pt x="2185" y="10926"/>
                  </a:lnTo>
                  <a:lnTo>
                    <a:pt x="2044" y="11419"/>
                  </a:lnTo>
                  <a:lnTo>
                    <a:pt x="1833" y="11842"/>
                  </a:lnTo>
                  <a:lnTo>
                    <a:pt x="1551" y="12265"/>
                  </a:lnTo>
                  <a:lnTo>
                    <a:pt x="1269" y="12547"/>
                  </a:lnTo>
                  <a:lnTo>
                    <a:pt x="916" y="12829"/>
                  </a:lnTo>
                  <a:lnTo>
                    <a:pt x="916" y="12758"/>
                  </a:lnTo>
                  <a:lnTo>
                    <a:pt x="916" y="12547"/>
                  </a:lnTo>
                  <a:lnTo>
                    <a:pt x="1057" y="11772"/>
                  </a:lnTo>
                  <a:lnTo>
                    <a:pt x="1551" y="9375"/>
                  </a:lnTo>
                  <a:lnTo>
                    <a:pt x="1903" y="8106"/>
                  </a:lnTo>
                  <a:lnTo>
                    <a:pt x="2256" y="7049"/>
                  </a:lnTo>
                  <a:lnTo>
                    <a:pt x="2537" y="6274"/>
                  </a:lnTo>
                  <a:lnTo>
                    <a:pt x="2678" y="6062"/>
                  </a:lnTo>
                  <a:lnTo>
                    <a:pt x="2537" y="6203"/>
                  </a:lnTo>
                  <a:lnTo>
                    <a:pt x="2185" y="6767"/>
                  </a:lnTo>
                  <a:lnTo>
                    <a:pt x="1762" y="7613"/>
                  </a:lnTo>
                  <a:lnTo>
                    <a:pt x="1339" y="8600"/>
                  </a:lnTo>
                  <a:lnTo>
                    <a:pt x="493" y="10573"/>
                  </a:lnTo>
                  <a:lnTo>
                    <a:pt x="71" y="11631"/>
                  </a:lnTo>
                  <a:lnTo>
                    <a:pt x="0" y="12335"/>
                  </a:lnTo>
                  <a:lnTo>
                    <a:pt x="0" y="12899"/>
                  </a:lnTo>
                  <a:lnTo>
                    <a:pt x="0" y="13252"/>
                  </a:lnTo>
                  <a:lnTo>
                    <a:pt x="141" y="13534"/>
                  </a:lnTo>
                  <a:lnTo>
                    <a:pt x="282" y="13604"/>
                  </a:lnTo>
                  <a:lnTo>
                    <a:pt x="493" y="13675"/>
                  </a:lnTo>
                  <a:lnTo>
                    <a:pt x="705" y="13604"/>
                  </a:lnTo>
                  <a:lnTo>
                    <a:pt x="987" y="13393"/>
                  </a:lnTo>
                  <a:lnTo>
                    <a:pt x="1551" y="12899"/>
                  </a:lnTo>
                  <a:lnTo>
                    <a:pt x="2115" y="12124"/>
                  </a:lnTo>
                  <a:lnTo>
                    <a:pt x="2608" y="11278"/>
                  </a:lnTo>
                  <a:lnTo>
                    <a:pt x="2960" y="10432"/>
                  </a:lnTo>
                  <a:lnTo>
                    <a:pt x="3101" y="11419"/>
                  </a:lnTo>
                  <a:lnTo>
                    <a:pt x="3242" y="12124"/>
                  </a:lnTo>
                  <a:lnTo>
                    <a:pt x="3454" y="12758"/>
                  </a:lnTo>
                  <a:lnTo>
                    <a:pt x="3736" y="13252"/>
                  </a:lnTo>
                  <a:lnTo>
                    <a:pt x="3947" y="13463"/>
                  </a:lnTo>
                  <a:lnTo>
                    <a:pt x="4159" y="13604"/>
                  </a:lnTo>
                  <a:lnTo>
                    <a:pt x="4370" y="13675"/>
                  </a:lnTo>
                  <a:lnTo>
                    <a:pt x="4582" y="13675"/>
                  </a:lnTo>
                  <a:lnTo>
                    <a:pt x="4863" y="13604"/>
                  </a:lnTo>
                  <a:lnTo>
                    <a:pt x="5145" y="13393"/>
                  </a:lnTo>
                  <a:lnTo>
                    <a:pt x="5357" y="13252"/>
                  </a:lnTo>
                  <a:lnTo>
                    <a:pt x="5498" y="12970"/>
                  </a:lnTo>
                  <a:lnTo>
                    <a:pt x="5568" y="12758"/>
                  </a:lnTo>
                  <a:lnTo>
                    <a:pt x="5639" y="12476"/>
                  </a:lnTo>
                  <a:lnTo>
                    <a:pt x="5639" y="11772"/>
                  </a:lnTo>
                  <a:lnTo>
                    <a:pt x="5639" y="11067"/>
                  </a:lnTo>
                  <a:lnTo>
                    <a:pt x="5357" y="9657"/>
                  </a:lnTo>
                  <a:lnTo>
                    <a:pt x="5145" y="8600"/>
                  </a:lnTo>
                  <a:lnTo>
                    <a:pt x="5498" y="8882"/>
                  </a:lnTo>
                  <a:lnTo>
                    <a:pt x="5921" y="9093"/>
                  </a:lnTo>
                  <a:lnTo>
                    <a:pt x="6696" y="9516"/>
                  </a:lnTo>
                  <a:lnTo>
                    <a:pt x="7471" y="9939"/>
                  </a:lnTo>
                  <a:lnTo>
                    <a:pt x="7894" y="10221"/>
                  </a:lnTo>
                  <a:lnTo>
                    <a:pt x="8176" y="10503"/>
                  </a:lnTo>
                  <a:lnTo>
                    <a:pt x="8317" y="10644"/>
                  </a:lnTo>
                  <a:lnTo>
                    <a:pt x="8458" y="10714"/>
                  </a:lnTo>
                  <a:lnTo>
                    <a:pt x="8599" y="10714"/>
                  </a:lnTo>
                  <a:lnTo>
                    <a:pt x="8670" y="10644"/>
                  </a:lnTo>
                  <a:lnTo>
                    <a:pt x="8740" y="10362"/>
                  </a:lnTo>
                  <a:lnTo>
                    <a:pt x="8811" y="10009"/>
                  </a:lnTo>
                  <a:lnTo>
                    <a:pt x="8811" y="9023"/>
                  </a:lnTo>
                  <a:lnTo>
                    <a:pt x="8670" y="8388"/>
                  </a:lnTo>
                  <a:lnTo>
                    <a:pt x="8529" y="8106"/>
                  </a:lnTo>
                  <a:lnTo>
                    <a:pt x="8317" y="7895"/>
                  </a:lnTo>
                  <a:lnTo>
                    <a:pt x="7894" y="7402"/>
                  </a:lnTo>
                  <a:lnTo>
                    <a:pt x="7330" y="7049"/>
                  </a:lnTo>
                  <a:lnTo>
                    <a:pt x="6696" y="6697"/>
                  </a:lnTo>
                  <a:lnTo>
                    <a:pt x="5498" y="6062"/>
                  </a:lnTo>
                  <a:lnTo>
                    <a:pt x="5004" y="5710"/>
                  </a:lnTo>
                  <a:lnTo>
                    <a:pt x="4582" y="5287"/>
                  </a:lnTo>
                  <a:lnTo>
                    <a:pt x="4441" y="5076"/>
                  </a:lnTo>
                  <a:lnTo>
                    <a:pt x="4300" y="4794"/>
                  </a:lnTo>
                  <a:lnTo>
                    <a:pt x="4229" y="4159"/>
                  </a:lnTo>
                  <a:lnTo>
                    <a:pt x="4229" y="3384"/>
                  </a:lnTo>
                  <a:lnTo>
                    <a:pt x="4229" y="2609"/>
                  </a:lnTo>
                  <a:lnTo>
                    <a:pt x="4229" y="1904"/>
                  </a:lnTo>
                  <a:lnTo>
                    <a:pt x="4159" y="1199"/>
                  </a:lnTo>
                  <a:lnTo>
                    <a:pt x="4088" y="847"/>
                  </a:lnTo>
                  <a:lnTo>
                    <a:pt x="3947" y="565"/>
                  </a:lnTo>
                  <a:lnTo>
                    <a:pt x="3736" y="283"/>
                  </a:lnTo>
                  <a:lnTo>
                    <a:pt x="3524" y="71"/>
                  </a:lnTo>
                  <a:lnTo>
                    <a:pt x="3383" y="1"/>
                  </a:lnTo>
                  <a:close/>
                </a:path>
              </a:pathLst>
            </a:custGeom>
            <a:solidFill>
              <a:srgbClr val="F7CA0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 name="Google Shape;344;p7"/>
            <p:cNvSpPr/>
            <p:nvPr/>
          </p:nvSpPr>
          <p:spPr>
            <a:xfrm>
              <a:off x="2016625" y="4890075"/>
              <a:ext cx="119850" cy="586800"/>
            </a:xfrm>
            <a:custGeom>
              <a:avLst/>
              <a:gdLst/>
              <a:ahLst/>
              <a:cxnLst/>
              <a:rect l="l" t="t" r="r" b="b"/>
              <a:pathLst>
                <a:path w="4794" h="23472" extrusionOk="0">
                  <a:moveTo>
                    <a:pt x="2750" y="6626"/>
                  </a:moveTo>
                  <a:lnTo>
                    <a:pt x="3173" y="8177"/>
                  </a:lnTo>
                  <a:lnTo>
                    <a:pt x="3455" y="9728"/>
                  </a:lnTo>
                  <a:lnTo>
                    <a:pt x="3666" y="11208"/>
                  </a:lnTo>
                  <a:lnTo>
                    <a:pt x="3736" y="12758"/>
                  </a:lnTo>
                  <a:lnTo>
                    <a:pt x="3666" y="14239"/>
                  </a:lnTo>
                  <a:lnTo>
                    <a:pt x="3455" y="15789"/>
                  </a:lnTo>
                  <a:lnTo>
                    <a:pt x="3102" y="17340"/>
                  </a:lnTo>
                  <a:lnTo>
                    <a:pt x="2609" y="18891"/>
                  </a:lnTo>
                  <a:lnTo>
                    <a:pt x="2115" y="17481"/>
                  </a:lnTo>
                  <a:lnTo>
                    <a:pt x="1692" y="16142"/>
                  </a:lnTo>
                  <a:lnTo>
                    <a:pt x="1411" y="14802"/>
                  </a:lnTo>
                  <a:lnTo>
                    <a:pt x="1199" y="13534"/>
                  </a:lnTo>
                  <a:lnTo>
                    <a:pt x="1199" y="12195"/>
                  </a:lnTo>
                  <a:lnTo>
                    <a:pt x="1340" y="10855"/>
                  </a:lnTo>
                  <a:lnTo>
                    <a:pt x="1622" y="9516"/>
                  </a:lnTo>
                  <a:lnTo>
                    <a:pt x="2115" y="8036"/>
                  </a:lnTo>
                  <a:lnTo>
                    <a:pt x="1974" y="9939"/>
                  </a:lnTo>
                  <a:lnTo>
                    <a:pt x="1904" y="12970"/>
                  </a:lnTo>
                  <a:lnTo>
                    <a:pt x="1904" y="14450"/>
                  </a:lnTo>
                  <a:lnTo>
                    <a:pt x="1974" y="15719"/>
                  </a:lnTo>
                  <a:lnTo>
                    <a:pt x="2045" y="16142"/>
                  </a:lnTo>
                  <a:lnTo>
                    <a:pt x="2186" y="16494"/>
                  </a:lnTo>
                  <a:lnTo>
                    <a:pt x="2327" y="16635"/>
                  </a:lnTo>
                  <a:lnTo>
                    <a:pt x="2468" y="16635"/>
                  </a:lnTo>
                  <a:lnTo>
                    <a:pt x="2679" y="16424"/>
                  </a:lnTo>
                  <a:lnTo>
                    <a:pt x="2820" y="16001"/>
                  </a:lnTo>
                  <a:lnTo>
                    <a:pt x="2961" y="15507"/>
                  </a:lnTo>
                  <a:lnTo>
                    <a:pt x="3102" y="14943"/>
                  </a:lnTo>
                  <a:lnTo>
                    <a:pt x="3173" y="13463"/>
                  </a:lnTo>
                  <a:lnTo>
                    <a:pt x="3173" y="11842"/>
                  </a:lnTo>
                  <a:lnTo>
                    <a:pt x="3102" y="10221"/>
                  </a:lnTo>
                  <a:lnTo>
                    <a:pt x="2961" y="8670"/>
                  </a:lnTo>
                  <a:lnTo>
                    <a:pt x="2750" y="6626"/>
                  </a:lnTo>
                  <a:close/>
                  <a:moveTo>
                    <a:pt x="2256" y="1"/>
                  </a:moveTo>
                  <a:lnTo>
                    <a:pt x="2115" y="776"/>
                  </a:lnTo>
                  <a:lnTo>
                    <a:pt x="2045" y="1481"/>
                  </a:lnTo>
                  <a:lnTo>
                    <a:pt x="2045" y="2961"/>
                  </a:lnTo>
                  <a:lnTo>
                    <a:pt x="2045" y="4371"/>
                  </a:lnTo>
                  <a:lnTo>
                    <a:pt x="1974" y="5076"/>
                  </a:lnTo>
                  <a:lnTo>
                    <a:pt x="1904" y="5851"/>
                  </a:lnTo>
                  <a:lnTo>
                    <a:pt x="1692" y="6697"/>
                  </a:lnTo>
                  <a:lnTo>
                    <a:pt x="1411" y="7472"/>
                  </a:lnTo>
                  <a:lnTo>
                    <a:pt x="776" y="9093"/>
                  </a:lnTo>
                  <a:lnTo>
                    <a:pt x="494" y="9869"/>
                  </a:lnTo>
                  <a:lnTo>
                    <a:pt x="283" y="10644"/>
                  </a:lnTo>
                  <a:lnTo>
                    <a:pt x="71" y="11490"/>
                  </a:lnTo>
                  <a:lnTo>
                    <a:pt x="1" y="12406"/>
                  </a:lnTo>
                  <a:lnTo>
                    <a:pt x="1" y="13181"/>
                  </a:lnTo>
                  <a:lnTo>
                    <a:pt x="71" y="13886"/>
                  </a:lnTo>
                  <a:lnTo>
                    <a:pt x="142" y="14661"/>
                  </a:lnTo>
                  <a:lnTo>
                    <a:pt x="353" y="15366"/>
                  </a:lnTo>
                  <a:lnTo>
                    <a:pt x="776" y="16846"/>
                  </a:lnTo>
                  <a:lnTo>
                    <a:pt x="1270" y="18256"/>
                  </a:lnTo>
                  <a:lnTo>
                    <a:pt x="1622" y="19102"/>
                  </a:lnTo>
                  <a:lnTo>
                    <a:pt x="1833" y="19736"/>
                  </a:lnTo>
                  <a:lnTo>
                    <a:pt x="1833" y="20018"/>
                  </a:lnTo>
                  <a:lnTo>
                    <a:pt x="1833" y="20371"/>
                  </a:lnTo>
                  <a:lnTo>
                    <a:pt x="1622" y="21146"/>
                  </a:lnTo>
                  <a:lnTo>
                    <a:pt x="1551" y="21357"/>
                  </a:lnTo>
                  <a:lnTo>
                    <a:pt x="1411" y="21639"/>
                  </a:lnTo>
                  <a:lnTo>
                    <a:pt x="988" y="22274"/>
                  </a:lnTo>
                  <a:lnTo>
                    <a:pt x="565" y="22838"/>
                  </a:lnTo>
                  <a:lnTo>
                    <a:pt x="494" y="23049"/>
                  </a:lnTo>
                  <a:lnTo>
                    <a:pt x="494" y="23261"/>
                  </a:lnTo>
                  <a:lnTo>
                    <a:pt x="635" y="23402"/>
                  </a:lnTo>
                  <a:lnTo>
                    <a:pt x="706" y="23402"/>
                  </a:lnTo>
                  <a:lnTo>
                    <a:pt x="776" y="23472"/>
                  </a:lnTo>
                  <a:lnTo>
                    <a:pt x="917" y="23402"/>
                  </a:lnTo>
                  <a:lnTo>
                    <a:pt x="1129" y="23261"/>
                  </a:lnTo>
                  <a:lnTo>
                    <a:pt x="1411" y="22979"/>
                  </a:lnTo>
                  <a:lnTo>
                    <a:pt x="2045" y="21992"/>
                  </a:lnTo>
                  <a:lnTo>
                    <a:pt x="2679" y="20794"/>
                  </a:lnTo>
                  <a:lnTo>
                    <a:pt x="3243" y="19454"/>
                  </a:lnTo>
                  <a:lnTo>
                    <a:pt x="3736" y="18256"/>
                  </a:lnTo>
                  <a:lnTo>
                    <a:pt x="4371" y="16635"/>
                  </a:lnTo>
                  <a:lnTo>
                    <a:pt x="4653" y="15014"/>
                  </a:lnTo>
                  <a:lnTo>
                    <a:pt x="4794" y="13463"/>
                  </a:lnTo>
                  <a:lnTo>
                    <a:pt x="4794" y="11913"/>
                  </a:lnTo>
                  <a:lnTo>
                    <a:pt x="4653" y="10362"/>
                  </a:lnTo>
                  <a:lnTo>
                    <a:pt x="4441" y="8882"/>
                  </a:lnTo>
                  <a:lnTo>
                    <a:pt x="4089" y="7331"/>
                  </a:lnTo>
                  <a:lnTo>
                    <a:pt x="3666" y="5851"/>
                  </a:lnTo>
                  <a:lnTo>
                    <a:pt x="3243" y="4300"/>
                  </a:lnTo>
                  <a:lnTo>
                    <a:pt x="3243" y="3807"/>
                  </a:lnTo>
                  <a:lnTo>
                    <a:pt x="3173" y="3173"/>
                  </a:lnTo>
                  <a:lnTo>
                    <a:pt x="2820" y="1692"/>
                  </a:lnTo>
                  <a:lnTo>
                    <a:pt x="2468" y="424"/>
                  </a:lnTo>
                  <a:lnTo>
                    <a:pt x="2327" y="71"/>
                  </a:lnTo>
                  <a:lnTo>
                    <a:pt x="2256" y="1"/>
                  </a:lnTo>
                  <a:close/>
                </a:path>
              </a:pathLst>
            </a:custGeom>
            <a:solidFill>
              <a:srgbClr val="BDCC6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45" name="Google Shape;345;p7"/>
            <p:cNvGrpSpPr/>
            <p:nvPr/>
          </p:nvGrpSpPr>
          <p:grpSpPr>
            <a:xfrm>
              <a:off x="1216650" y="5036325"/>
              <a:ext cx="169175" cy="269650"/>
              <a:chOff x="3510425" y="5036325"/>
              <a:chExt cx="169175" cy="269650"/>
            </a:xfrm>
          </p:grpSpPr>
          <p:sp>
            <p:nvSpPr>
              <p:cNvPr id="346" name="Google Shape;346;p7"/>
              <p:cNvSpPr/>
              <p:nvPr/>
            </p:nvSpPr>
            <p:spPr>
              <a:xfrm>
                <a:off x="3510425" y="5105050"/>
                <a:ext cx="86350" cy="77575"/>
              </a:xfrm>
              <a:custGeom>
                <a:avLst/>
                <a:gdLst/>
                <a:ahLst/>
                <a:cxnLst/>
                <a:rect l="l" t="t" r="r" b="b"/>
                <a:pathLst>
                  <a:path w="3454" h="3103" extrusionOk="0">
                    <a:moveTo>
                      <a:pt x="2185" y="1"/>
                    </a:moveTo>
                    <a:lnTo>
                      <a:pt x="1762" y="142"/>
                    </a:lnTo>
                    <a:lnTo>
                      <a:pt x="1269" y="424"/>
                    </a:lnTo>
                    <a:lnTo>
                      <a:pt x="846" y="706"/>
                    </a:lnTo>
                    <a:lnTo>
                      <a:pt x="494" y="1129"/>
                    </a:lnTo>
                    <a:lnTo>
                      <a:pt x="212" y="1551"/>
                    </a:lnTo>
                    <a:lnTo>
                      <a:pt x="71" y="1904"/>
                    </a:lnTo>
                    <a:lnTo>
                      <a:pt x="0" y="2327"/>
                    </a:lnTo>
                    <a:lnTo>
                      <a:pt x="71" y="2468"/>
                    </a:lnTo>
                    <a:lnTo>
                      <a:pt x="141" y="2679"/>
                    </a:lnTo>
                    <a:lnTo>
                      <a:pt x="282" y="2820"/>
                    </a:lnTo>
                    <a:lnTo>
                      <a:pt x="494" y="2891"/>
                    </a:lnTo>
                    <a:lnTo>
                      <a:pt x="705" y="3032"/>
                    </a:lnTo>
                    <a:lnTo>
                      <a:pt x="1058" y="3102"/>
                    </a:lnTo>
                    <a:lnTo>
                      <a:pt x="2256" y="3102"/>
                    </a:lnTo>
                    <a:lnTo>
                      <a:pt x="2538" y="2961"/>
                    </a:lnTo>
                    <a:lnTo>
                      <a:pt x="2820" y="2750"/>
                    </a:lnTo>
                    <a:lnTo>
                      <a:pt x="3031" y="2468"/>
                    </a:lnTo>
                    <a:lnTo>
                      <a:pt x="3313" y="1974"/>
                    </a:lnTo>
                    <a:lnTo>
                      <a:pt x="3454" y="1622"/>
                    </a:lnTo>
                    <a:lnTo>
                      <a:pt x="3384" y="917"/>
                    </a:lnTo>
                    <a:lnTo>
                      <a:pt x="3313" y="635"/>
                    </a:lnTo>
                    <a:lnTo>
                      <a:pt x="3243" y="424"/>
                    </a:lnTo>
                    <a:lnTo>
                      <a:pt x="3102" y="212"/>
                    </a:lnTo>
                    <a:lnTo>
                      <a:pt x="2961" y="142"/>
                    </a:lnTo>
                    <a:lnTo>
                      <a:pt x="2820" y="1"/>
                    </a:lnTo>
                    <a:close/>
                  </a:path>
                </a:pathLst>
              </a:custGeom>
              <a:solidFill>
                <a:srgbClr val="DDAC6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p7"/>
              <p:cNvSpPr/>
              <p:nvPr/>
            </p:nvSpPr>
            <p:spPr>
              <a:xfrm>
                <a:off x="3602050" y="5157925"/>
                <a:ext cx="66975" cy="63450"/>
              </a:xfrm>
              <a:custGeom>
                <a:avLst/>
                <a:gdLst/>
                <a:ahLst/>
                <a:cxnLst/>
                <a:rect l="l" t="t" r="r" b="b"/>
                <a:pathLst>
                  <a:path w="2679" h="2538" extrusionOk="0">
                    <a:moveTo>
                      <a:pt x="1269" y="0"/>
                    </a:moveTo>
                    <a:lnTo>
                      <a:pt x="846" y="71"/>
                    </a:lnTo>
                    <a:lnTo>
                      <a:pt x="423" y="353"/>
                    </a:lnTo>
                    <a:lnTo>
                      <a:pt x="141" y="705"/>
                    </a:lnTo>
                    <a:lnTo>
                      <a:pt x="71" y="917"/>
                    </a:lnTo>
                    <a:lnTo>
                      <a:pt x="0" y="1128"/>
                    </a:lnTo>
                    <a:lnTo>
                      <a:pt x="0" y="1410"/>
                    </a:lnTo>
                    <a:lnTo>
                      <a:pt x="71" y="1692"/>
                    </a:lnTo>
                    <a:lnTo>
                      <a:pt x="212" y="1974"/>
                    </a:lnTo>
                    <a:lnTo>
                      <a:pt x="353" y="2185"/>
                    </a:lnTo>
                    <a:lnTo>
                      <a:pt x="564" y="2397"/>
                    </a:lnTo>
                    <a:lnTo>
                      <a:pt x="846" y="2467"/>
                    </a:lnTo>
                    <a:lnTo>
                      <a:pt x="1058" y="2538"/>
                    </a:lnTo>
                    <a:lnTo>
                      <a:pt x="1551" y="2538"/>
                    </a:lnTo>
                    <a:lnTo>
                      <a:pt x="1833" y="2467"/>
                    </a:lnTo>
                    <a:lnTo>
                      <a:pt x="2044" y="2326"/>
                    </a:lnTo>
                    <a:lnTo>
                      <a:pt x="2256" y="2185"/>
                    </a:lnTo>
                    <a:lnTo>
                      <a:pt x="2397" y="1974"/>
                    </a:lnTo>
                    <a:lnTo>
                      <a:pt x="2538" y="1762"/>
                    </a:lnTo>
                    <a:lnTo>
                      <a:pt x="2608" y="1481"/>
                    </a:lnTo>
                    <a:lnTo>
                      <a:pt x="2679" y="1199"/>
                    </a:lnTo>
                    <a:lnTo>
                      <a:pt x="2608" y="917"/>
                    </a:lnTo>
                    <a:lnTo>
                      <a:pt x="2467" y="564"/>
                    </a:lnTo>
                    <a:lnTo>
                      <a:pt x="2326" y="353"/>
                    </a:lnTo>
                    <a:lnTo>
                      <a:pt x="2115" y="212"/>
                    </a:lnTo>
                    <a:lnTo>
                      <a:pt x="1904" y="71"/>
                    </a:lnTo>
                    <a:lnTo>
                      <a:pt x="1692" y="0"/>
                    </a:lnTo>
                    <a:close/>
                  </a:path>
                </a:pathLst>
              </a:custGeom>
              <a:solidFill>
                <a:srgbClr val="DDAC6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48;p7"/>
              <p:cNvSpPr/>
              <p:nvPr/>
            </p:nvSpPr>
            <p:spPr>
              <a:xfrm>
                <a:off x="3538625" y="5221350"/>
                <a:ext cx="82825" cy="84625"/>
              </a:xfrm>
              <a:custGeom>
                <a:avLst/>
                <a:gdLst/>
                <a:ahLst/>
                <a:cxnLst/>
                <a:rect l="l" t="t" r="r" b="b"/>
                <a:pathLst>
                  <a:path w="3313" h="3385" extrusionOk="0">
                    <a:moveTo>
                      <a:pt x="1621" y="1"/>
                    </a:moveTo>
                    <a:lnTo>
                      <a:pt x="1269" y="71"/>
                    </a:lnTo>
                    <a:lnTo>
                      <a:pt x="987" y="212"/>
                    </a:lnTo>
                    <a:lnTo>
                      <a:pt x="775" y="424"/>
                    </a:lnTo>
                    <a:lnTo>
                      <a:pt x="493" y="635"/>
                    </a:lnTo>
                    <a:lnTo>
                      <a:pt x="352" y="847"/>
                    </a:lnTo>
                    <a:lnTo>
                      <a:pt x="141" y="1129"/>
                    </a:lnTo>
                    <a:lnTo>
                      <a:pt x="71" y="1410"/>
                    </a:lnTo>
                    <a:lnTo>
                      <a:pt x="0" y="1763"/>
                    </a:lnTo>
                    <a:lnTo>
                      <a:pt x="0" y="2045"/>
                    </a:lnTo>
                    <a:lnTo>
                      <a:pt x="71" y="2327"/>
                    </a:lnTo>
                    <a:lnTo>
                      <a:pt x="211" y="2679"/>
                    </a:lnTo>
                    <a:lnTo>
                      <a:pt x="423" y="2891"/>
                    </a:lnTo>
                    <a:lnTo>
                      <a:pt x="705" y="3173"/>
                    </a:lnTo>
                    <a:lnTo>
                      <a:pt x="987" y="3314"/>
                    </a:lnTo>
                    <a:lnTo>
                      <a:pt x="1339" y="3384"/>
                    </a:lnTo>
                    <a:lnTo>
                      <a:pt x="1974" y="3384"/>
                    </a:lnTo>
                    <a:lnTo>
                      <a:pt x="2256" y="3243"/>
                    </a:lnTo>
                    <a:lnTo>
                      <a:pt x="2537" y="3032"/>
                    </a:lnTo>
                    <a:lnTo>
                      <a:pt x="2749" y="2820"/>
                    </a:lnTo>
                    <a:lnTo>
                      <a:pt x="2960" y="2538"/>
                    </a:lnTo>
                    <a:lnTo>
                      <a:pt x="3172" y="2256"/>
                    </a:lnTo>
                    <a:lnTo>
                      <a:pt x="3242" y="1974"/>
                    </a:lnTo>
                    <a:lnTo>
                      <a:pt x="3313" y="1692"/>
                    </a:lnTo>
                    <a:lnTo>
                      <a:pt x="3313" y="1340"/>
                    </a:lnTo>
                    <a:lnTo>
                      <a:pt x="3313" y="1058"/>
                    </a:lnTo>
                    <a:lnTo>
                      <a:pt x="3172" y="776"/>
                    </a:lnTo>
                    <a:lnTo>
                      <a:pt x="2960" y="494"/>
                    </a:lnTo>
                    <a:lnTo>
                      <a:pt x="2608" y="283"/>
                    </a:lnTo>
                    <a:lnTo>
                      <a:pt x="2256" y="142"/>
                    </a:lnTo>
                    <a:lnTo>
                      <a:pt x="1974" y="1"/>
                    </a:lnTo>
                    <a:close/>
                  </a:path>
                </a:pathLst>
              </a:custGeom>
              <a:solidFill>
                <a:srgbClr val="DDAC6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p7"/>
              <p:cNvSpPr/>
              <p:nvPr/>
            </p:nvSpPr>
            <p:spPr>
              <a:xfrm>
                <a:off x="3640825" y="5036325"/>
                <a:ext cx="38775" cy="42325"/>
              </a:xfrm>
              <a:custGeom>
                <a:avLst/>
                <a:gdLst/>
                <a:ahLst/>
                <a:cxnLst/>
                <a:rect l="l" t="t" r="r" b="b"/>
                <a:pathLst>
                  <a:path w="1551" h="1693" extrusionOk="0">
                    <a:moveTo>
                      <a:pt x="493" y="1"/>
                    </a:moveTo>
                    <a:lnTo>
                      <a:pt x="282" y="71"/>
                    </a:lnTo>
                    <a:lnTo>
                      <a:pt x="141" y="142"/>
                    </a:lnTo>
                    <a:lnTo>
                      <a:pt x="71" y="283"/>
                    </a:lnTo>
                    <a:lnTo>
                      <a:pt x="0" y="635"/>
                    </a:lnTo>
                    <a:lnTo>
                      <a:pt x="0" y="988"/>
                    </a:lnTo>
                    <a:lnTo>
                      <a:pt x="141" y="1270"/>
                    </a:lnTo>
                    <a:lnTo>
                      <a:pt x="353" y="1552"/>
                    </a:lnTo>
                    <a:lnTo>
                      <a:pt x="564" y="1693"/>
                    </a:lnTo>
                    <a:lnTo>
                      <a:pt x="705" y="1693"/>
                    </a:lnTo>
                    <a:lnTo>
                      <a:pt x="775" y="1622"/>
                    </a:lnTo>
                    <a:lnTo>
                      <a:pt x="987" y="1481"/>
                    </a:lnTo>
                    <a:lnTo>
                      <a:pt x="1269" y="1199"/>
                    </a:lnTo>
                    <a:lnTo>
                      <a:pt x="1410" y="917"/>
                    </a:lnTo>
                    <a:lnTo>
                      <a:pt x="1551" y="635"/>
                    </a:lnTo>
                    <a:lnTo>
                      <a:pt x="1551" y="353"/>
                    </a:lnTo>
                    <a:lnTo>
                      <a:pt x="1410" y="142"/>
                    </a:lnTo>
                    <a:lnTo>
                      <a:pt x="1198" y="1"/>
                    </a:lnTo>
                    <a:close/>
                  </a:path>
                </a:pathLst>
              </a:custGeom>
              <a:solidFill>
                <a:srgbClr val="DDAC6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350" name="Google Shape;350;p7"/>
          <p:cNvGrpSpPr/>
          <p:nvPr/>
        </p:nvGrpSpPr>
        <p:grpSpPr>
          <a:xfrm rot="-9319279">
            <a:off x="452007" y="791965"/>
            <a:ext cx="291914" cy="362696"/>
            <a:chOff x="4217025" y="773800"/>
            <a:chExt cx="290750" cy="361250"/>
          </a:xfrm>
        </p:grpSpPr>
        <p:sp>
          <p:nvSpPr>
            <p:cNvPr id="351" name="Google Shape;351;p7"/>
            <p:cNvSpPr/>
            <p:nvPr/>
          </p:nvSpPr>
          <p:spPr>
            <a:xfrm>
              <a:off x="4231125" y="773800"/>
              <a:ext cx="56400" cy="135700"/>
            </a:xfrm>
            <a:custGeom>
              <a:avLst/>
              <a:gdLst/>
              <a:ahLst/>
              <a:cxnLst/>
              <a:rect l="l" t="t" r="r" b="b"/>
              <a:pathLst>
                <a:path w="2256" h="5428" extrusionOk="0">
                  <a:moveTo>
                    <a:pt x="423" y="1128"/>
                  </a:moveTo>
                  <a:lnTo>
                    <a:pt x="846" y="1762"/>
                  </a:lnTo>
                  <a:lnTo>
                    <a:pt x="1057" y="2397"/>
                  </a:lnTo>
                  <a:lnTo>
                    <a:pt x="1198" y="3102"/>
                  </a:lnTo>
                  <a:lnTo>
                    <a:pt x="1198" y="3806"/>
                  </a:lnTo>
                  <a:lnTo>
                    <a:pt x="987" y="3524"/>
                  </a:lnTo>
                  <a:lnTo>
                    <a:pt x="775" y="3243"/>
                  </a:lnTo>
                  <a:lnTo>
                    <a:pt x="634" y="2961"/>
                  </a:lnTo>
                  <a:lnTo>
                    <a:pt x="493" y="2608"/>
                  </a:lnTo>
                  <a:lnTo>
                    <a:pt x="423" y="1903"/>
                  </a:lnTo>
                  <a:lnTo>
                    <a:pt x="423" y="1128"/>
                  </a:lnTo>
                  <a:close/>
                  <a:moveTo>
                    <a:pt x="0" y="0"/>
                  </a:moveTo>
                  <a:lnTo>
                    <a:pt x="0" y="776"/>
                  </a:lnTo>
                  <a:lnTo>
                    <a:pt x="71" y="2467"/>
                  </a:lnTo>
                  <a:lnTo>
                    <a:pt x="212" y="3454"/>
                  </a:lnTo>
                  <a:lnTo>
                    <a:pt x="353" y="4300"/>
                  </a:lnTo>
                  <a:lnTo>
                    <a:pt x="493" y="4652"/>
                  </a:lnTo>
                  <a:lnTo>
                    <a:pt x="705" y="5005"/>
                  </a:lnTo>
                  <a:lnTo>
                    <a:pt x="916" y="5216"/>
                  </a:lnTo>
                  <a:lnTo>
                    <a:pt x="1128" y="5357"/>
                  </a:lnTo>
                  <a:lnTo>
                    <a:pt x="1480" y="5428"/>
                  </a:lnTo>
                  <a:lnTo>
                    <a:pt x="1762" y="5357"/>
                  </a:lnTo>
                  <a:lnTo>
                    <a:pt x="1974" y="5216"/>
                  </a:lnTo>
                  <a:lnTo>
                    <a:pt x="2115" y="4934"/>
                  </a:lnTo>
                  <a:lnTo>
                    <a:pt x="2185" y="4582"/>
                  </a:lnTo>
                  <a:lnTo>
                    <a:pt x="2256" y="4229"/>
                  </a:lnTo>
                  <a:lnTo>
                    <a:pt x="2185" y="3736"/>
                  </a:lnTo>
                  <a:lnTo>
                    <a:pt x="2115" y="3243"/>
                  </a:lnTo>
                  <a:lnTo>
                    <a:pt x="1974" y="2749"/>
                  </a:lnTo>
                  <a:lnTo>
                    <a:pt x="1833" y="2185"/>
                  </a:lnTo>
                  <a:lnTo>
                    <a:pt x="1621" y="1692"/>
                  </a:lnTo>
                  <a:lnTo>
                    <a:pt x="1339" y="1269"/>
                  </a:lnTo>
                  <a:lnTo>
                    <a:pt x="1057" y="846"/>
                  </a:lnTo>
                  <a:lnTo>
                    <a:pt x="705" y="423"/>
                  </a:lnTo>
                  <a:lnTo>
                    <a:pt x="353" y="141"/>
                  </a:lnTo>
                  <a:lnTo>
                    <a:pt x="0" y="0"/>
                  </a:lnTo>
                  <a:close/>
                </a:path>
              </a:pathLst>
            </a:custGeom>
            <a:solidFill>
              <a:srgbClr val="BDCC6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 name="Google Shape;352;p7"/>
            <p:cNvSpPr/>
            <p:nvPr/>
          </p:nvSpPr>
          <p:spPr>
            <a:xfrm>
              <a:off x="4291025" y="858375"/>
              <a:ext cx="216750" cy="109275"/>
            </a:xfrm>
            <a:custGeom>
              <a:avLst/>
              <a:gdLst/>
              <a:ahLst/>
              <a:cxnLst/>
              <a:rect l="l" t="t" r="r" b="b"/>
              <a:pathLst>
                <a:path w="8670" h="4371" extrusionOk="0">
                  <a:moveTo>
                    <a:pt x="5851" y="1904"/>
                  </a:moveTo>
                  <a:lnTo>
                    <a:pt x="5075" y="2397"/>
                  </a:lnTo>
                  <a:lnTo>
                    <a:pt x="4300" y="2820"/>
                  </a:lnTo>
                  <a:lnTo>
                    <a:pt x="3525" y="3102"/>
                  </a:lnTo>
                  <a:lnTo>
                    <a:pt x="2749" y="3313"/>
                  </a:lnTo>
                  <a:lnTo>
                    <a:pt x="1199" y="3595"/>
                  </a:lnTo>
                  <a:lnTo>
                    <a:pt x="2326" y="3031"/>
                  </a:lnTo>
                  <a:lnTo>
                    <a:pt x="3454" y="2608"/>
                  </a:lnTo>
                  <a:lnTo>
                    <a:pt x="4652" y="2186"/>
                  </a:lnTo>
                  <a:lnTo>
                    <a:pt x="5851" y="1904"/>
                  </a:lnTo>
                  <a:close/>
                  <a:moveTo>
                    <a:pt x="8388" y="0"/>
                  </a:moveTo>
                  <a:lnTo>
                    <a:pt x="8177" y="141"/>
                  </a:lnTo>
                  <a:lnTo>
                    <a:pt x="7472" y="423"/>
                  </a:lnTo>
                  <a:lnTo>
                    <a:pt x="6344" y="776"/>
                  </a:lnTo>
                  <a:lnTo>
                    <a:pt x="3454" y="1833"/>
                  </a:lnTo>
                  <a:lnTo>
                    <a:pt x="2045" y="2397"/>
                  </a:lnTo>
                  <a:lnTo>
                    <a:pt x="1410" y="2679"/>
                  </a:lnTo>
                  <a:lnTo>
                    <a:pt x="846" y="2961"/>
                  </a:lnTo>
                  <a:lnTo>
                    <a:pt x="423" y="3243"/>
                  </a:lnTo>
                  <a:lnTo>
                    <a:pt x="141" y="3595"/>
                  </a:lnTo>
                  <a:lnTo>
                    <a:pt x="1" y="3877"/>
                  </a:lnTo>
                  <a:lnTo>
                    <a:pt x="1" y="4018"/>
                  </a:lnTo>
                  <a:lnTo>
                    <a:pt x="1" y="4159"/>
                  </a:lnTo>
                  <a:lnTo>
                    <a:pt x="71" y="4230"/>
                  </a:lnTo>
                  <a:lnTo>
                    <a:pt x="282" y="4300"/>
                  </a:lnTo>
                  <a:lnTo>
                    <a:pt x="776" y="4371"/>
                  </a:lnTo>
                  <a:lnTo>
                    <a:pt x="1481" y="4300"/>
                  </a:lnTo>
                  <a:lnTo>
                    <a:pt x="2256" y="4230"/>
                  </a:lnTo>
                  <a:lnTo>
                    <a:pt x="3807" y="3877"/>
                  </a:lnTo>
                  <a:lnTo>
                    <a:pt x="4793" y="3525"/>
                  </a:lnTo>
                  <a:lnTo>
                    <a:pt x="5498" y="3313"/>
                  </a:lnTo>
                  <a:lnTo>
                    <a:pt x="6203" y="2961"/>
                  </a:lnTo>
                  <a:lnTo>
                    <a:pt x="6908" y="2608"/>
                  </a:lnTo>
                  <a:lnTo>
                    <a:pt x="7542" y="2186"/>
                  </a:lnTo>
                  <a:lnTo>
                    <a:pt x="7895" y="1692"/>
                  </a:lnTo>
                  <a:lnTo>
                    <a:pt x="8459" y="776"/>
                  </a:lnTo>
                  <a:lnTo>
                    <a:pt x="8600" y="423"/>
                  </a:lnTo>
                  <a:lnTo>
                    <a:pt x="8670" y="141"/>
                  </a:lnTo>
                  <a:lnTo>
                    <a:pt x="8600" y="0"/>
                  </a:lnTo>
                  <a:close/>
                </a:path>
              </a:pathLst>
            </a:custGeom>
            <a:solidFill>
              <a:srgbClr val="BDCC6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 name="Google Shape;353;p7"/>
            <p:cNvSpPr/>
            <p:nvPr/>
          </p:nvSpPr>
          <p:spPr>
            <a:xfrm>
              <a:off x="4217025" y="1004625"/>
              <a:ext cx="68750" cy="130425"/>
            </a:xfrm>
            <a:custGeom>
              <a:avLst/>
              <a:gdLst/>
              <a:ahLst/>
              <a:cxnLst/>
              <a:rect l="l" t="t" r="r" b="b"/>
              <a:pathLst>
                <a:path w="2750" h="5217" extrusionOk="0">
                  <a:moveTo>
                    <a:pt x="1974" y="1"/>
                  </a:moveTo>
                  <a:lnTo>
                    <a:pt x="2115" y="142"/>
                  </a:lnTo>
                  <a:lnTo>
                    <a:pt x="2044" y="565"/>
                  </a:lnTo>
                  <a:lnTo>
                    <a:pt x="1833" y="1551"/>
                  </a:lnTo>
                  <a:lnTo>
                    <a:pt x="1480" y="2679"/>
                  </a:lnTo>
                  <a:lnTo>
                    <a:pt x="1269" y="3172"/>
                  </a:lnTo>
                  <a:lnTo>
                    <a:pt x="1057" y="3525"/>
                  </a:lnTo>
                  <a:lnTo>
                    <a:pt x="987" y="2891"/>
                  </a:lnTo>
                  <a:lnTo>
                    <a:pt x="1057" y="1833"/>
                  </a:lnTo>
                  <a:lnTo>
                    <a:pt x="1128" y="1340"/>
                  </a:lnTo>
                  <a:lnTo>
                    <a:pt x="1269" y="847"/>
                  </a:lnTo>
                  <a:lnTo>
                    <a:pt x="1410" y="494"/>
                  </a:lnTo>
                  <a:lnTo>
                    <a:pt x="1551" y="424"/>
                  </a:lnTo>
                  <a:lnTo>
                    <a:pt x="1621" y="353"/>
                  </a:lnTo>
                  <a:lnTo>
                    <a:pt x="1621" y="353"/>
                  </a:lnTo>
                  <a:lnTo>
                    <a:pt x="1410" y="424"/>
                  </a:lnTo>
                  <a:lnTo>
                    <a:pt x="1198" y="565"/>
                  </a:lnTo>
                  <a:lnTo>
                    <a:pt x="987" y="847"/>
                  </a:lnTo>
                  <a:lnTo>
                    <a:pt x="776" y="1128"/>
                  </a:lnTo>
                  <a:lnTo>
                    <a:pt x="423" y="1763"/>
                  </a:lnTo>
                  <a:lnTo>
                    <a:pt x="141" y="2538"/>
                  </a:lnTo>
                  <a:lnTo>
                    <a:pt x="0" y="3313"/>
                  </a:lnTo>
                  <a:lnTo>
                    <a:pt x="0" y="4018"/>
                  </a:lnTo>
                  <a:lnTo>
                    <a:pt x="0" y="4371"/>
                  </a:lnTo>
                  <a:lnTo>
                    <a:pt x="71" y="4653"/>
                  </a:lnTo>
                  <a:lnTo>
                    <a:pt x="212" y="4864"/>
                  </a:lnTo>
                  <a:lnTo>
                    <a:pt x="353" y="5005"/>
                  </a:lnTo>
                  <a:lnTo>
                    <a:pt x="705" y="5146"/>
                  </a:lnTo>
                  <a:lnTo>
                    <a:pt x="987" y="5217"/>
                  </a:lnTo>
                  <a:lnTo>
                    <a:pt x="1269" y="5076"/>
                  </a:lnTo>
                  <a:lnTo>
                    <a:pt x="1551" y="4935"/>
                  </a:lnTo>
                  <a:lnTo>
                    <a:pt x="1833" y="4653"/>
                  </a:lnTo>
                  <a:lnTo>
                    <a:pt x="2044" y="4300"/>
                  </a:lnTo>
                  <a:lnTo>
                    <a:pt x="2326" y="3877"/>
                  </a:lnTo>
                  <a:lnTo>
                    <a:pt x="2467" y="3454"/>
                  </a:lnTo>
                  <a:lnTo>
                    <a:pt x="2608" y="2961"/>
                  </a:lnTo>
                  <a:lnTo>
                    <a:pt x="2749" y="2468"/>
                  </a:lnTo>
                  <a:lnTo>
                    <a:pt x="2749" y="1974"/>
                  </a:lnTo>
                  <a:lnTo>
                    <a:pt x="2749" y="1481"/>
                  </a:lnTo>
                  <a:lnTo>
                    <a:pt x="2679" y="1058"/>
                  </a:lnTo>
                  <a:lnTo>
                    <a:pt x="2538" y="635"/>
                  </a:lnTo>
                  <a:lnTo>
                    <a:pt x="2326" y="283"/>
                  </a:lnTo>
                  <a:lnTo>
                    <a:pt x="1974" y="1"/>
                  </a:lnTo>
                  <a:close/>
                </a:path>
              </a:pathLst>
            </a:custGeom>
            <a:solidFill>
              <a:srgbClr val="BDCC6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54" name="Google Shape;354;p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7BFAC"/>
                </a:solidFill>
                <a:latin typeface="Neuton"/>
                <a:ea typeface="Neuton"/>
                <a:cs typeface="Neuton"/>
                <a:sym typeface="Neuto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7BFAC"/>
                </a:solidFill>
                <a:latin typeface="Neuton"/>
                <a:ea typeface="Neuton"/>
                <a:cs typeface="Neuton"/>
                <a:sym typeface="Neuto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7BFAC"/>
                </a:solidFill>
                <a:latin typeface="Neuton"/>
                <a:ea typeface="Neuton"/>
                <a:cs typeface="Neuton"/>
                <a:sym typeface="Neuto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7BFAC"/>
                </a:solidFill>
                <a:latin typeface="Neuton"/>
                <a:ea typeface="Neuton"/>
                <a:cs typeface="Neuton"/>
                <a:sym typeface="Neuto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7BFAC"/>
                </a:solidFill>
                <a:latin typeface="Neuton"/>
                <a:ea typeface="Neuton"/>
                <a:cs typeface="Neuton"/>
                <a:sym typeface="Neuto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7BFAC"/>
                </a:solidFill>
                <a:latin typeface="Neuton"/>
                <a:ea typeface="Neuton"/>
                <a:cs typeface="Neuton"/>
                <a:sym typeface="Neuto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7BFAC"/>
                </a:solidFill>
                <a:latin typeface="Neuton"/>
                <a:ea typeface="Neuton"/>
                <a:cs typeface="Neuton"/>
                <a:sym typeface="Neuto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7BFAC"/>
                </a:solidFill>
                <a:latin typeface="Neuton"/>
                <a:ea typeface="Neuton"/>
                <a:cs typeface="Neuton"/>
                <a:sym typeface="Neuto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7BFAC"/>
                </a:solidFill>
                <a:latin typeface="Neuton"/>
                <a:ea typeface="Neuton"/>
                <a:cs typeface="Neuton"/>
                <a:sym typeface="Neuton"/>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355"/>
        <p:cNvGrpSpPr/>
        <p:nvPr/>
      </p:nvGrpSpPr>
      <p:grpSpPr>
        <a:xfrm>
          <a:off x="0" y="0"/>
          <a:ext cx="0" cy="0"/>
          <a:chOff x="0" y="0"/>
          <a:chExt cx="0" cy="0"/>
        </a:xfrm>
      </p:grpSpPr>
      <p:sp>
        <p:nvSpPr>
          <p:cNvPr id="356" name="Google Shape;356;p8"/>
          <p:cNvSpPr txBox="1">
            <a:spLocks noGrp="1"/>
          </p:cNvSpPr>
          <p:nvPr>
            <p:ph type="title"/>
          </p:nvPr>
        </p:nvSpPr>
        <p:spPr>
          <a:xfrm>
            <a:off x="628975" y="586975"/>
            <a:ext cx="6009600" cy="8574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357" name="Google Shape;357;p8"/>
          <p:cNvSpPr txBox="1">
            <a:spLocks noGrp="1"/>
          </p:cNvSpPr>
          <p:nvPr>
            <p:ph type="body" idx="1"/>
          </p:nvPr>
        </p:nvSpPr>
        <p:spPr>
          <a:xfrm>
            <a:off x="628875" y="1581150"/>
            <a:ext cx="1937100" cy="2789700"/>
          </a:xfrm>
          <a:prstGeom prst="rect">
            <a:avLst/>
          </a:prstGeom>
          <a:noFill/>
          <a:ln>
            <a:noFill/>
          </a:ln>
        </p:spPr>
        <p:txBody>
          <a:bodyPr spcFirstLastPara="1" wrap="square" lIns="91425" tIns="91425" rIns="91425" bIns="91425" anchor="t" anchorCtr="0">
            <a:noAutofit/>
          </a:bodyPr>
          <a:lstStyle>
            <a:lvl1pPr marL="457200" lvl="0" indent="-317500" algn="l">
              <a:lnSpc>
                <a:spcPct val="100000"/>
              </a:lnSpc>
              <a:spcBef>
                <a:spcPts val="600"/>
              </a:spcBef>
              <a:spcAft>
                <a:spcPts val="0"/>
              </a:spcAft>
              <a:buSzPts val="14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
        <p:nvSpPr>
          <p:cNvPr id="358" name="Google Shape;358;p8"/>
          <p:cNvSpPr txBox="1">
            <a:spLocks noGrp="1"/>
          </p:cNvSpPr>
          <p:nvPr>
            <p:ph type="body" idx="2"/>
          </p:nvPr>
        </p:nvSpPr>
        <p:spPr>
          <a:xfrm>
            <a:off x="2665192" y="1581150"/>
            <a:ext cx="1937100" cy="2789700"/>
          </a:xfrm>
          <a:prstGeom prst="rect">
            <a:avLst/>
          </a:prstGeom>
          <a:noFill/>
          <a:ln>
            <a:noFill/>
          </a:ln>
        </p:spPr>
        <p:txBody>
          <a:bodyPr spcFirstLastPara="1" wrap="square" lIns="91425" tIns="91425" rIns="91425" bIns="91425" anchor="t" anchorCtr="0">
            <a:noAutofit/>
          </a:bodyPr>
          <a:lstStyle>
            <a:lvl1pPr marL="457200" lvl="0" indent="-317500" algn="l">
              <a:lnSpc>
                <a:spcPct val="100000"/>
              </a:lnSpc>
              <a:spcBef>
                <a:spcPts val="600"/>
              </a:spcBef>
              <a:spcAft>
                <a:spcPts val="0"/>
              </a:spcAft>
              <a:buSzPts val="14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
        <p:nvSpPr>
          <p:cNvPr id="359" name="Google Shape;359;p8"/>
          <p:cNvSpPr txBox="1">
            <a:spLocks noGrp="1"/>
          </p:cNvSpPr>
          <p:nvPr>
            <p:ph type="body" idx="3"/>
          </p:nvPr>
        </p:nvSpPr>
        <p:spPr>
          <a:xfrm>
            <a:off x="4701509" y="1581150"/>
            <a:ext cx="1937100" cy="2789700"/>
          </a:xfrm>
          <a:prstGeom prst="rect">
            <a:avLst/>
          </a:prstGeom>
          <a:noFill/>
          <a:ln>
            <a:noFill/>
          </a:ln>
        </p:spPr>
        <p:txBody>
          <a:bodyPr spcFirstLastPara="1" wrap="square" lIns="91425" tIns="91425" rIns="91425" bIns="91425" anchor="t" anchorCtr="0">
            <a:noAutofit/>
          </a:bodyPr>
          <a:lstStyle>
            <a:lvl1pPr marL="457200" lvl="0" indent="-317500" algn="l">
              <a:lnSpc>
                <a:spcPct val="100000"/>
              </a:lnSpc>
              <a:spcBef>
                <a:spcPts val="600"/>
              </a:spcBef>
              <a:spcAft>
                <a:spcPts val="0"/>
              </a:spcAft>
              <a:buSzPts val="14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grpSp>
        <p:nvGrpSpPr>
          <p:cNvPr id="360" name="Google Shape;360;p8"/>
          <p:cNvGrpSpPr/>
          <p:nvPr/>
        </p:nvGrpSpPr>
        <p:grpSpPr>
          <a:xfrm>
            <a:off x="7108241" y="-58105"/>
            <a:ext cx="1401157" cy="5259705"/>
            <a:chOff x="818425" y="238125"/>
            <a:chExt cx="1395575" cy="5238750"/>
          </a:xfrm>
        </p:grpSpPr>
        <p:sp>
          <p:nvSpPr>
            <p:cNvPr id="361" name="Google Shape;361;p8"/>
            <p:cNvSpPr/>
            <p:nvPr/>
          </p:nvSpPr>
          <p:spPr>
            <a:xfrm>
              <a:off x="1253650" y="245150"/>
              <a:ext cx="731300" cy="1178875"/>
            </a:xfrm>
            <a:custGeom>
              <a:avLst/>
              <a:gdLst/>
              <a:ahLst/>
              <a:cxnLst/>
              <a:rect l="l" t="t" r="r" b="b"/>
              <a:pathLst>
                <a:path w="29252" h="47155" extrusionOk="0">
                  <a:moveTo>
                    <a:pt x="17692" y="8600"/>
                  </a:moveTo>
                  <a:lnTo>
                    <a:pt x="14872" y="9305"/>
                  </a:lnTo>
                  <a:lnTo>
                    <a:pt x="11771" y="10080"/>
                  </a:lnTo>
                  <a:lnTo>
                    <a:pt x="8811" y="10856"/>
                  </a:lnTo>
                  <a:lnTo>
                    <a:pt x="7542" y="11278"/>
                  </a:lnTo>
                  <a:lnTo>
                    <a:pt x="6485" y="11631"/>
                  </a:lnTo>
                  <a:lnTo>
                    <a:pt x="9234" y="10503"/>
                  </a:lnTo>
                  <a:lnTo>
                    <a:pt x="10573" y="10010"/>
                  </a:lnTo>
                  <a:lnTo>
                    <a:pt x="11983" y="9587"/>
                  </a:lnTo>
                  <a:lnTo>
                    <a:pt x="13392" y="9164"/>
                  </a:lnTo>
                  <a:lnTo>
                    <a:pt x="14802" y="8882"/>
                  </a:lnTo>
                  <a:lnTo>
                    <a:pt x="16282" y="8671"/>
                  </a:lnTo>
                  <a:lnTo>
                    <a:pt x="17692" y="8600"/>
                  </a:lnTo>
                  <a:close/>
                  <a:moveTo>
                    <a:pt x="20652" y="3102"/>
                  </a:moveTo>
                  <a:lnTo>
                    <a:pt x="20934" y="3173"/>
                  </a:lnTo>
                  <a:lnTo>
                    <a:pt x="21709" y="3455"/>
                  </a:lnTo>
                  <a:lnTo>
                    <a:pt x="22414" y="3807"/>
                  </a:lnTo>
                  <a:lnTo>
                    <a:pt x="23049" y="4160"/>
                  </a:lnTo>
                  <a:lnTo>
                    <a:pt x="23683" y="4582"/>
                  </a:lnTo>
                  <a:lnTo>
                    <a:pt x="24247" y="5076"/>
                  </a:lnTo>
                  <a:lnTo>
                    <a:pt x="24740" y="5569"/>
                  </a:lnTo>
                  <a:lnTo>
                    <a:pt x="25234" y="6133"/>
                  </a:lnTo>
                  <a:lnTo>
                    <a:pt x="25656" y="6697"/>
                  </a:lnTo>
                  <a:lnTo>
                    <a:pt x="26079" y="7331"/>
                  </a:lnTo>
                  <a:lnTo>
                    <a:pt x="26432" y="7966"/>
                  </a:lnTo>
                  <a:lnTo>
                    <a:pt x="26714" y="8671"/>
                  </a:lnTo>
                  <a:lnTo>
                    <a:pt x="26996" y="9305"/>
                  </a:lnTo>
                  <a:lnTo>
                    <a:pt x="27278" y="10080"/>
                  </a:lnTo>
                  <a:lnTo>
                    <a:pt x="27489" y="10856"/>
                  </a:lnTo>
                  <a:lnTo>
                    <a:pt x="27771" y="12406"/>
                  </a:lnTo>
                  <a:lnTo>
                    <a:pt x="27348" y="11631"/>
                  </a:lnTo>
                  <a:lnTo>
                    <a:pt x="26996" y="10856"/>
                  </a:lnTo>
                  <a:lnTo>
                    <a:pt x="26502" y="10151"/>
                  </a:lnTo>
                  <a:lnTo>
                    <a:pt x="26009" y="9516"/>
                  </a:lnTo>
                  <a:lnTo>
                    <a:pt x="25022" y="8177"/>
                  </a:lnTo>
                  <a:lnTo>
                    <a:pt x="23894" y="6908"/>
                  </a:lnTo>
                  <a:lnTo>
                    <a:pt x="22837" y="5851"/>
                  </a:lnTo>
                  <a:lnTo>
                    <a:pt x="21850" y="4723"/>
                  </a:lnTo>
                  <a:lnTo>
                    <a:pt x="21427" y="4300"/>
                  </a:lnTo>
                  <a:lnTo>
                    <a:pt x="20864" y="3666"/>
                  </a:lnTo>
                  <a:lnTo>
                    <a:pt x="20652" y="3384"/>
                  </a:lnTo>
                  <a:lnTo>
                    <a:pt x="20511" y="3173"/>
                  </a:lnTo>
                  <a:lnTo>
                    <a:pt x="20582" y="3102"/>
                  </a:lnTo>
                  <a:close/>
                  <a:moveTo>
                    <a:pt x="18185" y="9516"/>
                  </a:moveTo>
                  <a:lnTo>
                    <a:pt x="17480" y="10151"/>
                  </a:lnTo>
                  <a:lnTo>
                    <a:pt x="16776" y="10715"/>
                  </a:lnTo>
                  <a:lnTo>
                    <a:pt x="15930" y="11208"/>
                  </a:lnTo>
                  <a:lnTo>
                    <a:pt x="15084" y="11560"/>
                  </a:lnTo>
                  <a:lnTo>
                    <a:pt x="14238" y="11913"/>
                  </a:lnTo>
                  <a:lnTo>
                    <a:pt x="13322" y="12124"/>
                  </a:lnTo>
                  <a:lnTo>
                    <a:pt x="12406" y="12336"/>
                  </a:lnTo>
                  <a:lnTo>
                    <a:pt x="11489" y="12477"/>
                  </a:lnTo>
                  <a:lnTo>
                    <a:pt x="9586" y="12688"/>
                  </a:lnTo>
                  <a:lnTo>
                    <a:pt x="7754" y="12759"/>
                  </a:lnTo>
                  <a:lnTo>
                    <a:pt x="5851" y="12759"/>
                  </a:lnTo>
                  <a:lnTo>
                    <a:pt x="4018" y="12829"/>
                  </a:lnTo>
                  <a:lnTo>
                    <a:pt x="4582" y="12547"/>
                  </a:lnTo>
                  <a:lnTo>
                    <a:pt x="5287" y="12336"/>
                  </a:lnTo>
                  <a:lnTo>
                    <a:pt x="6062" y="12195"/>
                  </a:lnTo>
                  <a:lnTo>
                    <a:pt x="6978" y="12054"/>
                  </a:lnTo>
                  <a:lnTo>
                    <a:pt x="8670" y="11913"/>
                  </a:lnTo>
                  <a:lnTo>
                    <a:pt x="9445" y="11842"/>
                  </a:lnTo>
                  <a:lnTo>
                    <a:pt x="10150" y="11701"/>
                  </a:lnTo>
                  <a:lnTo>
                    <a:pt x="12124" y="11278"/>
                  </a:lnTo>
                  <a:lnTo>
                    <a:pt x="14168" y="10715"/>
                  </a:lnTo>
                  <a:lnTo>
                    <a:pt x="16212" y="10151"/>
                  </a:lnTo>
                  <a:lnTo>
                    <a:pt x="18185" y="9516"/>
                  </a:lnTo>
                  <a:close/>
                  <a:moveTo>
                    <a:pt x="20511" y="3948"/>
                  </a:moveTo>
                  <a:lnTo>
                    <a:pt x="20864" y="4512"/>
                  </a:lnTo>
                  <a:lnTo>
                    <a:pt x="21216" y="5146"/>
                  </a:lnTo>
                  <a:lnTo>
                    <a:pt x="22062" y="6204"/>
                  </a:lnTo>
                  <a:lnTo>
                    <a:pt x="23824" y="8248"/>
                  </a:lnTo>
                  <a:lnTo>
                    <a:pt x="24881" y="9587"/>
                  </a:lnTo>
                  <a:lnTo>
                    <a:pt x="25797" y="10996"/>
                  </a:lnTo>
                  <a:lnTo>
                    <a:pt x="26220" y="11701"/>
                  </a:lnTo>
                  <a:lnTo>
                    <a:pt x="26573" y="12477"/>
                  </a:lnTo>
                  <a:lnTo>
                    <a:pt x="26925" y="13252"/>
                  </a:lnTo>
                  <a:lnTo>
                    <a:pt x="27207" y="14027"/>
                  </a:lnTo>
                  <a:lnTo>
                    <a:pt x="25022" y="11701"/>
                  </a:lnTo>
                  <a:lnTo>
                    <a:pt x="24035" y="10574"/>
                  </a:lnTo>
                  <a:lnTo>
                    <a:pt x="23119" y="9375"/>
                  </a:lnTo>
                  <a:lnTo>
                    <a:pt x="22344" y="8177"/>
                  </a:lnTo>
                  <a:lnTo>
                    <a:pt x="21568" y="6908"/>
                  </a:lnTo>
                  <a:lnTo>
                    <a:pt x="21286" y="6204"/>
                  </a:lnTo>
                  <a:lnTo>
                    <a:pt x="21005" y="5499"/>
                  </a:lnTo>
                  <a:lnTo>
                    <a:pt x="20723" y="4723"/>
                  </a:lnTo>
                  <a:lnTo>
                    <a:pt x="20511" y="3948"/>
                  </a:lnTo>
                  <a:close/>
                  <a:moveTo>
                    <a:pt x="12194" y="25657"/>
                  </a:moveTo>
                  <a:lnTo>
                    <a:pt x="9375" y="26855"/>
                  </a:lnTo>
                  <a:lnTo>
                    <a:pt x="6485" y="28195"/>
                  </a:lnTo>
                  <a:lnTo>
                    <a:pt x="4441" y="29181"/>
                  </a:lnTo>
                  <a:lnTo>
                    <a:pt x="2467" y="30098"/>
                  </a:lnTo>
                  <a:lnTo>
                    <a:pt x="3525" y="29252"/>
                  </a:lnTo>
                  <a:lnTo>
                    <a:pt x="4582" y="28406"/>
                  </a:lnTo>
                  <a:lnTo>
                    <a:pt x="5780" y="27701"/>
                  </a:lnTo>
                  <a:lnTo>
                    <a:pt x="6978" y="26996"/>
                  </a:lnTo>
                  <a:lnTo>
                    <a:pt x="8177" y="26503"/>
                  </a:lnTo>
                  <a:lnTo>
                    <a:pt x="9516" y="26080"/>
                  </a:lnTo>
                  <a:lnTo>
                    <a:pt x="10855" y="25798"/>
                  </a:lnTo>
                  <a:lnTo>
                    <a:pt x="12194" y="25657"/>
                  </a:lnTo>
                  <a:close/>
                  <a:moveTo>
                    <a:pt x="12194" y="26855"/>
                  </a:moveTo>
                  <a:lnTo>
                    <a:pt x="11207" y="27701"/>
                  </a:lnTo>
                  <a:lnTo>
                    <a:pt x="10221" y="28477"/>
                  </a:lnTo>
                  <a:lnTo>
                    <a:pt x="9234" y="29181"/>
                  </a:lnTo>
                  <a:lnTo>
                    <a:pt x="8106" y="29816"/>
                  </a:lnTo>
                  <a:lnTo>
                    <a:pt x="7260" y="30239"/>
                  </a:lnTo>
                  <a:lnTo>
                    <a:pt x="6414" y="30591"/>
                  </a:lnTo>
                  <a:lnTo>
                    <a:pt x="5498" y="30873"/>
                  </a:lnTo>
                  <a:lnTo>
                    <a:pt x="4582" y="31155"/>
                  </a:lnTo>
                  <a:lnTo>
                    <a:pt x="3666" y="31296"/>
                  </a:lnTo>
                  <a:lnTo>
                    <a:pt x="2679" y="31437"/>
                  </a:lnTo>
                  <a:lnTo>
                    <a:pt x="1763" y="31578"/>
                  </a:lnTo>
                  <a:lnTo>
                    <a:pt x="846" y="31578"/>
                  </a:lnTo>
                  <a:lnTo>
                    <a:pt x="1269" y="31296"/>
                  </a:lnTo>
                  <a:lnTo>
                    <a:pt x="1833" y="31014"/>
                  </a:lnTo>
                  <a:lnTo>
                    <a:pt x="3172" y="30521"/>
                  </a:lnTo>
                  <a:lnTo>
                    <a:pt x="4652" y="30027"/>
                  </a:lnTo>
                  <a:lnTo>
                    <a:pt x="5780" y="29675"/>
                  </a:lnTo>
                  <a:lnTo>
                    <a:pt x="9022" y="28265"/>
                  </a:lnTo>
                  <a:lnTo>
                    <a:pt x="12194" y="26855"/>
                  </a:lnTo>
                  <a:close/>
                  <a:moveTo>
                    <a:pt x="17762" y="20300"/>
                  </a:moveTo>
                  <a:lnTo>
                    <a:pt x="18608" y="21851"/>
                  </a:lnTo>
                  <a:lnTo>
                    <a:pt x="19383" y="23402"/>
                  </a:lnTo>
                  <a:lnTo>
                    <a:pt x="20018" y="25023"/>
                  </a:lnTo>
                  <a:lnTo>
                    <a:pt x="20652" y="26644"/>
                  </a:lnTo>
                  <a:lnTo>
                    <a:pt x="21780" y="29886"/>
                  </a:lnTo>
                  <a:lnTo>
                    <a:pt x="22485" y="31507"/>
                  </a:lnTo>
                  <a:lnTo>
                    <a:pt x="23190" y="33129"/>
                  </a:lnTo>
                  <a:lnTo>
                    <a:pt x="22414" y="32565"/>
                  </a:lnTo>
                  <a:lnTo>
                    <a:pt x="21639" y="31930"/>
                  </a:lnTo>
                  <a:lnTo>
                    <a:pt x="21005" y="31296"/>
                  </a:lnTo>
                  <a:lnTo>
                    <a:pt x="20370" y="30662"/>
                  </a:lnTo>
                  <a:lnTo>
                    <a:pt x="19806" y="29957"/>
                  </a:lnTo>
                  <a:lnTo>
                    <a:pt x="19313" y="29322"/>
                  </a:lnTo>
                  <a:lnTo>
                    <a:pt x="18890" y="28547"/>
                  </a:lnTo>
                  <a:lnTo>
                    <a:pt x="18467" y="27842"/>
                  </a:lnTo>
                  <a:lnTo>
                    <a:pt x="18115" y="26996"/>
                  </a:lnTo>
                  <a:lnTo>
                    <a:pt x="17833" y="26221"/>
                  </a:lnTo>
                  <a:lnTo>
                    <a:pt x="17621" y="25375"/>
                  </a:lnTo>
                  <a:lnTo>
                    <a:pt x="17480" y="24529"/>
                  </a:lnTo>
                  <a:lnTo>
                    <a:pt x="17410" y="23613"/>
                  </a:lnTo>
                  <a:lnTo>
                    <a:pt x="17339" y="22697"/>
                  </a:lnTo>
                  <a:lnTo>
                    <a:pt x="17339" y="21710"/>
                  </a:lnTo>
                  <a:lnTo>
                    <a:pt x="17480" y="20723"/>
                  </a:lnTo>
                  <a:lnTo>
                    <a:pt x="17480" y="21569"/>
                  </a:lnTo>
                  <a:lnTo>
                    <a:pt x="17480" y="22415"/>
                  </a:lnTo>
                  <a:lnTo>
                    <a:pt x="17551" y="23190"/>
                  </a:lnTo>
                  <a:lnTo>
                    <a:pt x="17692" y="24036"/>
                  </a:lnTo>
                  <a:lnTo>
                    <a:pt x="18115" y="25587"/>
                  </a:lnTo>
                  <a:lnTo>
                    <a:pt x="18608" y="27137"/>
                  </a:lnTo>
                  <a:lnTo>
                    <a:pt x="19172" y="28618"/>
                  </a:lnTo>
                  <a:lnTo>
                    <a:pt x="19524" y="29393"/>
                  </a:lnTo>
                  <a:lnTo>
                    <a:pt x="19736" y="29675"/>
                  </a:lnTo>
                  <a:lnTo>
                    <a:pt x="19877" y="29745"/>
                  </a:lnTo>
                  <a:lnTo>
                    <a:pt x="20159" y="29816"/>
                  </a:lnTo>
                  <a:lnTo>
                    <a:pt x="20511" y="29886"/>
                  </a:lnTo>
                  <a:lnTo>
                    <a:pt x="20652" y="29886"/>
                  </a:lnTo>
                  <a:lnTo>
                    <a:pt x="20723" y="29745"/>
                  </a:lnTo>
                  <a:lnTo>
                    <a:pt x="20793" y="29604"/>
                  </a:lnTo>
                  <a:lnTo>
                    <a:pt x="20723" y="29393"/>
                  </a:lnTo>
                  <a:lnTo>
                    <a:pt x="19806" y="27137"/>
                  </a:lnTo>
                  <a:lnTo>
                    <a:pt x="19031" y="24882"/>
                  </a:lnTo>
                  <a:lnTo>
                    <a:pt x="18397" y="22626"/>
                  </a:lnTo>
                  <a:lnTo>
                    <a:pt x="17762" y="20300"/>
                  </a:lnTo>
                  <a:close/>
                  <a:moveTo>
                    <a:pt x="10503" y="36723"/>
                  </a:moveTo>
                  <a:lnTo>
                    <a:pt x="10080" y="37569"/>
                  </a:lnTo>
                  <a:lnTo>
                    <a:pt x="9516" y="38697"/>
                  </a:lnTo>
                  <a:lnTo>
                    <a:pt x="9304" y="39261"/>
                  </a:lnTo>
                  <a:lnTo>
                    <a:pt x="9163" y="39825"/>
                  </a:lnTo>
                  <a:lnTo>
                    <a:pt x="9093" y="40036"/>
                  </a:lnTo>
                  <a:lnTo>
                    <a:pt x="9163" y="40248"/>
                  </a:lnTo>
                  <a:lnTo>
                    <a:pt x="9234" y="40388"/>
                  </a:lnTo>
                  <a:lnTo>
                    <a:pt x="9304" y="40529"/>
                  </a:lnTo>
                  <a:lnTo>
                    <a:pt x="9516" y="40600"/>
                  </a:lnTo>
                  <a:lnTo>
                    <a:pt x="9657" y="40529"/>
                  </a:lnTo>
                  <a:lnTo>
                    <a:pt x="9868" y="40459"/>
                  </a:lnTo>
                  <a:lnTo>
                    <a:pt x="10009" y="40248"/>
                  </a:lnTo>
                  <a:lnTo>
                    <a:pt x="10362" y="39754"/>
                  </a:lnTo>
                  <a:lnTo>
                    <a:pt x="10714" y="39120"/>
                  </a:lnTo>
                  <a:lnTo>
                    <a:pt x="11278" y="37851"/>
                  </a:lnTo>
                  <a:lnTo>
                    <a:pt x="11630" y="37005"/>
                  </a:lnTo>
                  <a:lnTo>
                    <a:pt x="12053" y="37569"/>
                  </a:lnTo>
                  <a:lnTo>
                    <a:pt x="12406" y="38274"/>
                  </a:lnTo>
                  <a:lnTo>
                    <a:pt x="12547" y="38626"/>
                  </a:lnTo>
                  <a:lnTo>
                    <a:pt x="12617" y="38979"/>
                  </a:lnTo>
                  <a:lnTo>
                    <a:pt x="12617" y="39331"/>
                  </a:lnTo>
                  <a:lnTo>
                    <a:pt x="12617" y="39684"/>
                  </a:lnTo>
                  <a:lnTo>
                    <a:pt x="12476" y="40248"/>
                  </a:lnTo>
                  <a:lnTo>
                    <a:pt x="12265" y="40741"/>
                  </a:lnTo>
                  <a:lnTo>
                    <a:pt x="11983" y="41305"/>
                  </a:lnTo>
                  <a:lnTo>
                    <a:pt x="11630" y="41869"/>
                  </a:lnTo>
                  <a:lnTo>
                    <a:pt x="11207" y="42433"/>
                  </a:lnTo>
                  <a:lnTo>
                    <a:pt x="10714" y="42996"/>
                  </a:lnTo>
                  <a:lnTo>
                    <a:pt x="9657" y="44054"/>
                  </a:lnTo>
                  <a:lnTo>
                    <a:pt x="8458" y="45040"/>
                  </a:lnTo>
                  <a:lnTo>
                    <a:pt x="7824" y="45463"/>
                  </a:lnTo>
                  <a:lnTo>
                    <a:pt x="7260" y="45816"/>
                  </a:lnTo>
                  <a:lnTo>
                    <a:pt x="6626" y="46098"/>
                  </a:lnTo>
                  <a:lnTo>
                    <a:pt x="6062" y="46380"/>
                  </a:lnTo>
                  <a:lnTo>
                    <a:pt x="5498" y="46521"/>
                  </a:lnTo>
                  <a:lnTo>
                    <a:pt x="5005" y="46591"/>
                  </a:lnTo>
                  <a:lnTo>
                    <a:pt x="5287" y="45181"/>
                  </a:lnTo>
                  <a:lnTo>
                    <a:pt x="5639" y="43772"/>
                  </a:lnTo>
                  <a:lnTo>
                    <a:pt x="6062" y="42292"/>
                  </a:lnTo>
                  <a:lnTo>
                    <a:pt x="6626" y="40952"/>
                  </a:lnTo>
                  <a:lnTo>
                    <a:pt x="6978" y="40248"/>
                  </a:lnTo>
                  <a:lnTo>
                    <a:pt x="7331" y="39613"/>
                  </a:lnTo>
                  <a:lnTo>
                    <a:pt x="7754" y="39049"/>
                  </a:lnTo>
                  <a:lnTo>
                    <a:pt x="8177" y="38485"/>
                  </a:lnTo>
                  <a:lnTo>
                    <a:pt x="8670" y="37992"/>
                  </a:lnTo>
                  <a:lnTo>
                    <a:pt x="9234" y="37499"/>
                  </a:lnTo>
                  <a:lnTo>
                    <a:pt x="9868" y="37076"/>
                  </a:lnTo>
                  <a:lnTo>
                    <a:pt x="10503" y="36723"/>
                  </a:lnTo>
                  <a:close/>
                  <a:moveTo>
                    <a:pt x="19947" y="1"/>
                  </a:moveTo>
                  <a:lnTo>
                    <a:pt x="19877" y="706"/>
                  </a:lnTo>
                  <a:lnTo>
                    <a:pt x="19806" y="1552"/>
                  </a:lnTo>
                  <a:lnTo>
                    <a:pt x="19665" y="3455"/>
                  </a:lnTo>
                  <a:lnTo>
                    <a:pt x="19595" y="4441"/>
                  </a:lnTo>
                  <a:lnTo>
                    <a:pt x="19454" y="5358"/>
                  </a:lnTo>
                  <a:lnTo>
                    <a:pt x="19242" y="6133"/>
                  </a:lnTo>
                  <a:lnTo>
                    <a:pt x="19102" y="6485"/>
                  </a:lnTo>
                  <a:lnTo>
                    <a:pt x="18961" y="6767"/>
                  </a:lnTo>
                  <a:lnTo>
                    <a:pt x="18679" y="7120"/>
                  </a:lnTo>
                  <a:lnTo>
                    <a:pt x="18397" y="7331"/>
                  </a:lnTo>
                  <a:lnTo>
                    <a:pt x="18115" y="7472"/>
                  </a:lnTo>
                  <a:lnTo>
                    <a:pt x="17833" y="7543"/>
                  </a:lnTo>
                  <a:lnTo>
                    <a:pt x="16071" y="7543"/>
                  </a:lnTo>
                  <a:lnTo>
                    <a:pt x="15225" y="7613"/>
                  </a:lnTo>
                  <a:lnTo>
                    <a:pt x="14379" y="7754"/>
                  </a:lnTo>
                  <a:lnTo>
                    <a:pt x="12687" y="8177"/>
                  </a:lnTo>
                  <a:lnTo>
                    <a:pt x="10362" y="8882"/>
                  </a:lnTo>
                  <a:lnTo>
                    <a:pt x="8881" y="9305"/>
                  </a:lnTo>
                  <a:lnTo>
                    <a:pt x="7472" y="9869"/>
                  </a:lnTo>
                  <a:lnTo>
                    <a:pt x="6062" y="10503"/>
                  </a:lnTo>
                  <a:lnTo>
                    <a:pt x="5357" y="10856"/>
                  </a:lnTo>
                  <a:lnTo>
                    <a:pt x="4793" y="11208"/>
                  </a:lnTo>
                  <a:lnTo>
                    <a:pt x="4229" y="11631"/>
                  </a:lnTo>
                  <a:lnTo>
                    <a:pt x="3736" y="12054"/>
                  </a:lnTo>
                  <a:lnTo>
                    <a:pt x="3313" y="12477"/>
                  </a:lnTo>
                  <a:lnTo>
                    <a:pt x="3031" y="12900"/>
                  </a:lnTo>
                  <a:lnTo>
                    <a:pt x="2820" y="12970"/>
                  </a:lnTo>
                  <a:lnTo>
                    <a:pt x="2749" y="13182"/>
                  </a:lnTo>
                  <a:lnTo>
                    <a:pt x="2820" y="13675"/>
                  </a:lnTo>
                  <a:lnTo>
                    <a:pt x="3031" y="13604"/>
                  </a:lnTo>
                  <a:lnTo>
                    <a:pt x="5921" y="13604"/>
                  </a:lnTo>
                  <a:lnTo>
                    <a:pt x="9586" y="13675"/>
                  </a:lnTo>
                  <a:lnTo>
                    <a:pt x="10714" y="13604"/>
                  </a:lnTo>
                  <a:lnTo>
                    <a:pt x="11912" y="13463"/>
                  </a:lnTo>
                  <a:lnTo>
                    <a:pt x="13110" y="13252"/>
                  </a:lnTo>
                  <a:lnTo>
                    <a:pt x="14238" y="12970"/>
                  </a:lnTo>
                  <a:lnTo>
                    <a:pt x="15366" y="12618"/>
                  </a:lnTo>
                  <a:lnTo>
                    <a:pt x="16494" y="12124"/>
                  </a:lnTo>
                  <a:lnTo>
                    <a:pt x="17480" y="11490"/>
                  </a:lnTo>
                  <a:lnTo>
                    <a:pt x="17974" y="11137"/>
                  </a:lnTo>
                  <a:lnTo>
                    <a:pt x="18397" y="10785"/>
                  </a:lnTo>
                  <a:lnTo>
                    <a:pt x="17974" y="14098"/>
                  </a:lnTo>
                  <a:lnTo>
                    <a:pt x="17621" y="16212"/>
                  </a:lnTo>
                  <a:lnTo>
                    <a:pt x="17269" y="18327"/>
                  </a:lnTo>
                  <a:lnTo>
                    <a:pt x="16776" y="20441"/>
                  </a:lnTo>
                  <a:lnTo>
                    <a:pt x="16494" y="21428"/>
                  </a:lnTo>
                  <a:lnTo>
                    <a:pt x="16212" y="22274"/>
                  </a:lnTo>
                  <a:lnTo>
                    <a:pt x="15859" y="23120"/>
                  </a:lnTo>
                  <a:lnTo>
                    <a:pt x="15436" y="23825"/>
                  </a:lnTo>
                  <a:lnTo>
                    <a:pt x="15013" y="24389"/>
                  </a:lnTo>
                  <a:lnTo>
                    <a:pt x="14591" y="24811"/>
                  </a:lnTo>
                  <a:lnTo>
                    <a:pt x="14309" y="24952"/>
                  </a:lnTo>
                  <a:lnTo>
                    <a:pt x="14027" y="25093"/>
                  </a:lnTo>
                  <a:lnTo>
                    <a:pt x="13322" y="25234"/>
                  </a:lnTo>
                  <a:lnTo>
                    <a:pt x="12617" y="25305"/>
                  </a:lnTo>
                  <a:lnTo>
                    <a:pt x="10150" y="25305"/>
                  </a:lnTo>
                  <a:lnTo>
                    <a:pt x="9375" y="25375"/>
                  </a:lnTo>
                  <a:lnTo>
                    <a:pt x="8670" y="25516"/>
                  </a:lnTo>
                  <a:lnTo>
                    <a:pt x="7824" y="25798"/>
                  </a:lnTo>
                  <a:lnTo>
                    <a:pt x="6978" y="26151"/>
                  </a:lnTo>
                  <a:lnTo>
                    <a:pt x="6203" y="26503"/>
                  </a:lnTo>
                  <a:lnTo>
                    <a:pt x="5428" y="26926"/>
                  </a:lnTo>
                  <a:lnTo>
                    <a:pt x="4652" y="27349"/>
                  </a:lnTo>
                  <a:lnTo>
                    <a:pt x="3948" y="27842"/>
                  </a:lnTo>
                  <a:lnTo>
                    <a:pt x="2538" y="28970"/>
                  </a:lnTo>
                  <a:lnTo>
                    <a:pt x="1481" y="29816"/>
                  </a:lnTo>
                  <a:lnTo>
                    <a:pt x="705" y="30521"/>
                  </a:lnTo>
                  <a:lnTo>
                    <a:pt x="212" y="31085"/>
                  </a:lnTo>
                  <a:lnTo>
                    <a:pt x="71" y="31366"/>
                  </a:lnTo>
                  <a:lnTo>
                    <a:pt x="0" y="31507"/>
                  </a:lnTo>
                  <a:lnTo>
                    <a:pt x="0" y="31648"/>
                  </a:lnTo>
                  <a:lnTo>
                    <a:pt x="141" y="31789"/>
                  </a:lnTo>
                  <a:lnTo>
                    <a:pt x="353" y="31930"/>
                  </a:lnTo>
                  <a:lnTo>
                    <a:pt x="635" y="32001"/>
                  </a:lnTo>
                  <a:lnTo>
                    <a:pt x="1622" y="32071"/>
                  </a:lnTo>
                  <a:lnTo>
                    <a:pt x="2961" y="32001"/>
                  </a:lnTo>
                  <a:lnTo>
                    <a:pt x="3807" y="31930"/>
                  </a:lnTo>
                  <a:lnTo>
                    <a:pt x="4652" y="31860"/>
                  </a:lnTo>
                  <a:lnTo>
                    <a:pt x="5498" y="31648"/>
                  </a:lnTo>
                  <a:lnTo>
                    <a:pt x="6273" y="31437"/>
                  </a:lnTo>
                  <a:lnTo>
                    <a:pt x="7049" y="31226"/>
                  </a:lnTo>
                  <a:lnTo>
                    <a:pt x="7824" y="30873"/>
                  </a:lnTo>
                  <a:lnTo>
                    <a:pt x="9304" y="30168"/>
                  </a:lnTo>
                  <a:lnTo>
                    <a:pt x="10784" y="29322"/>
                  </a:lnTo>
                  <a:lnTo>
                    <a:pt x="12124" y="28336"/>
                  </a:lnTo>
                  <a:lnTo>
                    <a:pt x="13392" y="27278"/>
                  </a:lnTo>
                  <a:lnTo>
                    <a:pt x="14661" y="26151"/>
                  </a:lnTo>
                  <a:lnTo>
                    <a:pt x="13956" y="28265"/>
                  </a:lnTo>
                  <a:lnTo>
                    <a:pt x="13322" y="30450"/>
                  </a:lnTo>
                  <a:lnTo>
                    <a:pt x="12899" y="31507"/>
                  </a:lnTo>
                  <a:lnTo>
                    <a:pt x="12476" y="32565"/>
                  </a:lnTo>
                  <a:lnTo>
                    <a:pt x="12053" y="33551"/>
                  </a:lnTo>
                  <a:lnTo>
                    <a:pt x="11489" y="34468"/>
                  </a:lnTo>
                  <a:lnTo>
                    <a:pt x="11137" y="35032"/>
                  </a:lnTo>
                  <a:lnTo>
                    <a:pt x="10714" y="35455"/>
                  </a:lnTo>
                  <a:lnTo>
                    <a:pt x="10221" y="35877"/>
                  </a:lnTo>
                  <a:lnTo>
                    <a:pt x="9727" y="36159"/>
                  </a:lnTo>
                  <a:lnTo>
                    <a:pt x="8740" y="36864"/>
                  </a:lnTo>
                  <a:lnTo>
                    <a:pt x="8247" y="37287"/>
                  </a:lnTo>
                  <a:lnTo>
                    <a:pt x="7683" y="37781"/>
                  </a:lnTo>
                  <a:lnTo>
                    <a:pt x="7331" y="38133"/>
                  </a:lnTo>
                  <a:lnTo>
                    <a:pt x="6978" y="38697"/>
                  </a:lnTo>
                  <a:lnTo>
                    <a:pt x="6133" y="40107"/>
                  </a:lnTo>
                  <a:lnTo>
                    <a:pt x="5216" y="41798"/>
                  </a:lnTo>
                  <a:lnTo>
                    <a:pt x="4864" y="42644"/>
                  </a:lnTo>
                  <a:lnTo>
                    <a:pt x="4511" y="43490"/>
                  </a:lnTo>
                  <a:lnTo>
                    <a:pt x="4300" y="44336"/>
                  </a:lnTo>
                  <a:lnTo>
                    <a:pt x="4159" y="45111"/>
                  </a:lnTo>
                  <a:lnTo>
                    <a:pt x="4159" y="45816"/>
                  </a:lnTo>
                  <a:lnTo>
                    <a:pt x="4159" y="46098"/>
                  </a:lnTo>
                  <a:lnTo>
                    <a:pt x="4229" y="46380"/>
                  </a:lnTo>
                  <a:lnTo>
                    <a:pt x="4370" y="46591"/>
                  </a:lnTo>
                  <a:lnTo>
                    <a:pt x="4511" y="46803"/>
                  </a:lnTo>
                  <a:lnTo>
                    <a:pt x="4723" y="46944"/>
                  </a:lnTo>
                  <a:lnTo>
                    <a:pt x="4934" y="47084"/>
                  </a:lnTo>
                  <a:lnTo>
                    <a:pt x="5216" y="47155"/>
                  </a:lnTo>
                  <a:lnTo>
                    <a:pt x="5992" y="47155"/>
                  </a:lnTo>
                  <a:lnTo>
                    <a:pt x="6414" y="47014"/>
                  </a:lnTo>
                  <a:lnTo>
                    <a:pt x="7049" y="46803"/>
                  </a:lnTo>
                  <a:lnTo>
                    <a:pt x="7683" y="46521"/>
                  </a:lnTo>
                  <a:lnTo>
                    <a:pt x="8388" y="46168"/>
                  </a:lnTo>
                  <a:lnTo>
                    <a:pt x="9093" y="45745"/>
                  </a:lnTo>
                  <a:lnTo>
                    <a:pt x="9798" y="45252"/>
                  </a:lnTo>
                  <a:lnTo>
                    <a:pt x="10432" y="44688"/>
                  </a:lnTo>
                  <a:lnTo>
                    <a:pt x="11066" y="44124"/>
                  </a:lnTo>
                  <a:lnTo>
                    <a:pt x="11630" y="43490"/>
                  </a:lnTo>
                  <a:lnTo>
                    <a:pt x="12194" y="42855"/>
                  </a:lnTo>
                  <a:lnTo>
                    <a:pt x="12687" y="42151"/>
                  </a:lnTo>
                  <a:lnTo>
                    <a:pt x="13040" y="41446"/>
                  </a:lnTo>
                  <a:lnTo>
                    <a:pt x="13392" y="40741"/>
                  </a:lnTo>
                  <a:lnTo>
                    <a:pt x="13604" y="40036"/>
                  </a:lnTo>
                  <a:lnTo>
                    <a:pt x="13674" y="39261"/>
                  </a:lnTo>
                  <a:lnTo>
                    <a:pt x="13674" y="38556"/>
                  </a:lnTo>
                  <a:lnTo>
                    <a:pt x="13533" y="37851"/>
                  </a:lnTo>
                  <a:lnTo>
                    <a:pt x="13392" y="37640"/>
                  </a:lnTo>
                  <a:lnTo>
                    <a:pt x="13181" y="37358"/>
                  </a:lnTo>
                  <a:lnTo>
                    <a:pt x="12758" y="36794"/>
                  </a:lnTo>
                  <a:lnTo>
                    <a:pt x="12335" y="36300"/>
                  </a:lnTo>
                  <a:lnTo>
                    <a:pt x="12194" y="36018"/>
                  </a:lnTo>
                  <a:lnTo>
                    <a:pt x="12124" y="35807"/>
                  </a:lnTo>
                  <a:lnTo>
                    <a:pt x="12194" y="35455"/>
                  </a:lnTo>
                  <a:lnTo>
                    <a:pt x="12335" y="34961"/>
                  </a:lnTo>
                  <a:lnTo>
                    <a:pt x="12828" y="33763"/>
                  </a:lnTo>
                  <a:lnTo>
                    <a:pt x="13815" y="31719"/>
                  </a:lnTo>
                  <a:lnTo>
                    <a:pt x="14591" y="29675"/>
                  </a:lnTo>
                  <a:lnTo>
                    <a:pt x="15295" y="27560"/>
                  </a:lnTo>
                  <a:lnTo>
                    <a:pt x="16000" y="25516"/>
                  </a:lnTo>
                  <a:lnTo>
                    <a:pt x="16635" y="23402"/>
                  </a:lnTo>
                  <a:lnTo>
                    <a:pt x="16635" y="24177"/>
                  </a:lnTo>
                  <a:lnTo>
                    <a:pt x="16705" y="24952"/>
                  </a:lnTo>
                  <a:lnTo>
                    <a:pt x="16846" y="25728"/>
                  </a:lnTo>
                  <a:lnTo>
                    <a:pt x="16987" y="26503"/>
                  </a:lnTo>
                  <a:lnTo>
                    <a:pt x="17198" y="27208"/>
                  </a:lnTo>
                  <a:lnTo>
                    <a:pt x="17480" y="27983"/>
                  </a:lnTo>
                  <a:lnTo>
                    <a:pt x="17762" y="28688"/>
                  </a:lnTo>
                  <a:lnTo>
                    <a:pt x="18115" y="29393"/>
                  </a:lnTo>
                  <a:lnTo>
                    <a:pt x="18538" y="30027"/>
                  </a:lnTo>
                  <a:lnTo>
                    <a:pt x="18961" y="30662"/>
                  </a:lnTo>
                  <a:lnTo>
                    <a:pt x="19454" y="31296"/>
                  </a:lnTo>
                  <a:lnTo>
                    <a:pt x="20018" y="31860"/>
                  </a:lnTo>
                  <a:lnTo>
                    <a:pt x="20582" y="32353"/>
                  </a:lnTo>
                  <a:lnTo>
                    <a:pt x="21216" y="32847"/>
                  </a:lnTo>
                  <a:lnTo>
                    <a:pt x="21850" y="33270"/>
                  </a:lnTo>
                  <a:lnTo>
                    <a:pt x="22555" y="33622"/>
                  </a:lnTo>
                  <a:lnTo>
                    <a:pt x="23049" y="33904"/>
                  </a:lnTo>
                  <a:lnTo>
                    <a:pt x="23612" y="34045"/>
                  </a:lnTo>
                  <a:lnTo>
                    <a:pt x="23894" y="34115"/>
                  </a:lnTo>
                  <a:lnTo>
                    <a:pt x="24106" y="34115"/>
                  </a:lnTo>
                  <a:lnTo>
                    <a:pt x="24317" y="34045"/>
                  </a:lnTo>
                  <a:lnTo>
                    <a:pt x="24458" y="33833"/>
                  </a:lnTo>
                  <a:lnTo>
                    <a:pt x="24458" y="33692"/>
                  </a:lnTo>
                  <a:lnTo>
                    <a:pt x="24458" y="33411"/>
                  </a:lnTo>
                  <a:lnTo>
                    <a:pt x="24247" y="32635"/>
                  </a:lnTo>
                  <a:lnTo>
                    <a:pt x="23965" y="31719"/>
                  </a:lnTo>
                  <a:lnTo>
                    <a:pt x="23542" y="30591"/>
                  </a:lnTo>
                  <a:lnTo>
                    <a:pt x="22767" y="28547"/>
                  </a:lnTo>
                  <a:lnTo>
                    <a:pt x="22203" y="27137"/>
                  </a:lnTo>
                  <a:lnTo>
                    <a:pt x="21780" y="25798"/>
                  </a:lnTo>
                  <a:lnTo>
                    <a:pt x="21216" y="24389"/>
                  </a:lnTo>
                  <a:lnTo>
                    <a:pt x="20652" y="23120"/>
                  </a:lnTo>
                  <a:lnTo>
                    <a:pt x="19877" y="21851"/>
                  </a:lnTo>
                  <a:lnTo>
                    <a:pt x="19454" y="21146"/>
                  </a:lnTo>
                  <a:lnTo>
                    <a:pt x="19102" y="20653"/>
                  </a:lnTo>
                  <a:lnTo>
                    <a:pt x="18467" y="19878"/>
                  </a:lnTo>
                  <a:lnTo>
                    <a:pt x="18256" y="19455"/>
                  </a:lnTo>
                  <a:lnTo>
                    <a:pt x="18115" y="19032"/>
                  </a:lnTo>
                  <a:lnTo>
                    <a:pt x="18044" y="18468"/>
                  </a:lnTo>
                  <a:lnTo>
                    <a:pt x="18044" y="17763"/>
                  </a:lnTo>
                  <a:lnTo>
                    <a:pt x="18185" y="16283"/>
                  </a:lnTo>
                  <a:lnTo>
                    <a:pt x="18397" y="14732"/>
                  </a:lnTo>
                  <a:lnTo>
                    <a:pt x="19031" y="11701"/>
                  </a:lnTo>
                  <a:lnTo>
                    <a:pt x="19595" y="8671"/>
                  </a:lnTo>
                  <a:lnTo>
                    <a:pt x="19877" y="7120"/>
                  </a:lnTo>
                  <a:lnTo>
                    <a:pt x="20018" y="5640"/>
                  </a:lnTo>
                  <a:lnTo>
                    <a:pt x="20370" y="6767"/>
                  </a:lnTo>
                  <a:lnTo>
                    <a:pt x="20793" y="7825"/>
                  </a:lnTo>
                  <a:lnTo>
                    <a:pt x="21286" y="8741"/>
                  </a:lnTo>
                  <a:lnTo>
                    <a:pt x="21921" y="9587"/>
                  </a:lnTo>
                  <a:lnTo>
                    <a:pt x="22555" y="10433"/>
                  </a:lnTo>
                  <a:lnTo>
                    <a:pt x="23331" y="11278"/>
                  </a:lnTo>
                  <a:lnTo>
                    <a:pt x="24811" y="12900"/>
                  </a:lnTo>
                  <a:lnTo>
                    <a:pt x="25868" y="14239"/>
                  </a:lnTo>
                  <a:lnTo>
                    <a:pt x="26432" y="14944"/>
                  </a:lnTo>
                  <a:lnTo>
                    <a:pt x="27066" y="15507"/>
                  </a:lnTo>
                  <a:lnTo>
                    <a:pt x="27348" y="15789"/>
                  </a:lnTo>
                  <a:lnTo>
                    <a:pt x="27701" y="15930"/>
                  </a:lnTo>
                  <a:lnTo>
                    <a:pt x="27982" y="16001"/>
                  </a:lnTo>
                  <a:lnTo>
                    <a:pt x="28194" y="15930"/>
                  </a:lnTo>
                  <a:lnTo>
                    <a:pt x="28476" y="15860"/>
                  </a:lnTo>
                  <a:lnTo>
                    <a:pt x="28687" y="15578"/>
                  </a:lnTo>
                  <a:lnTo>
                    <a:pt x="28899" y="15226"/>
                  </a:lnTo>
                  <a:lnTo>
                    <a:pt x="29110" y="14662"/>
                  </a:lnTo>
                  <a:lnTo>
                    <a:pt x="29181" y="14168"/>
                  </a:lnTo>
                  <a:lnTo>
                    <a:pt x="29251" y="13675"/>
                  </a:lnTo>
                  <a:lnTo>
                    <a:pt x="29251" y="13111"/>
                  </a:lnTo>
                  <a:lnTo>
                    <a:pt x="29181" y="12477"/>
                  </a:lnTo>
                  <a:lnTo>
                    <a:pt x="28969" y="11278"/>
                  </a:lnTo>
                  <a:lnTo>
                    <a:pt x="28617" y="10080"/>
                  </a:lnTo>
                  <a:lnTo>
                    <a:pt x="28123" y="8811"/>
                  </a:lnTo>
                  <a:lnTo>
                    <a:pt x="27630" y="7684"/>
                  </a:lnTo>
                  <a:lnTo>
                    <a:pt x="27066" y="6626"/>
                  </a:lnTo>
                  <a:lnTo>
                    <a:pt x="26573" y="5781"/>
                  </a:lnTo>
                  <a:lnTo>
                    <a:pt x="26150" y="5217"/>
                  </a:lnTo>
                  <a:lnTo>
                    <a:pt x="25516" y="4512"/>
                  </a:lnTo>
                  <a:lnTo>
                    <a:pt x="24670" y="3807"/>
                  </a:lnTo>
                  <a:lnTo>
                    <a:pt x="23753" y="3102"/>
                  </a:lnTo>
                  <a:lnTo>
                    <a:pt x="22767" y="2538"/>
                  </a:lnTo>
                  <a:lnTo>
                    <a:pt x="22273" y="2256"/>
                  </a:lnTo>
                  <a:lnTo>
                    <a:pt x="21780" y="2115"/>
                  </a:lnTo>
                  <a:lnTo>
                    <a:pt x="21357" y="2045"/>
                  </a:lnTo>
                  <a:lnTo>
                    <a:pt x="20934" y="2045"/>
                  </a:lnTo>
                  <a:lnTo>
                    <a:pt x="20511" y="2186"/>
                  </a:lnTo>
                  <a:lnTo>
                    <a:pt x="20229" y="2397"/>
                  </a:lnTo>
                  <a:lnTo>
                    <a:pt x="20088" y="1129"/>
                  </a:lnTo>
                  <a:lnTo>
                    <a:pt x="19947" y="1"/>
                  </a:lnTo>
                  <a:close/>
                </a:path>
              </a:pathLst>
            </a:custGeom>
            <a:solidFill>
              <a:srgbClr val="93B7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62" name="Google Shape;362;p8"/>
            <p:cNvGrpSpPr/>
            <p:nvPr/>
          </p:nvGrpSpPr>
          <p:grpSpPr>
            <a:xfrm>
              <a:off x="818425" y="1334150"/>
              <a:ext cx="925100" cy="1370950"/>
              <a:chOff x="3112200" y="1334150"/>
              <a:chExt cx="925100" cy="1370950"/>
            </a:xfrm>
          </p:grpSpPr>
          <p:sp>
            <p:nvSpPr>
              <p:cNvPr id="363" name="Google Shape;363;p8"/>
              <p:cNvSpPr/>
              <p:nvPr/>
            </p:nvSpPr>
            <p:spPr>
              <a:xfrm>
                <a:off x="3173850" y="1334150"/>
                <a:ext cx="819400" cy="1279300"/>
              </a:xfrm>
              <a:custGeom>
                <a:avLst/>
                <a:gdLst/>
                <a:ahLst/>
                <a:cxnLst/>
                <a:rect l="l" t="t" r="r" b="b"/>
                <a:pathLst>
                  <a:path w="32776" h="51172" extrusionOk="0">
                    <a:moveTo>
                      <a:pt x="15155" y="0"/>
                    </a:moveTo>
                    <a:lnTo>
                      <a:pt x="15026" y="431"/>
                    </a:lnTo>
                    <a:lnTo>
                      <a:pt x="15084" y="353"/>
                    </a:lnTo>
                    <a:lnTo>
                      <a:pt x="15155" y="0"/>
                    </a:lnTo>
                    <a:close/>
                    <a:moveTo>
                      <a:pt x="15026" y="431"/>
                    </a:moveTo>
                    <a:lnTo>
                      <a:pt x="14873" y="635"/>
                    </a:lnTo>
                    <a:lnTo>
                      <a:pt x="14380" y="1339"/>
                    </a:lnTo>
                    <a:lnTo>
                      <a:pt x="13957" y="2044"/>
                    </a:lnTo>
                    <a:lnTo>
                      <a:pt x="13745" y="2397"/>
                    </a:lnTo>
                    <a:lnTo>
                      <a:pt x="13604" y="2820"/>
                    </a:lnTo>
                    <a:lnTo>
                      <a:pt x="13252" y="3947"/>
                    </a:lnTo>
                    <a:lnTo>
                      <a:pt x="13040" y="5146"/>
                    </a:lnTo>
                    <a:lnTo>
                      <a:pt x="12970" y="6273"/>
                    </a:lnTo>
                    <a:lnTo>
                      <a:pt x="12899" y="7472"/>
                    </a:lnTo>
                    <a:lnTo>
                      <a:pt x="12970" y="8670"/>
                    </a:lnTo>
                    <a:lnTo>
                      <a:pt x="13181" y="9798"/>
                    </a:lnTo>
                    <a:lnTo>
                      <a:pt x="13463" y="10996"/>
                    </a:lnTo>
                    <a:lnTo>
                      <a:pt x="13816" y="12124"/>
                    </a:lnTo>
                    <a:lnTo>
                      <a:pt x="14098" y="13251"/>
                    </a:lnTo>
                    <a:lnTo>
                      <a:pt x="14380" y="14379"/>
                    </a:lnTo>
                    <a:lnTo>
                      <a:pt x="14591" y="15436"/>
                    </a:lnTo>
                    <a:lnTo>
                      <a:pt x="14662" y="16564"/>
                    </a:lnTo>
                    <a:lnTo>
                      <a:pt x="14662" y="17128"/>
                    </a:lnTo>
                    <a:lnTo>
                      <a:pt x="14591" y="17692"/>
                    </a:lnTo>
                    <a:lnTo>
                      <a:pt x="14380" y="18115"/>
                    </a:lnTo>
                    <a:lnTo>
                      <a:pt x="14168" y="18538"/>
                    </a:lnTo>
                    <a:lnTo>
                      <a:pt x="13886" y="18820"/>
                    </a:lnTo>
                    <a:lnTo>
                      <a:pt x="13604" y="19172"/>
                    </a:lnTo>
                    <a:lnTo>
                      <a:pt x="13252" y="19383"/>
                    </a:lnTo>
                    <a:lnTo>
                      <a:pt x="12829" y="19595"/>
                    </a:lnTo>
                    <a:lnTo>
                      <a:pt x="11983" y="19947"/>
                    </a:lnTo>
                    <a:lnTo>
                      <a:pt x="10996" y="20229"/>
                    </a:lnTo>
                    <a:lnTo>
                      <a:pt x="9023" y="20652"/>
                    </a:lnTo>
                    <a:lnTo>
                      <a:pt x="7190" y="21146"/>
                    </a:lnTo>
                    <a:lnTo>
                      <a:pt x="4018" y="22132"/>
                    </a:lnTo>
                    <a:lnTo>
                      <a:pt x="2468" y="22696"/>
                    </a:lnTo>
                    <a:lnTo>
                      <a:pt x="1129" y="23260"/>
                    </a:lnTo>
                    <a:lnTo>
                      <a:pt x="635" y="23472"/>
                    </a:lnTo>
                    <a:lnTo>
                      <a:pt x="212" y="23754"/>
                    </a:lnTo>
                    <a:lnTo>
                      <a:pt x="1" y="23965"/>
                    </a:lnTo>
                    <a:lnTo>
                      <a:pt x="1" y="24035"/>
                    </a:lnTo>
                    <a:lnTo>
                      <a:pt x="1" y="24106"/>
                    </a:lnTo>
                    <a:lnTo>
                      <a:pt x="494" y="23965"/>
                    </a:lnTo>
                    <a:lnTo>
                      <a:pt x="1763" y="23613"/>
                    </a:lnTo>
                    <a:lnTo>
                      <a:pt x="5851" y="22555"/>
                    </a:lnTo>
                    <a:lnTo>
                      <a:pt x="10080" y="21568"/>
                    </a:lnTo>
                    <a:lnTo>
                      <a:pt x="12477" y="21075"/>
                    </a:lnTo>
                    <a:lnTo>
                      <a:pt x="11490" y="23331"/>
                    </a:lnTo>
                    <a:lnTo>
                      <a:pt x="10785" y="25163"/>
                    </a:lnTo>
                    <a:lnTo>
                      <a:pt x="10010" y="27207"/>
                    </a:lnTo>
                    <a:lnTo>
                      <a:pt x="9305" y="29251"/>
                    </a:lnTo>
                    <a:lnTo>
                      <a:pt x="8811" y="31013"/>
                    </a:lnTo>
                    <a:lnTo>
                      <a:pt x="8670" y="31718"/>
                    </a:lnTo>
                    <a:lnTo>
                      <a:pt x="8670" y="32353"/>
                    </a:lnTo>
                    <a:lnTo>
                      <a:pt x="8670" y="32705"/>
                    </a:lnTo>
                    <a:lnTo>
                      <a:pt x="8741" y="32846"/>
                    </a:lnTo>
                    <a:lnTo>
                      <a:pt x="8882" y="32916"/>
                    </a:lnTo>
                    <a:lnTo>
                      <a:pt x="8952" y="32916"/>
                    </a:lnTo>
                    <a:lnTo>
                      <a:pt x="9093" y="32705"/>
                    </a:lnTo>
                    <a:lnTo>
                      <a:pt x="9446" y="32071"/>
                    </a:lnTo>
                    <a:lnTo>
                      <a:pt x="10362" y="29815"/>
                    </a:lnTo>
                    <a:lnTo>
                      <a:pt x="11701" y="26220"/>
                    </a:lnTo>
                    <a:lnTo>
                      <a:pt x="11983" y="27207"/>
                    </a:lnTo>
                    <a:lnTo>
                      <a:pt x="12265" y="28265"/>
                    </a:lnTo>
                    <a:lnTo>
                      <a:pt x="12617" y="29322"/>
                    </a:lnTo>
                    <a:lnTo>
                      <a:pt x="12758" y="30379"/>
                    </a:lnTo>
                    <a:lnTo>
                      <a:pt x="13181" y="32071"/>
                    </a:lnTo>
                    <a:lnTo>
                      <a:pt x="12970" y="32141"/>
                    </a:lnTo>
                    <a:lnTo>
                      <a:pt x="12829" y="32282"/>
                    </a:lnTo>
                    <a:lnTo>
                      <a:pt x="12758" y="32494"/>
                    </a:lnTo>
                    <a:lnTo>
                      <a:pt x="12688" y="32705"/>
                    </a:lnTo>
                    <a:lnTo>
                      <a:pt x="12899" y="33339"/>
                    </a:lnTo>
                    <a:lnTo>
                      <a:pt x="13040" y="33621"/>
                    </a:lnTo>
                    <a:lnTo>
                      <a:pt x="13181" y="33762"/>
                    </a:lnTo>
                    <a:lnTo>
                      <a:pt x="13322" y="33903"/>
                    </a:lnTo>
                    <a:lnTo>
                      <a:pt x="13604" y="33903"/>
                    </a:lnTo>
                    <a:lnTo>
                      <a:pt x="13675" y="33833"/>
                    </a:lnTo>
                    <a:lnTo>
                      <a:pt x="13957" y="33621"/>
                    </a:lnTo>
                    <a:lnTo>
                      <a:pt x="14168" y="33269"/>
                    </a:lnTo>
                    <a:lnTo>
                      <a:pt x="14380" y="32705"/>
                    </a:lnTo>
                    <a:lnTo>
                      <a:pt x="14450" y="32141"/>
                    </a:lnTo>
                    <a:lnTo>
                      <a:pt x="14450" y="31718"/>
                    </a:lnTo>
                    <a:lnTo>
                      <a:pt x="14380" y="31225"/>
                    </a:lnTo>
                    <a:lnTo>
                      <a:pt x="14309" y="30802"/>
                    </a:lnTo>
                    <a:lnTo>
                      <a:pt x="14168" y="30379"/>
                    </a:lnTo>
                    <a:lnTo>
                      <a:pt x="13745" y="29533"/>
                    </a:lnTo>
                    <a:lnTo>
                      <a:pt x="13322" y="28687"/>
                    </a:lnTo>
                    <a:lnTo>
                      <a:pt x="12829" y="27842"/>
                    </a:lnTo>
                    <a:lnTo>
                      <a:pt x="12477" y="27066"/>
                    </a:lnTo>
                    <a:lnTo>
                      <a:pt x="12124" y="26220"/>
                    </a:lnTo>
                    <a:lnTo>
                      <a:pt x="12054" y="25868"/>
                    </a:lnTo>
                    <a:lnTo>
                      <a:pt x="11983" y="25445"/>
                    </a:lnTo>
                    <a:lnTo>
                      <a:pt x="11983" y="25093"/>
                    </a:lnTo>
                    <a:lnTo>
                      <a:pt x="12054" y="24740"/>
                    </a:lnTo>
                    <a:lnTo>
                      <a:pt x="12336" y="23824"/>
                    </a:lnTo>
                    <a:lnTo>
                      <a:pt x="12829" y="22908"/>
                    </a:lnTo>
                    <a:lnTo>
                      <a:pt x="13322" y="21921"/>
                    </a:lnTo>
                    <a:lnTo>
                      <a:pt x="13886" y="20934"/>
                    </a:lnTo>
                    <a:lnTo>
                      <a:pt x="14521" y="20088"/>
                    </a:lnTo>
                    <a:lnTo>
                      <a:pt x="15507" y="18749"/>
                    </a:lnTo>
                    <a:lnTo>
                      <a:pt x="16706" y="21709"/>
                    </a:lnTo>
                    <a:lnTo>
                      <a:pt x="17974" y="24670"/>
                    </a:lnTo>
                    <a:lnTo>
                      <a:pt x="20653" y="30520"/>
                    </a:lnTo>
                    <a:lnTo>
                      <a:pt x="21428" y="32212"/>
                    </a:lnTo>
                    <a:lnTo>
                      <a:pt x="21639" y="32846"/>
                    </a:lnTo>
                    <a:lnTo>
                      <a:pt x="21710" y="33410"/>
                    </a:lnTo>
                    <a:lnTo>
                      <a:pt x="21710" y="33974"/>
                    </a:lnTo>
                    <a:lnTo>
                      <a:pt x="21569" y="34538"/>
                    </a:lnTo>
                    <a:lnTo>
                      <a:pt x="21216" y="35242"/>
                    </a:lnTo>
                    <a:lnTo>
                      <a:pt x="20794" y="36088"/>
                    </a:lnTo>
                    <a:lnTo>
                      <a:pt x="20300" y="37146"/>
                    </a:lnTo>
                    <a:lnTo>
                      <a:pt x="19877" y="38203"/>
                    </a:lnTo>
                    <a:lnTo>
                      <a:pt x="19666" y="38626"/>
                    </a:lnTo>
                    <a:lnTo>
                      <a:pt x="19384" y="39119"/>
                    </a:lnTo>
                    <a:lnTo>
                      <a:pt x="19032" y="39472"/>
                    </a:lnTo>
                    <a:lnTo>
                      <a:pt x="18609" y="39824"/>
                    </a:lnTo>
                    <a:lnTo>
                      <a:pt x="18186" y="40035"/>
                    </a:lnTo>
                    <a:lnTo>
                      <a:pt x="17692" y="40317"/>
                    </a:lnTo>
                    <a:lnTo>
                      <a:pt x="16565" y="40811"/>
                    </a:lnTo>
                    <a:lnTo>
                      <a:pt x="14521" y="41586"/>
                    </a:lnTo>
                    <a:lnTo>
                      <a:pt x="14239" y="41586"/>
                    </a:lnTo>
                    <a:lnTo>
                      <a:pt x="13957" y="41516"/>
                    </a:lnTo>
                    <a:lnTo>
                      <a:pt x="13322" y="41445"/>
                    </a:lnTo>
                    <a:lnTo>
                      <a:pt x="13040" y="41516"/>
                    </a:lnTo>
                    <a:lnTo>
                      <a:pt x="12829" y="41657"/>
                    </a:lnTo>
                    <a:lnTo>
                      <a:pt x="12758" y="41798"/>
                    </a:lnTo>
                    <a:lnTo>
                      <a:pt x="12688" y="41938"/>
                    </a:lnTo>
                    <a:lnTo>
                      <a:pt x="12688" y="42432"/>
                    </a:lnTo>
                    <a:lnTo>
                      <a:pt x="12758" y="42784"/>
                    </a:lnTo>
                    <a:lnTo>
                      <a:pt x="12899" y="42996"/>
                    </a:lnTo>
                    <a:lnTo>
                      <a:pt x="13181" y="43066"/>
                    </a:lnTo>
                    <a:lnTo>
                      <a:pt x="13604" y="43137"/>
                    </a:lnTo>
                    <a:lnTo>
                      <a:pt x="14027" y="43066"/>
                    </a:lnTo>
                    <a:lnTo>
                      <a:pt x="14450" y="42925"/>
                    </a:lnTo>
                    <a:lnTo>
                      <a:pt x="15507" y="42502"/>
                    </a:lnTo>
                    <a:lnTo>
                      <a:pt x="16635" y="42009"/>
                    </a:lnTo>
                    <a:lnTo>
                      <a:pt x="17622" y="41516"/>
                    </a:lnTo>
                    <a:lnTo>
                      <a:pt x="18468" y="41093"/>
                    </a:lnTo>
                    <a:lnTo>
                      <a:pt x="19032" y="40881"/>
                    </a:lnTo>
                    <a:lnTo>
                      <a:pt x="18820" y="41868"/>
                    </a:lnTo>
                    <a:lnTo>
                      <a:pt x="18750" y="43066"/>
                    </a:lnTo>
                    <a:lnTo>
                      <a:pt x="18609" y="44194"/>
                    </a:lnTo>
                    <a:lnTo>
                      <a:pt x="18538" y="44687"/>
                    </a:lnTo>
                    <a:lnTo>
                      <a:pt x="18327" y="45181"/>
                    </a:lnTo>
                    <a:lnTo>
                      <a:pt x="18186" y="45463"/>
                    </a:lnTo>
                    <a:lnTo>
                      <a:pt x="18045" y="45745"/>
                    </a:lnTo>
                    <a:lnTo>
                      <a:pt x="17551" y="46238"/>
                    </a:lnTo>
                    <a:lnTo>
                      <a:pt x="17410" y="46449"/>
                    </a:lnTo>
                    <a:lnTo>
                      <a:pt x="17199" y="46802"/>
                    </a:lnTo>
                    <a:lnTo>
                      <a:pt x="17128" y="47084"/>
                    </a:lnTo>
                    <a:lnTo>
                      <a:pt x="17058" y="47436"/>
                    </a:lnTo>
                    <a:lnTo>
                      <a:pt x="17058" y="47859"/>
                    </a:lnTo>
                    <a:lnTo>
                      <a:pt x="17128" y="48212"/>
                    </a:lnTo>
                    <a:lnTo>
                      <a:pt x="17269" y="48494"/>
                    </a:lnTo>
                    <a:lnTo>
                      <a:pt x="17410" y="48705"/>
                    </a:lnTo>
                    <a:lnTo>
                      <a:pt x="17551" y="48846"/>
                    </a:lnTo>
                    <a:lnTo>
                      <a:pt x="17763" y="48987"/>
                    </a:lnTo>
                    <a:lnTo>
                      <a:pt x="18256" y="48987"/>
                    </a:lnTo>
                    <a:lnTo>
                      <a:pt x="18750" y="48846"/>
                    </a:lnTo>
                    <a:lnTo>
                      <a:pt x="19243" y="48494"/>
                    </a:lnTo>
                    <a:lnTo>
                      <a:pt x="19666" y="48071"/>
                    </a:lnTo>
                    <a:lnTo>
                      <a:pt x="20018" y="47507"/>
                    </a:lnTo>
                    <a:lnTo>
                      <a:pt x="20018" y="47366"/>
                    </a:lnTo>
                    <a:lnTo>
                      <a:pt x="20018" y="47154"/>
                    </a:lnTo>
                    <a:lnTo>
                      <a:pt x="19948" y="46943"/>
                    </a:lnTo>
                    <a:lnTo>
                      <a:pt x="19877" y="46661"/>
                    </a:lnTo>
                    <a:lnTo>
                      <a:pt x="19807" y="46379"/>
                    </a:lnTo>
                    <a:lnTo>
                      <a:pt x="19807" y="45745"/>
                    </a:lnTo>
                    <a:lnTo>
                      <a:pt x="19736" y="44969"/>
                    </a:lnTo>
                    <a:lnTo>
                      <a:pt x="19666" y="44123"/>
                    </a:lnTo>
                    <a:lnTo>
                      <a:pt x="19736" y="43348"/>
                    </a:lnTo>
                    <a:lnTo>
                      <a:pt x="19877" y="42150"/>
                    </a:lnTo>
                    <a:lnTo>
                      <a:pt x="20159" y="41022"/>
                    </a:lnTo>
                    <a:lnTo>
                      <a:pt x="20794" y="38767"/>
                    </a:lnTo>
                    <a:lnTo>
                      <a:pt x="21498" y="36511"/>
                    </a:lnTo>
                    <a:lnTo>
                      <a:pt x="22344" y="34326"/>
                    </a:lnTo>
                    <a:lnTo>
                      <a:pt x="23190" y="36441"/>
                    </a:lnTo>
                    <a:lnTo>
                      <a:pt x="24036" y="38555"/>
                    </a:lnTo>
                    <a:lnTo>
                      <a:pt x="24811" y="40740"/>
                    </a:lnTo>
                    <a:lnTo>
                      <a:pt x="25446" y="42925"/>
                    </a:lnTo>
                    <a:lnTo>
                      <a:pt x="25516" y="43630"/>
                    </a:lnTo>
                    <a:lnTo>
                      <a:pt x="25657" y="44687"/>
                    </a:lnTo>
                    <a:lnTo>
                      <a:pt x="25868" y="47366"/>
                    </a:lnTo>
                    <a:lnTo>
                      <a:pt x="26080" y="48775"/>
                    </a:lnTo>
                    <a:lnTo>
                      <a:pt x="26221" y="49903"/>
                    </a:lnTo>
                    <a:lnTo>
                      <a:pt x="26432" y="50819"/>
                    </a:lnTo>
                    <a:lnTo>
                      <a:pt x="26573" y="51031"/>
                    </a:lnTo>
                    <a:lnTo>
                      <a:pt x="26714" y="51172"/>
                    </a:lnTo>
                    <a:lnTo>
                      <a:pt x="27208" y="51172"/>
                    </a:lnTo>
                    <a:lnTo>
                      <a:pt x="27349" y="51031"/>
                    </a:lnTo>
                    <a:lnTo>
                      <a:pt x="27490" y="50890"/>
                    </a:lnTo>
                    <a:lnTo>
                      <a:pt x="27630" y="50608"/>
                    </a:lnTo>
                    <a:lnTo>
                      <a:pt x="27701" y="50326"/>
                    </a:lnTo>
                    <a:lnTo>
                      <a:pt x="27771" y="49480"/>
                    </a:lnTo>
                    <a:lnTo>
                      <a:pt x="27771" y="48494"/>
                    </a:lnTo>
                    <a:lnTo>
                      <a:pt x="27630" y="47366"/>
                    </a:lnTo>
                    <a:lnTo>
                      <a:pt x="27490" y="46168"/>
                    </a:lnTo>
                    <a:lnTo>
                      <a:pt x="27208" y="44828"/>
                    </a:lnTo>
                    <a:lnTo>
                      <a:pt x="26644" y="42150"/>
                    </a:lnTo>
                    <a:lnTo>
                      <a:pt x="25939" y="39753"/>
                    </a:lnTo>
                    <a:lnTo>
                      <a:pt x="25375" y="37850"/>
                    </a:lnTo>
                    <a:lnTo>
                      <a:pt x="25023" y="36793"/>
                    </a:lnTo>
                    <a:lnTo>
                      <a:pt x="25023" y="36793"/>
                    </a:lnTo>
                    <a:lnTo>
                      <a:pt x="25586" y="37075"/>
                    </a:lnTo>
                    <a:lnTo>
                      <a:pt x="26080" y="37216"/>
                    </a:lnTo>
                    <a:lnTo>
                      <a:pt x="27208" y="37568"/>
                    </a:lnTo>
                    <a:lnTo>
                      <a:pt x="27701" y="37780"/>
                    </a:lnTo>
                    <a:lnTo>
                      <a:pt x="28265" y="37991"/>
                    </a:lnTo>
                    <a:lnTo>
                      <a:pt x="28758" y="38273"/>
                    </a:lnTo>
                    <a:lnTo>
                      <a:pt x="29252" y="38626"/>
                    </a:lnTo>
                    <a:lnTo>
                      <a:pt x="29675" y="39049"/>
                    </a:lnTo>
                    <a:lnTo>
                      <a:pt x="30168" y="39683"/>
                    </a:lnTo>
                    <a:lnTo>
                      <a:pt x="30732" y="40247"/>
                    </a:lnTo>
                    <a:lnTo>
                      <a:pt x="30943" y="40388"/>
                    </a:lnTo>
                    <a:lnTo>
                      <a:pt x="31225" y="40458"/>
                    </a:lnTo>
                    <a:lnTo>
                      <a:pt x="31719" y="40458"/>
                    </a:lnTo>
                    <a:lnTo>
                      <a:pt x="31930" y="40388"/>
                    </a:lnTo>
                    <a:lnTo>
                      <a:pt x="32071" y="40317"/>
                    </a:lnTo>
                    <a:lnTo>
                      <a:pt x="32282" y="40176"/>
                    </a:lnTo>
                    <a:lnTo>
                      <a:pt x="32423" y="40035"/>
                    </a:lnTo>
                    <a:lnTo>
                      <a:pt x="32564" y="39824"/>
                    </a:lnTo>
                    <a:lnTo>
                      <a:pt x="32635" y="39542"/>
                    </a:lnTo>
                    <a:lnTo>
                      <a:pt x="32776" y="38908"/>
                    </a:lnTo>
                    <a:lnTo>
                      <a:pt x="32705" y="38696"/>
                    </a:lnTo>
                    <a:lnTo>
                      <a:pt x="32705" y="38555"/>
                    </a:lnTo>
                    <a:lnTo>
                      <a:pt x="32635" y="38414"/>
                    </a:lnTo>
                    <a:lnTo>
                      <a:pt x="32494" y="38344"/>
                    </a:lnTo>
                    <a:lnTo>
                      <a:pt x="32212" y="38273"/>
                    </a:lnTo>
                    <a:lnTo>
                      <a:pt x="31860" y="38273"/>
                    </a:lnTo>
                    <a:lnTo>
                      <a:pt x="31437" y="38344"/>
                    </a:lnTo>
                    <a:lnTo>
                      <a:pt x="31084" y="38414"/>
                    </a:lnTo>
                    <a:lnTo>
                      <a:pt x="30802" y="38414"/>
                    </a:lnTo>
                    <a:lnTo>
                      <a:pt x="30450" y="38273"/>
                    </a:lnTo>
                    <a:lnTo>
                      <a:pt x="30097" y="38062"/>
                    </a:lnTo>
                    <a:lnTo>
                      <a:pt x="29252" y="37568"/>
                    </a:lnTo>
                    <a:lnTo>
                      <a:pt x="28406" y="37075"/>
                    </a:lnTo>
                    <a:lnTo>
                      <a:pt x="27912" y="36864"/>
                    </a:lnTo>
                    <a:lnTo>
                      <a:pt x="27490" y="36723"/>
                    </a:lnTo>
                    <a:lnTo>
                      <a:pt x="26855" y="36582"/>
                    </a:lnTo>
                    <a:lnTo>
                      <a:pt x="26080" y="36511"/>
                    </a:lnTo>
                    <a:lnTo>
                      <a:pt x="25305" y="36370"/>
                    </a:lnTo>
                    <a:lnTo>
                      <a:pt x="25023" y="36300"/>
                    </a:lnTo>
                    <a:lnTo>
                      <a:pt x="24811" y="36229"/>
                    </a:lnTo>
                    <a:lnTo>
                      <a:pt x="24600" y="36018"/>
                    </a:lnTo>
                    <a:lnTo>
                      <a:pt x="24459" y="35736"/>
                    </a:lnTo>
                    <a:lnTo>
                      <a:pt x="24177" y="35031"/>
                    </a:lnTo>
                    <a:lnTo>
                      <a:pt x="23683" y="33621"/>
                    </a:lnTo>
                    <a:lnTo>
                      <a:pt x="18186" y="21568"/>
                    </a:lnTo>
                    <a:lnTo>
                      <a:pt x="19032" y="21639"/>
                    </a:lnTo>
                    <a:lnTo>
                      <a:pt x="19877" y="21709"/>
                    </a:lnTo>
                    <a:lnTo>
                      <a:pt x="20653" y="21921"/>
                    </a:lnTo>
                    <a:lnTo>
                      <a:pt x="21428" y="22132"/>
                    </a:lnTo>
                    <a:lnTo>
                      <a:pt x="22203" y="22414"/>
                    </a:lnTo>
                    <a:lnTo>
                      <a:pt x="22838" y="22837"/>
                    </a:lnTo>
                    <a:lnTo>
                      <a:pt x="23401" y="23260"/>
                    </a:lnTo>
                    <a:lnTo>
                      <a:pt x="23824" y="23824"/>
                    </a:lnTo>
                    <a:lnTo>
                      <a:pt x="24529" y="25022"/>
                    </a:lnTo>
                    <a:lnTo>
                      <a:pt x="25446" y="26925"/>
                    </a:lnTo>
                    <a:lnTo>
                      <a:pt x="26291" y="28758"/>
                    </a:lnTo>
                    <a:lnTo>
                      <a:pt x="26573" y="29392"/>
                    </a:lnTo>
                    <a:lnTo>
                      <a:pt x="26644" y="29815"/>
                    </a:lnTo>
                    <a:lnTo>
                      <a:pt x="26644" y="29040"/>
                    </a:lnTo>
                    <a:lnTo>
                      <a:pt x="26503" y="28265"/>
                    </a:lnTo>
                    <a:lnTo>
                      <a:pt x="26291" y="27489"/>
                    </a:lnTo>
                    <a:lnTo>
                      <a:pt x="26080" y="26714"/>
                    </a:lnTo>
                    <a:lnTo>
                      <a:pt x="25586" y="25093"/>
                    </a:lnTo>
                    <a:lnTo>
                      <a:pt x="25023" y="23683"/>
                    </a:lnTo>
                    <a:lnTo>
                      <a:pt x="26291" y="24317"/>
                    </a:lnTo>
                    <a:lnTo>
                      <a:pt x="28547" y="25445"/>
                    </a:lnTo>
                    <a:lnTo>
                      <a:pt x="29815" y="26009"/>
                    </a:lnTo>
                    <a:lnTo>
                      <a:pt x="30873" y="26432"/>
                    </a:lnTo>
                    <a:lnTo>
                      <a:pt x="31578" y="26714"/>
                    </a:lnTo>
                    <a:lnTo>
                      <a:pt x="31860" y="26714"/>
                    </a:lnTo>
                    <a:lnTo>
                      <a:pt x="31930" y="26643"/>
                    </a:lnTo>
                    <a:lnTo>
                      <a:pt x="31930" y="26502"/>
                    </a:lnTo>
                    <a:lnTo>
                      <a:pt x="31930" y="26361"/>
                    </a:lnTo>
                    <a:lnTo>
                      <a:pt x="31648" y="26079"/>
                    </a:lnTo>
                    <a:lnTo>
                      <a:pt x="31155" y="25657"/>
                    </a:lnTo>
                    <a:lnTo>
                      <a:pt x="30520" y="25234"/>
                    </a:lnTo>
                    <a:lnTo>
                      <a:pt x="28829" y="24317"/>
                    </a:lnTo>
                    <a:lnTo>
                      <a:pt x="26785" y="23331"/>
                    </a:lnTo>
                    <a:lnTo>
                      <a:pt x="24741" y="22485"/>
                    </a:lnTo>
                    <a:lnTo>
                      <a:pt x="22767" y="21709"/>
                    </a:lnTo>
                    <a:lnTo>
                      <a:pt x="21216" y="21146"/>
                    </a:lnTo>
                    <a:lnTo>
                      <a:pt x="20371" y="20864"/>
                    </a:lnTo>
                    <a:lnTo>
                      <a:pt x="19525" y="20793"/>
                    </a:lnTo>
                    <a:lnTo>
                      <a:pt x="18820" y="20723"/>
                    </a:lnTo>
                    <a:lnTo>
                      <a:pt x="18468" y="20652"/>
                    </a:lnTo>
                    <a:lnTo>
                      <a:pt x="18186" y="20511"/>
                    </a:lnTo>
                    <a:lnTo>
                      <a:pt x="17833" y="20370"/>
                    </a:lnTo>
                    <a:lnTo>
                      <a:pt x="17551" y="20159"/>
                    </a:lnTo>
                    <a:lnTo>
                      <a:pt x="17340" y="19877"/>
                    </a:lnTo>
                    <a:lnTo>
                      <a:pt x="17199" y="19595"/>
                    </a:lnTo>
                    <a:lnTo>
                      <a:pt x="16917" y="18820"/>
                    </a:lnTo>
                    <a:lnTo>
                      <a:pt x="16424" y="17410"/>
                    </a:lnTo>
                    <a:lnTo>
                      <a:pt x="15789" y="15718"/>
                    </a:lnTo>
                    <a:lnTo>
                      <a:pt x="15155" y="13956"/>
                    </a:lnTo>
                    <a:lnTo>
                      <a:pt x="14662" y="12194"/>
                    </a:lnTo>
                    <a:lnTo>
                      <a:pt x="14309" y="10432"/>
                    </a:lnTo>
                    <a:lnTo>
                      <a:pt x="16283" y="10855"/>
                    </a:lnTo>
                    <a:lnTo>
                      <a:pt x="19807" y="11701"/>
                    </a:lnTo>
                    <a:lnTo>
                      <a:pt x="23120" y="12546"/>
                    </a:lnTo>
                    <a:lnTo>
                      <a:pt x="24177" y="12828"/>
                    </a:lnTo>
                    <a:lnTo>
                      <a:pt x="24529" y="12969"/>
                    </a:lnTo>
                    <a:lnTo>
                      <a:pt x="24600" y="12899"/>
                    </a:lnTo>
                    <a:lnTo>
                      <a:pt x="24529" y="12758"/>
                    </a:lnTo>
                    <a:lnTo>
                      <a:pt x="24318" y="12546"/>
                    </a:lnTo>
                    <a:lnTo>
                      <a:pt x="23965" y="12265"/>
                    </a:lnTo>
                    <a:lnTo>
                      <a:pt x="23401" y="12053"/>
                    </a:lnTo>
                    <a:lnTo>
                      <a:pt x="22062" y="11560"/>
                    </a:lnTo>
                    <a:lnTo>
                      <a:pt x="20441" y="11066"/>
                    </a:lnTo>
                    <a:lnTo>
                      <a:pt x="17269" y="10221"/>
                    </a:lnTo>
                    <a:lnTo>
                      <a:pt x="16142" y="9868"/>
                    </a:lnTo>
                    <a:lnTo>
                      <a:pt x="15507" y="9727"/>
                    </a:lnTo>
                    <a:lnTo>
                      <a:pt x="15296" y="9727"/>
                    </a:lnTo>
                    <a:lnTo>
                      <a:pt x="15084" y="9657"/>
                    </a:lnTo>
                    <a:lnTo>
                      <a:pt x="14873" y="9516"/>
                    </a:lnTo>
                    <a:lnTo>
                      <a:pt x="14732" y="9304"/>
                    </a:lnTo>
                    <a:lnTo>
                      <a:pt x="14450" y="8740"/>
                    </a:lnTo>
                    <a:lnTo>
                      <a:pt x="14239" y="8035"/>
                    </a:lnTo>
                    <a:lnTo>
                      <a:pt x="14098" y="7331"/>
                    </a:lnTo>
                    <a:lnTo>
                      <a:pt x="13957" y="6626"/>
                    </a:lnTo>
                    <a:lnTo>
                      <a:pt x="13886" y="5639"/>
                    </a:lnTo>
                    <a:lnTo>
                      <a:pt x="13957" y="4864"/>
                    </a:lnTo>
                    <a:lnTo>
                      <a:pt x="14027" y="4159"/>
                    </a:lnTo>
                    <a:lnTo>
                      <a:pt x="14380" y="2749"/>
                    </a:lnTo>
                    <a:lnTo>
                      <a:pt x="14732" y="1410"/>
                    </a:lnTo>
                    <a:lnTo>
                      <a:pt x="15026" y="431"/>
                    </a:lnTo>
                    <a:close/>
                  </a:path>
                </a:pathLst>
              </a:custGeom>
              <a:solidFill>
                <a:srgbClr val="97BF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 name="Google Shape;364;p8"/>
              <p:cNvSpPr/>
              <p:nvPr/>
            </p:nvSpPr>
            <p:spPr>
              <a:xfrm>
                <a:off x="3757125" y="2555275"/>
                <a:ext cx="58150" cy="59950"/>
              </a:xfrm>
              <a:custGeom>
                <a:avLst/>
                <a:gdLst/>
                <a:ahLst/>
                <a:cxnLst/>
                <a:rect l="l" t="t" r="r" b="b"/>
                <a:pathLst>
                  <a:path w="2326" h="2398" extrusionOk="0">
                    <a:moveTo>
                      <a:pt x="846" y="1"/>
                    </a:moveTo>
                    <a:lnTo>
                      <a:pt x="564" y="71"/>
                    </a:lnTo>
                    <a:lnTo>
                      <a:pt x="423" y="212"/>
                    </a:lnTo>
                    <a:lnTo>
                      <a:pt x="211" y="424"/>
                    </a:lnTo>
                    <a:lnTo>
                      <a:pt x="141" y="565"/>
                    </a:lnTo>
                    <a:lnTo>
                      <a:pt x="0" y="776"/>
                    </a:lnTo>
                    <a:lnTo>
                      <a:pt x="0" y="1199"/>
                    </a:lnTo>
                    <a:lnTo>
                      <a:pt x="70" y="1693"/>
                    </a:lnTo>
                    <a:lnTo>
                      <a:pt x="141" y="1834"/>
                    </a:lnTo>
                    <a:lnTo>
                      <a:pt x="282" y="2045"/>
                    </a:lnTo>
                    <a:lnTo>
                      <a:pt x="423" y="2186"/>
                    </a:lnTo>
                    <a:lnTo>
                      <a:pt x="634" y="2327"/>
                    </a:lnTo>
                    <a:lnTo>
                      <a:pt x="916" y="2397"/>
                    </a:lnTo>
                    <a:lnTo>
                      <a:pt x="1198" y="2397"/>
                    </a:lnTo>
                    <a:lnTo>
                      <a:pt x="1410" y="2327"/>
                    </a:lnTo>
                    <a:lnTo>
                      <a:pt x="1692" y="2256"/>
                    </a:lnTo>
                    <a:lnTo>
                      <a:pt x="1903" y="2115"/>
                    </a:lnTo>
                    <a:lnTo>
                      <a:pt x="2044" y="1974"/>
                    </a:lnTo>
                    <a:lnTo>
                      <a:pt x="2185" y="1834"/>
                    </a:lnTo>
                    <a:lnTo>
                      <a:pt x="2255" y="1622"/>
                    </a:lnTo>
                    <a:lnTo>
                      <a:pt x="2326" y="1129"/>
                    </a:lnTo>
                    <a:lnTo>
                      <a:pt x="2185" y="706"/>
                    </a:lnTo>
                    <a:lnTo>
                      <a:pt x="2115" y="494"/>
                    </a:lnTo>
                    <a:lnTo>
                      <a:pt x="1974" y="353"/>
                    </a:lnTo>
                    <a:lnTo>
                      <a:pt x="1833" y="212"/>
                    </a:lnTo>
                    <a:lnTo>
                      <a:pt x="1621" y="71"/>
                    </a:lnTo>
                    <a:lnTo>
                      <a:pt x="1339" y="1"/>
                    </a:lnTo>
                    <a:close/>
                  </a:path>
                </a:pathLst>
              </a:custGeom>
              <a:solidFill>
                <a:srgbClr val="97BF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 name="Google Shape;365;p8"/>
              <p:cNvSpPr/>
              <p:nvPr/>
            </p:nvSpPr>
            <p:spPr>
              <a:xfrm>
                <a:off x="3764150" y="2631050"/>
                <a:ext cx="75800" cy="74050"/>
              </a:xfrm>
              <a:custGeom>
                <a:avLst/>
                <a:gdLst/>
                <a:ahLst/>
                <a:cxnLst/>
                <a:rect l="l" t="t" r="r" b="b"/>
                <a:pathLst>
                  <a:path w="3032" h="2962" extrusionOk="0">
                    <a:moveTo>
                      <a:pt x="1199" y="1"/>
                    </a:moveTo>
                    <a:lnTo>
                      <a:pt x="917" y="71"/>
                    </a:lnTo>
                    <a:lnTo>
                      <a:pt x="635" y="212"/>
                    </a:lnTo>
                    <a:lnTo>
                      <a:pt x="424" y="424"/>
                    </a:lnTo>
                    <a:lnTo>
                      <a:pt x="212" y="706"/>
                    </a:lnTo>
                    <a:lnTo>
                      <a:pt x="71" y="988"/>
                    </a:lnTo>
                    <a:lnTo>
                      <a:pt x="1" y="1269"/>
                    </a:lnTo>
                    <a:lnTo>
                      <a:pt x="1" y="1551"/>
                    </a:lnTo>
                    <a:lnTo>
                      <a:pt x="71" y="1763"/>
                    </a:lnTo>
                    <a:lnTo>
                      <a:pt x="142" y="2045"/>
                    </a:lnTo>
                    <a:lnTo>
                      <a:pt x="353" y="2327"/>
                    </a:lnTo>
                    <a:lnTo>
                      <a:pt x="494" y="2538"/>
                    </a:lnTo>
                    <a:lnTo>
                      <a:pt x="706" y="2679"/>
                    </a:lnTo>
                    <a:lnTo>
                      <a:pt x="988" y="2820"/>
                    </a:lnTo>
                    <a:lnTo>
                      <a:pt x="1270" y="2961"/>
                    </a:lnTo>
                    <a:lnTo>
                      <a:pt x="1834" y="2961"/>
                    </a:lnTo>
                    <a:lnTo>
                      <a:pt x="2115" y="2891"/>
                    </a:lnTo>
                    <a:lnTo>
                      <a:pt x="2327" y="2750"/>
                    </a:lnTo>
                    <a:lnTo>
                      <a:pt x="2609" y="2538"/>
                    </a:lnTo>
                    <a:lnTo>
                      <a:pt x="2820" y="2256"/>
                    </a:lnTo>
                    <a:lnTo>
                      <a:pt x="2961" y="1974"/>
                    </a:lnTo>
                    <a:lnTo>
                      <a:pt x="3032" y="1763"/>
                    </a:lnTo>
                    <a:lnTo>
                      <a:pt x="3032" y="1481"/>
                    </a:lnTo>
                    <a:lnTo>
                      <a:pt x="2961" y="1199"/>
                    </a:lnTo>
                    <a:lnTo>
                      <a:pt x="2820" y="917"/>
                    </a:lnTo>
                    <a:lnTo>
                      <a:pt x="2679" y="635"/>
                    </a:lnTo>
                    <a:lnTo>
                      <a:pt x="2468" y="424"/>
                    </a:lnTo>
                    <a:lnTo>
                      <a:pt x="2256" y="283"/>
                    </a:lnTo>
                    <a:lnTo>
                      <a:pt x="2045" y="142"/>
                    </a:lnTo>
                    <a:lnTo>
                      <a:pt x="1763" y="1"/>
                    </a:lnTo>
                    <a:close/>
                  </a:path>
                </a:pathLst>
              </a:custGeom>
              <a:solidFill>
                <a:srgbClr val="97BF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 name="Google Shape;366;p8"/>
              <p:cNvSpPr/>
              <p:nvPr/>
            </p:nvSpPr>
            <p:spPr>
              <a:xfrm>
                <a:off x="3852275" y="2620475"/>
                <a:ext cx="65200" cy="68750"/>
              </a:xfrm>
              <a:custGeom>
                <a:avLst/>
                <a:gdLst/>
                <a:ahLst/>
                <a:cxnLst/>
                <a:rect l="l" t="t" r="r" b="b"/>
                <a:pathLst>
                  <a:path w="2608" h="2750" extrusionOk="0">
                    <a:moveTo>
                      <a:pt x="1128" y="1"/>
                    </a:moveTo>
                    <a:lnTo>
                      <a:pt x="705" y="142"/>
                    </a:lnTo>
                    <a:lnTo>
                      <a:pt x="493" y="283"/>
                    </a:lnTo>
                    <a:lnTo>
                      <a:pt x="353" y="424"/>
                    </a:lnTo>
                    <a:lnTo>
                      <a:pt x="212" y="635"/>
                    </a:lnTo>
                    <a:lnTo>
                      <a:pt x="71" y="847"/>
                    </a:lnTo>
                    <a:lnTo>
                      <a:pt x="0" y="1129"/>
                    </a:lnTo>
                    <a:lnTo>
                      <a:pt x="71" y="1411"/>
                    </a:lnTo>
                    <a:lnTo>
                      <a:pt x="71" y="1763"/>
                    </a:lnTo>
                    <a:lnTo>
                      <a:pt x="212" y="2045"/>
                    </a:lnTo>
                    <a:lnTo>
                      <a:pt x="353" y="2256"/>
                    </a:lnTo>
                    <a:lnTo>
                      <a:pt x="564" y="2468"/>
                    </a:lnTo>
                    <a:lnTo>
                      <a:pt x="775" y="2609"/>
                    </a:lnTo>
                    <a:lnTo>
                      <a:pt x="987" y="2679"/>
                    </a:lnTo>
                    <a:lnTo>
                      <a:pt x="1269" y="2750"/>
                    </a:lnTo>
                    <a:lnTo>
                      <a:pt x="1692" y="2750"/>
                    </a:lnTo>
                    <a:lnTo>
                      <a:pt x="1974" y="2609"/>
                    </a:lnTo>
                    <a:lnTo>
                      <a:pt x="2115" y="2538"/>
                    </a:lnTo>
                    <a:lnTo>
                      <a:pt x="2326" y="2327"/>
                    </a:lnTo>
                    <a:lnTo>
                      <a:pt x="2467" y="2115"/>
                    </a:lnTo>
                    <a:lnTo>
                      <a:pt x="2538" y="1904"/>
                    </a:lnTo>
                    <a:lnTo>
                      <a:pt x="2608" y="1552"/>
                    </a:lnTo>
                    <a:lnTo>
                      <a:pt x="2608" y="1199"/>
                    </a:lnTo>
                    <a:lnTo>
                      <a:pt x="2538" y="917"/>
                    </a:lnTo>
                    <a:lnTo>
                      <a:pt x="2397" y="635"/>
                    </a:lnTo>
                    <a:lnTo>
                      <a:pt x="2256" y="424"/>
                    </a:lnTo>
                    <a:lnTo>
                      <a:pt x="2044" y="283"/>
                    </a:lnTo>
                    <a:lnTo>
                      <a:pt x="1833" y="142"/>
                    </a:lnTo>
                    <a:lnTo>
                      <a:pt x="1621" y="71"/>
                    </a:lnTo>
                    <a:lnTo>
                      <a:pt x="1128" y="1"/>
                    </a:lnTo>
                    <a:close/>
                  </a:path>
                </a:pathLst>
              </a:custGeom>
              <a:solidFill>
                <a:srgbClr val="97BF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 name="Google Shape;367;p8"/>
              <p:cNvSpPr/>
              <p:nvPr/>
            </p:nvSpPr>
            <p:spPr>
              <a:xfrm>
                <a:off x="3883975" y="2544725"/>
                <a:ext cx="67000" cy="68725"/>
              </a:xfrm>
              <a:custGeom>
                <a:avLst/>
                <a:gdLst/>
                <a:ahLst/>
                <a:cxnLst/>
                <a:rect l="l" t="t" r="r" b="b"/>
                <a:pathLst>
                  <a:path w="2680" h="2749" extrusionOk="0">
                    <a:moveTo>
                      <a:pt x="1270" y="0"/>
                    </a:moveTo>
                    <a:lnTo>
                      <a:pt x="917" y="71"/>
                    </a:lnTo>
                    <a:lnTo>
                      <a:pt x="706" y="211"/>
                    </a:lnTo>
                    <a:lnTo>
                      <a:pt x="424" y="352"/>
                    </a:lnTo>
                    <a:lnTo>
                      <a:pt x="283" y="564"/>
                    </a:lnTo>
                    <a:lnTo>
                      <a:pt x="142" y="846"/>
                    </a:lnTo>
                    <a:lnTo>
                      <a:pt x="71" y="1057"/>
                    </a:lnTo>
                    <a:lnTo>
                      <a:pt x="1" y="1339"/>
                    </a:lnTo>
                    <a:lnTo>
                      <a:pt x="1" y="1621"/>
                    </a:lnTo>
                    <a:lnTo>
                      <a:pt x="71" y="1833"/>
                    </a:lnTo>
                    <a:lnTo>
                      <a:pt x="142" y="2115"/>
                    </a:lnTo>
                    <a:lnTo>
                      <a:pt x="283" y="2326"/>
                    </a:lnTo>
                    <a:lnTo>
                      <a:pt x="494" y="2467"/>
                    </a:lnTo>
                    <a:lnTo>
                      <a:pt x="706" y="2608"/>
                    </a:lnTo>
                    <a:lnTo>
                      <a:pt x="917" y="2749"/>
                    </a:lnTo>
                    <a:lnTo>
                      <a:pt x="1551" y="2749"/>
                    </a:lnTo>
                    <a:lnTo>
                      <a:pt x="1833" y="2608"/>
                    </a:lnTo>
                    <a:lnTo>
                      <a:pt x="2115" y="2537"/>
                    </a:lnTo>
                    <a:lnTo>
                      <a:pt x="2327" y="2326"/>
                    </a:lnTo>
                    <a:lnTo>
                      <a:pt x="2468" y="2185"/>
                    </a:lnTo>
                    <a:lnTo>
                      <a:pt x="2538" y="1974"/>
                    </a:lnTo>
                    <a:lnTo>
                      <a:pt x="2609" y="1762"/>
                    </a:lnTo>
                    <a:lnTo>
                      <a:pt x="2679" y="1269"/>
                    </a:lnTo>
                    <a:lnTo>
                      <a:pt x="2538" y="846"/>
                    </a:lnTo>
                    <a:lnTo>
                      <a:pt x="2256" y="423"/>
                    </a:lnTo>
                    <a:lnTo>
                      <a:pt x="2045" y="282"/>
                    </a:lnTo>
                    <a:lnTo>
                      <a:pt x="1833" y="141"/>
                    </a:lnTo>
                    <a:lnTo>
                      <a:pt x="1551" y="0"/>
                    </a:lnTo>
                    <a:close/>
                  </a:path>
                </a:pathLst>
              </a:custGeom>
              <a:solidFill>
                <a:srgbClr val="97BF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 name="Google Shape;368;p8"/>
              <p:cNvSpPr/>
              <p:nvPr/>
            </p:nvSpPr>
            <p:spPr>
              <a:xfrm>
                <a:off x="3876925" y="2454850"/>
                <a:ext cx="56425" cy="61700"/>
              </a:xfrm>
              <a:custGeom>
                <a:avLst/>
                <a:gdLst/>
                <a:ahLst/>
                <a:cxnLst/>
                <a:rect l="l" t="t" r="r" b="b"/>
                <a:pathLst>
                  <a:path w="2257" h="2468" extrusionOk="0">
                    <a:moveTo>
                      <a:pt x="1481" y="0"/>
                    </a:moveTo>
                    <a:lnTo>
                      <a:pt x="1199" y="71"/>
                    </a:lnTo>
                    <a:lnTo>
                      <a:pt x="988" y="141"/>
                    </a:lnTo>
                    <a:lnTo>
                      <a:pt x="706" y="212"/>
                    </a:lnTo>
                    <a:lnTo>
                      <a:pt x="494" y="423"/>
                    </a:lnTo>
                    <a:lnTo>
                      <a:pt x="353" y="635"/>
                    </a:lnTo>
                    <a:lnTo>
                      <a:pt x="142" y="917"/>
                    </a:lnTo>
                    <a:lnTo>
                      <a:pt x="71" y="1128"/>
                    </a:lnTo>
                    <a:lnTo>
                      <a:pt x="1" y="1410"/>
                    </a:lnTo>
                    <a:lnTo>
                      <a:pt x="1" y="1692"/>
                    </a:lnTo>
                    <a:lnTo>
                      <a:pt x="71" y="1903"/>
                    </a:lnTo>
                    <a:lnTo>
                      <a:pt x="283" y="2115"/>
                    </a:lnTo>
                    <a:lnTo>
                      <a:pt x="494" y="2326"/>
                    </a:lnTo>
                    <a:lnTo>
                      <a:pt x="847" y="2397"/>
                    </a:lnTo>
                    <a:lnTo>
                      <a:pt x="1270" y="2467"/>
                    </a:lnTo>
                    <a:lnTo>
                      <a:pt x="1552" y="2326"/>
                    </a:lnTo>
                    <a:lnTo>
                      <a:pt x="1833" y="2185"/>
                    </a:lnTo>
                    <a:lnTo>
                      <a:pt x="2045" y="1903"/>
                    </a:lnTo>
                    <a:lnTo>
                      <a:pt x="2186" y="1621"/>
                    </a:lnTo>
                    <a:lnTo>
                      <a:pt x="2256" y="1269"/>
                    </a:lnTo>
                    <a:lnTo>
                      <a:pt x="2256" y="917"/>
                    </a:lnTo>
                    <a:lnTo>
                      <a:pt x="2186" y="564"/>
                    </a:lnTo>
                    <a:lnTo>
                      <a:pt x="1974" y="282"/>
                    </a:lnTo>
                    <a:lnTo>
                      <a:pt x="1692" y="141"/>
                    </a:lnTo>
                    <a:lnTo>
                      <a:pt x="1481" y="0"/>
                    </a:lnTo>
                    <a:close/>
                  </a:path>
                </a:pathLst>
              </a:custGeom>
              <a:solidFill>
                <a:srgbClr val="97BF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9" name="Google Shape;369;p8"/>
              <p:cNvSpPr/>
              <p:nvPr/>
            </p:nvSpPr>
            <p:spPr>
              <a:xfrm>
                <a:off x="3674300" y="2435450"/>
                <a:ext cx="45825" cy="47625"/>
              </a:xfrm>
              <a:custGeom>
                <a:avLst/>
                <a:gdLst/>
                <a:ahLst/>
                <a:cxnLst/>
                <a:rect l="l" t="t" r="r" b="b"/>
                <a:pathLst>
                  <a:path w="1833" h="1905" extrusionOk="0">
                    <a:moveTo>
                      <a:pt x="1058" y="1"/>
                    </a:moveTo>
                    <a:lnTo>
                      <a:pt x="635" y="71"/>
                    </a:lnTo>
                    <a:lnTo>
                      <a:pt x="423" y="142"/>
                    </a:lnTo>
                    <a:lnTo>
                      <a:pt x="282" y="212"/>
                    </a:lnTo>
                    <a:lnTo>
                      <a:pt x="141" y="353"/>
                    </a:lnTo>
                    <a:lnTo>
                      <a:pt x="71" y="494"/>
                    </a:lnTo>
                    <a:lnTo>
                      <a:pt x="0" y="847"/>
                    </a:lnTo>
                    <a:lnTo>
                      <a:pt x="71" y="1199"/>
                    </a:lnTo>
                    <a:lnTo>
                      <a:pt x="212" y="1552"/>
                    </a:lnTo>
                    <a:lnTo>
                      <a:pt x="494" y="1763"/>
                    </a:lnTo>
                    <a:lnTo>
                      <a:pt x="776" y="1904"/>
                    </a:lnTo>
                    <a:lnTo>
                      <a:pt x="987" y="1904"/>
                    </a:lnTo>
                    <a:lnTo>
                      <a:pt x="1198" y="1834"/>
                    </a:lnTo>
                    <a:lnTo>
                      <a:pt x="1551" y="1622"/>
                    </a:lnTo>
                    <a:lnTo>
                      <a:pt x="1762" y="1340"/>
                    </a:lnTo>
                    <a:lnTo>
                      <a:pt x="1833" y="988"/>
                    </a:lnTo>
                    <a:lnTo>
                      <a:pt x="1762" y="635"/>
                    </a:lnTo>
                    <a:lnTo>
                      <a:pt x="1621" y="353"/>
                    </a:lnTo>
                    <a:lnTo>
                      <a:pt x="1410" y="142"/>
                    </a:lnTo>
                    <a:lnTo>
                      <a:pt x="1058" y="1"/>
                    </a:lnTo>
                    <a:close/>
                  </a:path>
                </a:pathLst>
              </a:custGeom>
              <a:solidFill>
                <a:srgbClr val="97BF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 name="Google Shape;370;p8"/>
              <p:cNvSpPr/>
              <p:nvPr/>
            </p:nvSpPr>
            <p:spPr>
              <a:xfrm>
                <a:off x="3834650" y="2060125"/>
                <a:ext cx="72275" cy="61700"/>
              </a:xfrm>
              <a:custGeom>
                <a:avLst/>
                <a:gdLst/>
                <a:ahLst/>
                <a:cxnLst/>
                <a:rect l="l" t="t" r="r" b="b"/>
                <a:pathLst>
                  <a:path w="2891" h="2468" extrusionOk="0">
                    <a:moveTo>
                      <a:pt x="846" y="1"/>
                    </a:moveTo>
                    <a:lnTo>
                      <a:pt x="564" y="71"/>
                    </a:lnTo>
                    <a:lnTo>
                      <a:pt x="282" y="353"/>
                    </a:lnTo>
                    <a:lnTo>
                      <a:pt x="141" y="776"/>
                    </a:lnTo>
                    <a:lnTo>
                      <a:pt x="0" y="1340"/>
                    </a:lnTo>
                    <a:lnTo>
                      <a:pt x="71" y="1692"/>
                    </a:lnTo>
                    <a:lnTo>
                      <a:pt x="141" y="1974"/>
                    </a:lnTo>
                    <a:lnTo>
                      <a:pt x="353" y="2186"/>
                    </a:lnTo>
                    <a:lnTo>
                      <a:pt x="564" y="2327"/>
                    </a:lnTo>
                    <a:lnTo>
                      <a:pt x="846" y="2397"/>
                    </a:lnTo>
                    <a:lnTo>
                      <a:pt x="1058" y="2468"/>
                    </a:lnTo>
                    <a:lnTo>
                      <a:pt x="1339" y="2468"/>
                    </a:lnTo>
                    <a:lnTo>
                      <a:pt x="1551" y="2397"/>
                    </a:lnTo>
                    <a:lnTo>
                      <a:pt x="2115" y="2468"/>
                    </a:lnTo>
                    <a:lnTo>
                      <a:pt x="2538" y="2397"/>
                    </a:lnTo>
                    <a:lnTo>
                      <a:pt x="2749" y="2256"/>
                    </a:lnTo>
                    <a:lnTo>
                      <a:pt x="2890" y="1974"/>
                    </a:lnTo>
                    <a:lnTo>
                      <a:pt x="2820" y="1692"/>
                    </a:lnTo>
                    <a:lnTo>
                      <a:pt x="2749" y="1340"/>
                    </a:lnTo>
                    <a:lnTo>
                      <a:pt x="2538" y="988"/>
                    </a:lnTo>
                    <a:lnTo>
                      <a:pt x="2256" y="706"/>
                    </a:lnTo>
                    <a:lnTo>
                      <a:pt x="1903" y="424"/>
                    </a:lnTo>
                    <a:lnTo>
                      <a:pt x="1551" y="212"/>
                    </a:lnTo>
                    <a:lnTo>
                      <a:pt x="1198" y="71"/>
                    </a:lnTo>
                    <a:lnTo>
                      <a:pt x="846" y="1"/>
                    </a:lnTo>
                    <a:close/>
                  </a:path>
                </a:pathLst>
              </a:custGeom>
              <a:solidFill>
                <a:srgbClr val="97BF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 name="Google Shape;371;p8"/>
              <p:cNvSpPr/>
              <p:nvPr/>
            </p:nvSpPr>
            <p:spPr>
              <a:xfrm>
                <a:off x="3973850" y="1963225"/>
                <a:ext cx="63450" cy="66975"/>
              </a:xfrm>
              <a:custGeom>
                <a:avLst/>
                <a:gdLst/>
                <a:ahLst/>
                <a:cxnLst/>
                <a:rect l="l" t="t" r="r" b="b"/>
                <a:pathLst>
                  <a:path w="2538" h="2679" extrusionOk="0">
                    <a:moveTo>
                      <a:pt x="1340" y="0"/>
                    </a:moveTo>
                    <a:lnTo>
                      <a:pt x="1128" y="71"/>
                    </a:lnTo>
                    <a:lnTo>
                      <a:pt x="846" y="141"/>
                    </a:lnTo>
                    <a:lnTo>
                      <a:pt x="635" y="353"/>
                    </a:lnTo>
                    <a:lnTo>
                      <a:pt x="423" y="564"/>
                    </a:lnTo>
                    <a:lnTo>
                      <a:pt x="212" y="776"/>
                    </a:lnTo>
                    <a:lnTo>
                      <a:pt x="71" y="1057"/>
                    </a:lnTo>
                    <a:lnTo>
                      <a:pt x="0" y="1339"/>
                    </a:lnTo>
                    <a:lnTo>
                      <a:pt x="0" y="1621"/>
                    </a:lnTo>
                    <a:lnTo>
                      <a:pt x="0" y="1903"/>
                    </a:lnTo>
                    <a:lnTo>
                      <a:pt x="141" y="2115"/>
                    </a:lnTo>
                    <a:lnTo>
                      <a:pt x="282" y="2326"/>
                    </a:lnTo>
                    <a:lnTo>
                      <a:pt x="564" y="2538"/>
                    </a:lnTo>
                    <a:lnTo>
                      <a:pt x="776" y="2608"/>
                    </a:lnTo>
                    <a:lnTo>
                      <a:pt x="987" y="2679"/>
                    </a:lnTo>
                    <a:lnTo>
                      <a:pt x="1410" y="2608"/>
                    </a:lnTo>
                    <a:lnTo>
                      <a:pt x="1763" y="2397"/>
                    </a:lnTo>
                    <a:lnTo>
                      <a:pt x="2115" y="2115"/>
                    </a:lnTo>
                    <a:lnTo>
                      <a:pt x="2326" y="1833"/>
                    </a:lnTo>
                    <a:lnTo>
                      <a:pt x="2467" y="1410"/>
                    </a:lnTo>
                    <a:lnTo>
                      <a:pt x="2538" y="987"/>
                    </a:lnTo>
                    <a:lnTo>
                      <a:pt x="2467" y="776"/>
                    </a:lnTo>
                    <a:lnTo>
                      <a:pt x="2397" y="635"/>
                    </a:lnTo>
                    <a:lnTo>
                      <a:pt x="2185" y="282"/>
                    </a:lnTo>
                    <a:lnTo>
                      <a:pt x="1904" y="141"/>
                    </a:lnTo>
                    <a:lnTo>
                      <a:pt x="1622" y="0"/>
                    </a:lnTo>
                    <a:close/>
                  </a:path>
                </a:pathLst>
              </a:custGeom>
              <a:solidFill>
                <a:srgbClr val="97BF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2" name="Google Shape;372;p8"/>
              <p:cNvSpPr/>
              <p:nvPr/>
            </p:nvSpPr>
            <p:spPr>
              <a:xfrm>
                <a:off x="3942125" y="1933250"/>
                <a:ext cx="51125" cy="42325"/>
              </a:xfrm>
              <a:custGeom>
                <a:avLst/>
                <a:gdLst/>
                <a:ahLst/>
                <a:cxnLst/>
                <a:rect l="l" t="t" r="r" b="b"/>
                <a:pathLst>
                  <a:path w="2045" h="1693" extrusionOk="0">
                    <a:moveTo>
                      <a:pt x="847" y="1"/>
                    </a:moveTo>
                    <a:lnTo>
                      <a:pt x="635" y="71"/>
                    </a:lnTo>
                    <a:lnTo>
                      <a:pt x="353" y="212"/>
                    </a:lnTo>
                    <a:lnTo>
                      <a:pt x="142" y="283"/>
                    </a:lnTo>
                    <a:lnTo>
                      <a:pt x="1" y="494"/>
                    </a:lnTo>
                    <a:lnTo>
                      <a:pt x="1" y="706"/>
                    </a:lnTo>
                    <a:lnTo>
                      <a:pt x="1" y="917"/>
                    </a:lnTo>
                    <a:lnTo>
                      <a:pt x="142" y="1199"/>
                    </a:lnTo>
                    <a:lnTo>
                      <a:pt x="424" y="1481"/>
                    </a:lnTo>
                    <a:lnTo>
                      <a:pt x="565" y="1622"/>
                    </a:lnTo>
                    <a:lnTo>
                      <a:pt x="776" y="1693"/>
                    </a:lnTo>
                    <a:lnTo>
                      <a:pt x="1199" y="1693"/>
                    </a:lnTo>
                    <a:lnTo>
                      <a:pt x="1551" y="1481"/>
                    </a:lnTo>
                    <a:lnTo>
                      <a:pt x="1833" y="1199"/>
                    </a:lnTo>
                    <a:lnTo>
                      <a:pt x="1974" y="917"/>
                    </a:lnTo>
                    <a:lnTo>
                      <a:pt x="2045" y="635"/>
                    </a:lnTo>
                    <a:lnTo>
                      <a:pt x="1974" y="424"/>
                    </a:lnTo>
                    <a:lnTo>
                      <a:pt x="1833" y="212"/>
                    </a:lnTo>
                    <a:lnTo>
                      <a:pt x="1622" y="142"/>
                    </a:lnTo>
                    <a:lnTo>
                      <a:pt x="1410" y="71"/>
                    </a:lnTo>
                    <a:lnTo>
                      <a:pt x="1129" y="1"/>
                    </a:lnTo>
                    <a:close/>
                  </a:path>
                </a:pathLst>
              </a:custGeom>
              <a:solidFill>
                <a:srgbClr val="97BF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3" name="Google Shape;373;p8"/>
              <p:cNvSpPr/>
              <p:nvPr/>
            </p:nvSpPr>
            <p:spPr>
              <a:xfrm>
                <a:off x="3353600" y="2167625"/>
                <a:ext cx="51125" cy="51125"/>
              </a:xfrm>
              <a:custGeom>
                <a:avLst/>
                <a:gdLst/>
                <a:ahLst/>
                <a:cxnLst/>
                <a:rect l="l" t="t" r="r" b="b"/>
                <a:pathLst>
                  <a:path w="2045" h="2045" extrusionOk="0">
                    <a:moveTo>
                      <a:pt x="846" y="0"/>
                    </a:moveTo>
                    <a:lnTo>
                      <a:pt x="635" y="71"/>
                    </a:lnTo>
                    <a:lnTo>
                      <a:pt x="494" y="141"/>
                    </a:lnTo>
                    <a:lnTo>
                      <a:pt x="282" y="353"/>
                    </a:lnTo>
                    <a:lnTo>
                      <a:pt x="141" y="494"/>
                    </a:lnTo>
                    <a:lnTo>
                      <a:pt x="71" y="705"/>
                    </a:lnTo>
                    <a:lnTo>
                      <a:pt x="0" y="917"/>
                    </a:lnTo>
                    <a:lnTo>
                      <a:pt x="0" y="1058"/>
                    </a:lnTo>
                    <a:lnTo>
                      <a:pt x="141" y="1410"/>
                    </a:lnTo>
                    <a:lnTo>
                      <a:pt x="353" y="1762"/>
                    </a:lnTo>
                    <a:lnTo>
                      <a:pt x="705" y="1974"/>
                    </a:lnTo>
                    <a:lnTo>
                      <a:pt x="1058" y="2044"/>
                    </a:lnTo>
                    <a:lnTo>
                      <a:pt x="1269" y="2044"/>
                    </a:lnTo>
                    <a:lnTo>
                      <a:pt x="1410" y="1974"/>
                    </a:lnTo>
                    <a:lnTo>
                      <a:pt x="1621" y="1833"/>
                    </a:lnTo>
                    <a:lnTo>
                      <a:pt x="1762" y="1692"/>
                    </a:lnTo>
                    <a:lnTo>
                      <a:pt x="1903" y="1551"/>
                    </a:lnTo>
                    <a:lnTo>
                      <a:pt x="2044" y="1340"/>
                    </a:lnTo>
                    <a:lnTo>
                      <a:pt x="2044" y="1128"/>
                    </a:lnTo>
                    <a:lnTo>
                      <a:pt x="2044" y="987"/>
                    </a:lnTo>
                    <a:lnTo>
                      <a:pt x="1974" y="635"/>
                    </a:lnTo>
                    <a:lnTo>
                      <a:pt x="1692" y="282"/>
                    </a:lnTo>
                    <a:lnTo>
                      <a:pt x="1410" y="71"/>
                    </a:lnTo>
                    <a:lnTo>
                      <a:pt x="1058" y="0"/>
                    </a:lnTo>
                    <a:close/>
                  </a:path>
                </a:pathLst>
              </a:custGeom>
              <a:solidFill>
                <a:srgbClr val="97BF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4" name="Google Shape;374;p8"/>
              <p:cNvSpPr/>
              <p:nvPr/>
            </p:nvSpPr>
            <p:spPr>
              <a:xfrm>
                <a:off x="3411750" y="2151775"/>
                <a:ext cx="31725" cy="24675"/>
              </a:xfrm>
              <a:custGeom>
                <a:avLst/>
                <a:gdLst/>
                <a:ahLst/>
                <a:cxnLst/>
                <a:rect l="l" t="t" r="r" b="b"/>
                <a:pathLst>
                  <a:path w="1269" h="987" extrusionOk="0">
                    <a:moveTo>
                      <a:pt x="705" y="0"/>
                    </a:moveTo>
                    <a:lnTo>
                      <a:pt x="423" y="71"/>
                    </a:lnTo>
                    <a:lnTo>
                      <a:pt x="141" y="282"/>
                    </a:lnTo>
                    <a:lnTo>
                      <a:pt x="71" y="352"/>
                    </a:lnTo>
                    <a:lnTo>
                      <a:pt x="0" y="493"/>
                    </a:lnTo>
                    <a:lnTo>
                      <a:pt x="71" y="564"/>
                    </a:lnTo>
                    <a:lnTo>
                      <a:pt x="141" y="705"/>
                    </a:lnTo>
                    <a:lnTo>
                      <a:pt x="282" y="846"/>
                    </a:lnTo>
                    <a:lnTo>
                      <a:pt x="564" y="916"/>
                    </a:lnTo>
                    <a:lnTo>
                      <a:pt x="776" y="987"/>
                    </a:lnTo>
                    <a:lnTo>
                      <a:pt x="987" y="987"/>
                    </a:lnTo>
                    <a:lnTo>
                      <a:pt x="1057" y="916"/>
                    </a:lnTo>
                    <a:lnTo>
                      <a:pt x="1128" y="775"/>
                    </a:lnTo>
                    <a:lnTo>
                      <a:pt x="1128" y="493"/>
                    </a:lnTo>
                    <a:lnTo>
                      <a:pt x="1198" y="282"/>
                    </a:lnTo>
                    <a:lnTo>
                      <a:pt x="1269" y="141"/>
                    </a:lnTo>
                    <a:lnTo>
                      <a:pt x="1198" y="71"/>
                    </a:lnTo>
                    <a:lnTo>
                      <a:pt x="1128" y="0"/>
                    </a:lnTo>
                    <a:close/>
                  </a:path>
                </a:pathLst>
              </a:custGeom>
              <a:solidFill>
                <a:srgbClr val="97BF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5" name="Google Shape;375;p8"/>
              <p:cNvSpPr/>
              <p:nvPr/>
            </p:nvSpPr>
            <p:spPr>
              <a:xfrm>
                <a:off x="3112200" y="1920925"/>
                <a:ext cx="54625" cy="54650"/>
              </a:xfrm>
              <a:custGeom>
                <a:avLst/>
                <a:gdLst/>
                <a:ahLst/>
                <a:cxnLst/>
                <a:rect l="l" t="t" r="r" b="b"/>
                <a:pathLst>
                  <a:path w="2185" h="2186" extrusionOk="0">
                    <a:moveTo>
                      <a:pt x="987" y="1"/>
                    </a:moveTo>
                    <a:lnTo>
                      <a:pt x="634" y="71"/>
                    </a:lnTo>
                    <a:lnTo>
                      <a:pt x="352" y="283"/>
                    </a:lnTo>
                    <a:lnTo>
                      <a:pt x="141" y="564"/>
                    </a:lnTo>
                    <a:lnTo>
                      <a:pt x="0" y="846"/>
                    </a:lnTo>
                    <a:lnTo>
                      <a:pt x="0" y="1199"/>
                    </a:lnTo>
                    <a:lnTo>
                      <a:pt x="70" y="1551"/>
                    </a:lnTo>
                    <a:lnTo>
                      <a:pt x="352" y="1833"/>
                    </a:lnTo>
                    <a:lnTo>
                      <a:pt x="634" y="2045"/>
                    </a:lnTo>
                    <a:lnTo>
                      <a:pt x="846" y="2115"/>
                    </a:lnTo>
                    <a:lnTo>
                      <a:pt x="1128" y="2186"/>
                    </a:lnTo>
                    <a:lnTo>
                      <a:pt x="1339" y="2115"/>
                    </a:lnTo>
                    <a:lnTo>
                      <a:pt x="1551" y="2045"/>
                    </a:lnTo>
                    <a:lnTo>
                      <a:pt x="1762" y="1904"/>
                    </a:lnTo>
                    <a:lnTo>
                      <a:pt x="1903" y="1763"/>
                    </a:lnTo>
                    <a:lnTo>
                      <a:pt x="2044" y="1551"/>
                    </a:lnTo>
                    <a:lnTo>
                      <a:pt x="2115" y="1340"/>
                    </a:lnTo>
                    <a:lnTo>
                      <a:pt x="2185" y="1128"/>
                    </a:lnTo>
                    <a:lnTo>
                      <a:pt x="2185" y="846"/>
                    </a:lnTo>
                    <a:lnTo>
                      <a:pt x="2185" y="635"/>
                    </a:lnTo>
                    <a:lnTo>
                      <a:pt x="2044" y="423"/>
                    </a:lnTo>
                    <a:lnTo>
                      <a:pt x="1903" y="283"/>
                    </a:lnTo>
                    <a:lnTo>
                      <a:pt x="1692" y="71"/>
                    </a:lnTo>
                    <a:lnTo>
                      <a:pt x="1410" y="1"/>
                    </a:lnTo>
                    <a:close/>
                  </a:path>
                </a:pathLst>
              </a:custGeom>
              <a:solidFill>
                <a:srgbClr val="97BF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6" name="Google Shape;376;p8"/>
              <p:cNvSpPr/>
              <p:nvPr/>
            </p:nvSpPr>
            <p:spPr>
              <a:xfrm>
                <a:off x="3150950" y="1836350"/>
                <a:ext cx="75800" cy="70500"/>
              </a:xfrm>
              <a:custGeom>
                <a:avLst/>
                <a:gdLst/>
                <a:ahLst/>
                <a:cxnLst/>
                <a:rect l="l" t="t" r="r" b="b"/>
                <a:pathLst>
                  <a:path w="3032" h="2820" extrusionOk="0">
                    <a:moveTo>
                      <a:pt x="1692" y="0"/>
                    </a:moveTo>
                    <a:lnTo>
                      <a:pt x="1410" y="71"/>
                    </a:lnTo>
                    <a:lnTo>
                      <a:pt x="1128" y="141"/>
                    </a:lnTo>
                    <a:lnTo>
                      <a:pt x="705" y="353"/>
                    </a:lnTo>
                    <a:lnTo>
                      <a:pt x="283" y="705"/>
                    </a:lnTo>
                    <a:lnTo>
                      <a:pt x="142" y="917"/>
                    </a:lnTo>
                    <a:lnTo>
                      <a:pt x="71" y="1199"/>
                    </a:lnTo>
                    <a:lnTo>
                      <a:pt x="1" y="1410"/>
                    </a:lnTo>
                    <a:lnTo>
                      <a:pt x="1" y="1692"/>
                    </a:lnTo>
                    <a:lnTo>
                      <a:pt x="71" y="1974"/>
                    </a:lnTo>
                    <a:lnTo>
                      <a:pt x="212" y="2256"/>
                    </a:lnTo>
                    <a:lnTo>
                      <a:pt x="424" y="2467"/>
                    </a:lnTo>
                    <a:lnTo>
                      <a:pt x="705" y="2679"/>
                    </a:lnTo>
                    <a:lnTo>
                      <a:pt x="987" y="2749"/>
                    </a:lnTo>
                    <a:lnTo>
                      <a:pt x="1269" y="2820"/>
                    </a:lnTo>
                    <a:lnTo>
                      <a:pt x="1551" y="2749"/>
                    </a:lnTo>
                    <a:lnTo>
                      <a:pt x="1833" y="2679"/>
                    </a:lnTo>
                    <a:lnTo>
                      <a:pt x="2115" y="2608"/>
                    </a:lnTo>
                    <a:lnTo>
                      <a:pt x="2397" y="2397"/>
                    </a:lnTo>
                    <a:lnTo>
                      <a:pt x="2609" y="2256"/>
                    </a:lnTo>
                    <a:lnTo>
                      <a:pt x="2820" y="2044"/>
                    </a:lnTo>
                    <a:lnTo>
                      <a:pt x="2961" y="1762"/>
                    </a:lnTo>
                    <a:lnTo>
                      <a:pt x="3031" y="1551"/>
                    </a:lnTo>
                    <a:lnTo>
                      <a:pt x="3031" y="1269"/>
                    </a:lnTo>
                    <a:lnTo>
                      <a:pt x="2961" y="987"/>
                    </a:lnTo>
                    <a:lnTo>
                      <a:pt x="2820" y="705"/>
                    </a:lnTo>
                    <a:lnTo>
                      <a:pt x="2609" y="423"/>
                    </a:lnTo>
                    <a:lnTo>
                      <a:pt x="2397" y="282"/>
                    </a:lnTo>
                    <a:lnTo>
                      <a:pt x="2186" y="141"/>
                    </a:lnTo>
                    <a:lnTo>
                      <a:pt x="1904" y="71"/>
                    </a:lnTo>
                    <a:lnTo>
                      <a:pt x="1692" y="0"/>
                    </a:lnTo>
                    <a:close/>
                  </a:path>
                </a:pathLst>
              </a:custGeom>
              <a:solidFill>
                <a:srgbClr val="97BF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 name="Google Shape;377;p8"/>
              <p:cNvSpPr/>
              <p:nvPr/>
            </p:nvSpPr>
            <p:spPr>
              <a:xfrm>
                <a:off x="3182675" y="1952650"/>
                <a:ext cx="40550" cy="38775"/>
              </a:xfrm>
              <a:custGeom>
                <a:avLst/>
                <a:gdLst/>
                <a:ahLst/>
                <a:cxnLst/>
                <a:rect l="l" t="t" r="r" b="b"/>
                <a:pathLst>
                  <a:path w="1622" h="1551" extrusionOk="0">
                    <a:moveTo>
                      <a:pt x="423" y="0"/>
                    </a:moveTo>
                    <a:lnTo>
                      <a:pt x="141" y="212"/>
                    </a:lnTo>
                    <a:lnTo>
                      <a:pt x="71" y="353"/>
                    </a:lnTo>
                    <a:lnTo>
                      <a:pt x="0" y="494"/>
                    </a:lnTo>
                    <a:lnTo>
                      <a:pt x="0" y="705"/>
                    </a:lnTo>
                    <a:lnTo>
                      <a:pt x="0" y="917"/>
                    </a:lnTo>
                    <a:lnTo>
                      <a:pt x="141" y="1199"/>
                    </a:lnTo>
                    <a:lnTo>
                      <a:pt x="282" y="1410"/>
                    </a:lnTo>
                    <a:lnTo>
                      <a:pt x="564" y="1480"/>
                    </a:lnTo>
                    <a:lnTo>
                      <a:pt x="776" y="1551"/>
                    </a:lnTo>
                    <a:lnTo>
                      <a:pt x="1058" y="1551"/>
                    </a:lnTo>
                    <a:lnTo>
                      <a:pt x="1269" y="1410"/>
                    </a:lnTo>
                    <a:lnTo>
                      <a:pt x="1410" y="1269"/>
                    </a:lnTo>
                    <a:lnTo>
                      <a:pt x="1551" y="987"/>
                    </a:lnTo>
                    <a:lnTo>
                      <a:pt x="1621" y="776"/>
                    </a:lnTo>
                    <a:lnTo>
                      <a:pt x="1551" y="564"/>
                    </a:lnTo>
                    <a:lnTo>
                      <a:pt x="1551" y="353"/>
                    </a:lnTo>
                    <a:lnTo>
                      <a:pt x="1410" y="212"/>
                    </a:lnTo>
                    <a:lnTo>
                      <a:pt x="1128" y="0"/>
                    </a:lnTo>
                    <a:close/>
                  </a:path>
                </a:pathLst>
              </a:custGeom>
              <a:solidFill>
                <a:srgbClr val="97BF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 name="Google Shape;378;p8"/>
              <p:cNvSpPr/>
              <p:nvPr/>
            </p:nvSpPr>
            <p:spPr>
              <a:xfrm>
                <a:off x="3709525" y="1667175"/>
                <a:ext cx="58175" cy="59950"/>
              </a:xfrm>
              <a:custGeom>
                <a:avLst/>
                <a:gdLst/>
                <a:ahLst/>
                <a:cxnLst/>
                <a:rect l="l" t="t" r="r" b="b"/>
                <a:pathLst>
                  <a:path w="2327" h="2398" extrusionOk="0">
                    <a:moveTo>
                      <a:pt x="1199" y="1"/>
                    </a:moveTo>
                    <a:lnTo>
                      <a:pt x="847" y="71"/>
                    </a:lnTo>
                    <a:lnTo>
                      <a:pt x="565" y="142"/>
                    </a:lnTo>
                    <a:lnTo>
                      <a:pt x="353" y="283"/>
                    </a:lnTo>
                    <a:lnTo>
                      <a:pt x="212" y="494"/>
                    </a:lnTo>
                    <a:lnTo>
                      <a:pt x="71" y="776"/>
                    </a:lnTo>
                    <a:lnTo>
                      <a:pt x="71" y="988"/>
                    </a:lnTo>
                    <a:lnTo>
                      <a:pt x="1" y="1270"/>
                    </a:lnTo>
                    <a:lnTo>
                      <a:pt x="71" y="1481"/>
                    </a:lnTo>
                    <a:lnTo>
                      <a:pt x="142" y="1763"/>
                    </a:lnTo>
                    <a:lnTo>
                      <a:pt x="283" y="1974"/>
                    </a:lnTo>
                    <a:lnTo>
                      <a:pt x="424" y="2186"/>
                    </a:lnTo>
                    <a:lnTo>
                      <a:pt x="635" y="2327"/>
                    </a:lnTo>
                    <a:lnTo>
                      <a:pt x="847" y="2397"/>
                    </a:lnTo>
                    <a:lnTo>
                      <a:pt x="1129" y="2397"/>
                    </a:lnTo>
                    <a:lnTo>
                      <a:pt x="1481" y="2327"/>
                    </a:lnTo>
                    <a:lnTo>
                      <a:pt x="1763" y="2186"/>
                    </a:lnTo>
                    <a:lnTo>
                      <a:pt x="2045" y="1904"/>
                    </a:lnTo>
                    <a:lnTo>
                      <a:pt x="2256" y="1551"/>
                    </a:lnTo>
                    <a:lnTo>
                      <a:pt x="2327" y="1199"/>
                    </a:lnTo>
                    <a:lnTo>
                      <a:pt x="2327" y="776"/>
                    </a:lnTo>
                    <a:lnTo>
                      <a:pt x="2256" y="494"/>
                    </a:lnTo>
                    <a:lnTo>
                      <a:pt x="1974" y="212"/>
                    </a:lnTo>
                    <a:lnTo>
                      <a:pt x="1763" y="142"/>
                    </a:lnTo>
                    <a:lnTo>
                      <a:pt x="1552" y="71"/>
                    </a:lnTo>
                    <a:lnTo>
                      <a:pt x="1199" y="1"/>
                    </a:lnTo>
                    <a:close/>
                  </a:path>
                </a:pathLst>
              </a:custGeom>
              <a:solidFill>
                <a:srgbClr val="97BF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 name="Google Shape;379;p8"/>
              <p:cNvSpPr/>
              <p:nvPr/>
            </p:nvSpPr>
            <p:spPr>
              <a:xfrm>
                <a:off x="3767675" y="1591400"/>
                <a:ext cx="52900" cy="52900"/>
              </a:xfrm>
              <a:custGeom>
                <a:avLst/>
                <a:gdLst/>
                <a:ahLst/>
                <a:cxnLst/>
                <a:rect l="l" t="t" r="r" b="b"/>
                <a:pathLst>
                  <a:path w="2116" h="2116" extrusionOk="0">
                    <a:moveTo>
                      <a:pt x="1270" y="1"/>
                    </a:moveTo>
                    <a:lnTo>
                      <a:pt x="988" y="71"/>
                    </a:lnTo>
                    <a:lnTo>
                      <a:pt x="706" y="142"/>
                    </a:lnTo>
                    <a:lnTo>
                      <a:pt x="353" y="353"/>
                    </a:lnTo>
                    <a:lnTo>
                      <a:pt x="142" y="635"/>
                    </a:lnTo>
                    <a:lnTo>
                      <a:pt x="1" y="988"/>
                    </a:lnTo>
                    <a:lnTo>
                      <a:pt x="1" y="1270"/>
                    </a:lnTo>
                    <a:lnTo>
                      <a:pt x="71" y="1622"/>
                    </a:lnTo>
                    <a:lnTo>
                      <a:pt x="283" y="1904"/>
                    </a:lnTo>
                    <a:lnTo>
                      <a:pt x="565" y="2045"/>
                    </a:lnTo>
                    <a:lnTo>
                      <a:pt x="988" y="2116"/>
                    </a:lnTo>
                    <a:lnTo>
                      <a:pt x="1270" y="2116"/>
                    </a:lnTo>
                    <a:lnTo>
                      <a:pt x="1552" y="2045"/>
                    </a:lnTo>
                    <a:lnTo>
                      <a:pt x="1763" y="1904"/>
                    </a:lnTo>
                    <a:lnTo>
                      <a:pt x="1904" y="1763"/>
                    </a:lnTo>
                    <a:lnTo>
                      <a:pt x="2045" y="1552"/>
                    </a:lnTo>
                    <a:lnTo>
                      <a:pt x="2115" y="1340"/>
                    </a:lnTo>
                    <a:lnTo>
                      <a:pt x="2115" y="917"/>
                    </a:lnTo>
                    <a:lnTo>
                      <a:pt x="2045" y="706"/>
                    </a:lnTo>
                    <a:lnTo>
                      <a:pt x="1974" y="494"/>
                    </a:lnTo>
                    <a:lnTo>
                      <a:pt x="1833" y="283"/>
                    </a:lnTo>
                    <a:lnTo>
                      <a:pt x="1693" y="142"/>
                    </a:lnTo>
                    <a:lnTo>
                      <a:pt x="1481" y="71"/>
                    </a:lnTo>
                    <a:lnTo>
                      <a:pt x="1270" y="1"/>
                    </a:lnTo>
                    <a:close/>
                  </a:path>
                </a:pathLst>
              </a:custGeom>
              <a:solidFill>
                <a:srgbClr val="97BF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 name="Google Shape;380;p8"/>
              <p:cNvSpPr/>
              <p:nvPr/>
            </p:nvSpPr>
            <p:spPr>
              <a:xfrm>
                <a:off x="3813500" y="1635475"/>
                <a:ext cx="35275" cy="40550"/>
              </a:xfrm>
              <a:custGeom>
                <a:avLst/>
                <a:gdLst/>
                <a:ahLst/>
                <a:cxnLst/>
                <a:rect l="l" t="t" r="r" b="b"/>
                <a:pathLst>
                  <a:path w="1411" h="1622" extrusionOk="0">
                    <a:moveTo>
                      <a:pt x="564" y="0"/>
                    </a:moveTo>
                    <a:lnTo>
                      <a:pt x="423" y="71"/>
                    </a:lnTo>
                    <a:lnTo>
                      <a:pt x="212" y="353"/>
                    </a:lnTo>
                    <a:lnTo>
                      <a:pt x="71" y="775"/>
                    </a:lnTo>
                    <a:lnTo>
                      <a:pt x="0" y="1198"/>
                    </a:lnTo>
                    <a:lnTo>
                      <a:pt x="71" y="1339"/>
                    </a:lnTo>
                    <a:lnTo>
                      <a:pt x="141" y="1480"/>
                    </a:lnTo>
                    <a:lnTo>
                      <a:pt x="282" y="1551"/>
                    </a:lnTo>
                    <a:lnTo>
                      <a:pt x="494" y="1621"/>
                    </a:lnTo>
                    <a:lnTo>
                      <a:pt x="705" y="1551"/>
                    </a:lnTo>
                    <a:lnTo>
                      <a:pt x="1058" y="1410"/>
                    </a:lnTo>
                    <a:lnTo>
                      <a:pt x="1269" y="1269"/>
                    </a:lnTo>
                    <a:lnTo>
                      <a:pt x="1340" y="1128"/>
                    </a:lnTo>
                    <a:lnTo>
                      <a:pt x="1410" y="916"/>
                    </a:lnTo>
                    <a:lnTo>
                      <a:pt x="1410" y="775"/>
                    </a:lnTo>
                    <a:lnTo>
                      <a:pt x="1199" y="493"/>
                    </a:lnTo>
                    <a:lnTo>
                      <a:pt x="987" y="212"/>
                    </a:lnTo>
                    <a:lnTo>
                      <a:pt x="846" y="71"/>
                    </a:lnTo>
                    <a:lnTo>
                      <a:pt x="705" y="0"/>
                    </a:lnTo>
                    <a:close/>
                  </a:path>
                </a:pathLst>
              </a:custGeom>
              <a:solidFill>
                <a:srgbClr val="97BF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 name="Google Shape;381;p8"/>
              <p:cNvSpPr/>
              <p:nvPr/>
            </p:nvSpPr>
            <p:spPr>
              <a:xfrm>
                <a:off x="3774725" y="1668950"/>
                <a:ext cx="51125" cy="45825"/>
              </a:xfrm>
              <a:custGeom>
                <a:avLst/>
                <a:gdLst/>
                <a:ahLst/>
                <a:cxnLst/>
                <a:rect l="l" t="t" r="r" b="b"/>
                <a:pathLst>
                  <a:path w="2045" h="1833" extrusionOk="0">
                    <a:moveTo>
                      <a:pt x="776" y="0"/>
                    </a:moveTo>
                    <a:lnTo>
                      <a:pt x="424" y="141"/>
                    </a:lnTo>
                    <a:lnTo>
                      <a:pt x="283" y="212"/>
                    </a:lnTo>
                    <a:lnTo>
                      <a:pt x="142" y="353"/>
                    </a:lnTo>
                    <a:lnTo>
                      <a:pt x="71" y="564"/>
                    </a:lnTo>
                    <a:lnTo>
                      <a:pt x="1" y="705"/>
                    </a:lnTo>
                    <a:lnTo>
                      <a:pt x="1" y="987"/>
                    </a:lnTo>
                    <a:lnTo>
                      <a:pt x="71" y="1199"/>
                    </a:lnTo>
                    <a:lnTo>
                      <a:pt x="283" y="1480"/>
                    </a:lnTo>
                    <a:lnTo>
                      <a:pt x="565" y="1692"/>
                    </a:lnTo>
                    <a:lnTo>
                      <a:pt x="917" y="1833"/>
                    </a:lnTo>
                    <a:lnTo>
                      <a:pt x="1551" y="1833"/>
                    </a:lnTo>
                    <a:lnTo>
                      <a:pt x="1833" y="1621"/>
                    </a:lnTo>
                    <a:lnTo>
                      <a:pt x="1904" y="1480"/>
                    </a:lnTo>
                    <a:lnTo>
                      <a:pt x="1974" y="1340"/>
                    </a:lnTo>
                    <a:lnTo>
                      <a:pt x="2045" y="917"/>
                    </a:lnTo>
                    <a:lnTo>
                      <a:pt x="1974" y="635"/>
                    </a:lnTo>
                    <a:lnTo>
                      <a:pt x="1904" y="423"/>
                    </a:lnTo>
                    <a:lnTo>
                      <a:pt x="1763" y="282"/>
                    </a:lnTo>
                    <a:lnTo>
                      <a:pt x="1551" y="141"/>
                    </a:lnTo>
                    <a:lnTo>
                      <a:pt x="1199" y="0"/>
                    </a:lnTo>
                    <a:close/>
                  </a:path>
                </a:pathLst>
              </a:custGeom>
              <a:solidFill>
                <a:srgbClr val="97BF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82" name="Google Shape;382;p8"/>
            <p:cNvSpPr/>
            <p:nvPr/>
          </p:nvSpPr>
          <p:spPr>
            <a:xfrm>
              <a:off x="1177875" y="2516525"/>
              <a:ext cx="652000" cy="1566525"/>
            </a:xfrm>
            <a:custGeom>
              <a:avLst/>
              <a:gdLst/>
              <a:ahLst/>
              <a:cxnLst/>
              <a:rect l="l" t="t" r="r" b="b"/>
              <a:pathLst>
                <a:path w="26080" h="62661" extrusionOk="0">
                  <a:moveTo>
                    <a:pt x="19525" y="13956"/>
                  </a:moveTo>
                  <a:lnTo>
                    <a:pt x="19807" y="14027"/>
                  </a:lnTo>
                  <a:lnTo>
                    <a:pt x="20088" y="14168"/>
                  </a:lnTo>
                  <a:lnTo>
                    <a:pt x="19595" y="14168"/>
                  </a:lnTo>
                  <a:lnTo>
                    <a:pt x="19243" y="14097"/>
                  </a:lnTo>
                  <a:lnTo>
                    <a:pt x="19313" y="14027"/>
                  </a:lnTo>
                  <a:lnTo>
                    <a:pt x="19313" y="13956"/>
                  </a:lnTo>
                  <a:close/>
                  <a:moveTo>
                    <a:pt x="16353" y="15366"/>
                  </a:moveTo>
                  <a:lnTo>
                    <a:pt x="16635" y="15507"/>
                  </a:lnTo>
                  <a:lnTo>
                    <a:pt x="16776" y="15648"/>
                  </a:lnTo>
                  <a:lnTo>
                    <a:pt x="16917" y="15930"/>
                  </a:lnTo>
                  <a:lnTo>
                    <a:pt x="16917" y="16353"/>
                  </a:lnTo>
                  <a:lnTo>
                    <a:pt x="16846" y="16423"/>
                  </a:lnTo>
                  <a:lnTo>
                    <a:pt x="16776" y="16564"/>
                  </a:lnTo>
                  <a:lnTo>
                    <a:pt x="16494" y="16705"/>
                  </a:lnTo>
                  <a:lnTo>
                    <a:pt x="16141" y="16776"/>
                  </a:lnTo>
                  <a:lnTo>
                    <a:pt x="15648" y="16846"/>
                  </a:lnTo>
                  <a:lnTo>
                    <a:pt x="14802" y="16917"/>
                  </a:lnTo>
                  <a:lnTo>
                    <a:pt x="14309" y="16846"/>
                  </a:lnTo>
                  <a:lnTo>
                    <a:pt x="13956" y="16776"/>
                  </a:lnTo>
                  <a:lnTo>
                    <a:pt x="13815" y="16635"/>
                  </a:lnTo>
                  <a:lnTo>
                    <a:pt x="13745" y="16494"/>
                  </a:lnTo>
                  <a:lnTo>
                    <a:pt x="13815" y="16282"/>
                  </a:lnTo>
                  <a:lnTo>
                    <a:pt x="14027" y="16141"/>
                  </a:lnTo>
                  <a:lnTo>
                    <a:pt x="14238" y="15930"/>
                  </a:lnTo>
                  <a:lnTo>
                    <a:pt x="14943" y="15577"/>
                  </a:lnTo>
                  <a:lnTo>
                    <a:pt x="15296" y="15436"/>
                  </a:lnTo>
                  <a:lnTo>
                    <a:pt x="15648" y="15366"/>
                  </a:lnTo>
                  <a:close/>
                  <a:moveTo>
                    <a:pt x="18397" y="17269"/>
                  </a:moveTo>
                  <a:lnTo>
                    <a:pt x="18820" y="17480"/>
                  </a:lnTo>
                  <a:lnTo>
                    <a:pt x="18890" y="17692"/>
                  </a:lnTo>
                  <a:lnTo>
                    <a:pt x="18890" y="17833"/>
                  </a:lnTo>
                  <a:lnTo>
                    <a:pt x="18820" y="17974"/>
                  </a:lnTo>
                  <a:lnTo>
                    <a:pt x="18749" y="18115"/>
                  </a:lnTo>
                  <a:lnTo>
                    <a:pt x="18326" y="18890"/>
                  </a:lnTo>
                  <a:lnTo>
                    <a:pt x="18044" y="19383"/>
                  </a:lnTo>
                  <a:lnTo>
                    <a:pt x="17763" y="19665"/>
                  </a:lnTo>
                  <a:lnTo>
                    <a:pt x="17551" y="19736"/>
                  </a:lnTo>
                  <a:lnTo>
                    <a:pt x="17340" y="19736"/>
                  </a:lnTo>
                  <a:lnTo>
                    <a:pt x="17199" y="19595"/>
                  </a:lnTo>
                  <a:lnTo>
                    <a:pt x="17128" y="19313"/>
                  </a:lnTo>
                  <a:lnTo>
                    <a:pt x="17058" y="18961"/>
                  </a:lnTo>
                  <a:lnTo>
                    <a:pt x="17128" y="18608"/>
                  </a:lnTo>
                  <a:lnTo>
                    <a:pt x="17199" y="18256"/>
                  </a:lnTo>
                  <a:lnTo>
                    <a:pt x="17340" y="17903"/>
                  </a:lnTo>
                  <a:lnTo>
                    <a:pt x="17481" y="17621"/>
                  </a:lnTo>
                  <a:lnTo>
                    <a:pt x="17763" y="17410"/>
                  </a:lnTo>
                  <a:lnTo>
                    <a:pt x="18044" y="17269"/>
                  </a:lnTo>
                  <a:close/>
                  <a:moveTo>
                    <a:pt x="13886" y="20441"/>
                  </a:moveTo>
                  <a:lnTo>
                    <a:pt x="13674" y="21005"/>
                  </a:lnTo>
                  <a:lnTo>
                    <a:pt x="13604" y="21568"/>
                  </a:lnTo>
                  <a:lnTo>
                    <a:pt x="13534" y="21850"/>
                  </a:lnTo>
                  <a:lnTo>
                    <a:pt x="13252" y="22344"/>
                  </a:lnTo>
                  <a:lnTo>
                    <a:pt x="13111" y="22555"/>
                  </a:lnTo>
                  <a:lnTo>
                    <a:pt x="12970" y="22696"/>
                  </a:lnTo>
                  <a:lnTo>
                    <a:pt x="12758" y="22767"/>
                  </a:lnTo>
                  <a:lnTo>
                    <a:pt x="12617" y="22696"/>
                  </a:lnTo>
                  <a:lnTo>
                    <a:pt x="12406" y="22485"/>
                  </a:lnTo>
                  <a:lnTo>
                    <a:pt x="12335" y="22344"/>
                  </a:lnTo>
                  <a:lnTo>
                    <a:pt x="12265" y="22132"/>
                  </a:lnTo>
                  <a:lnTo>
                    <a:pt x="12265" y="21921"/>
                  </a:lnTo>
                  <a:lnTo>
                    <a:pt x="12406" y="21639"/>
                  </a:lnTo>
                  <a:lnTo>
                    <a:pt x="12617" y="21287"/>
                  </a:lnTo>
                  <a:lnTo>
                    <a:pt x="12970" y="21005"/>
                  </a:lnTo>
                  <a:lnTo>
                    <a:pt x="13322" y="20723"/>
                  </a:lnTo>
                  <a:lnTo>
                    <a:pt x="13886" y="20441"/>
                  </a:lnTo>
                  <a:close/>
                  <a:moveTo>
                    <a:pt x="6979" y="22767"/>
                  </a:moveTo>
                  <a:lnTo>
                    <a:pt x="7401" y="22837"/>
                  </a:lnTo>
                  <a:lnTo>
                    <a:pt x="7824" y="23049"/>
                  </a:lnTo>
                  <a:lnTo>
                    <a:pt x="8247" y="23190"/>
                  </a:lnTo>
                  <a:lnTo>
                    <a:pt x="8811" y="23472"/>
                  </a:lnTo>
                  <a:lnTo>
                    <a:pt x="8600" y="23683"/>
                  </a:lnTo>
                  <a:lnTo>
                    <a:pt x="8247" y="23894"/>
                  </a:lnTo>
                  <a:lnTo>
                    <a:pt x="7754" y="24035"/>
                  </a:lnTo>
                  <a:lnTo>
                    <a:pt x="7260" y="24176"/>
                  </a:lnTo>
                  <a:lnTo>
                    <a:pt x="6767" y="24176"/>
                  </a:lnTo>
                  <a:lnTo>
                    <a:pt x="6415" y="24106"/>
                  </a:lnTo>
                  <a:lnTo>
                    <a:pt x="6274" y="23965"/>
                  </a:lnTo>
                  <a:lnTo>
                    <a:pt x="6203" y="23824"/>
                  </a:lnTo>
                  <a:lnTo>
                    <a:pt x="6133" y="23683"/>
                  </a:lnTo>
                  <a:lnTo>
                    <a:pt x="6133" y="23472"/>
                  </a:lnTo>
                  <a:lnTo>
                    <a:pt x="6203" y="23190"/>
                  </a:lnTo>
                  <a:lnTo>
                    <a:pt x="6274" y="23049"/>
                  </a:lnTo>
                  <a:lnTo>
                    <a:pt x="6415" y="22908"/>
                  </a:lnTo>
                  <a:lnTo>
                    <a:pt x="6556" y="22837"/>
                  </a:lnTo>
                  <a:lnTo>
                    <a:pt x="6979" y="22767"/>
                  </a:lnTo>
                  <a:close/>
                  <a:moveTo>
                    <a:pt x="9868" y="23965"/>
                  </a:moveTo>
                  <a:lnTo>
                    <a:pt x="9868" y="24247"/>
                  </a:lnTo>
                  <a:lnTo>
                    <a:pt x="9868" y="24458"/>
                  </a:lnTo>
                  <a:lnTo>
                    <a:pt x="9727" y="24317"/>
                  </a:lnTo>
                  <a:lnTo>
                    <a:pt x="9727" y="24247"/>
                  </a:lnTo>
                  <a:lnTo>
                    <a:pt x="9727" y="24106"/>
                  </a:lnTo>
                  <a:lnTo>
                    <a:pt x="9868" y="23965"/>
                  </a:lnTo>
                  <a:close/>
                  <a:moveTo>
                    <a:pt x="9868" y="24599"/>
                  </a:moveTo>
                  <a:lnTo>
                    <a:pt x="9939" y="26079"/>
                  </a:lnTo>
                  <a:lnTo>
                    <a:pt x="9868" y="26502"/>
                  </a:lnTo>
                  <a:lnTo>
                    <a:pt x="9798" y="26925"/>
                  </a:lnTo>
                  <a:lnTo>
                    <a:pt x="9657" y="27348"/>
                  </a:lnTo>
                  <a:lnTo>
                    <a:pt x="9445" y="27701"/>
                  </a:lnTo>
                  <a:lnTo>
                    <a:pt x="9234" y="27912"/>
                  </a:lnTo>
                  <a:lnTo>
                    <a:pt x="9023" y="27912"/>
                  </a:lnTo>
                  <a:lnTo>
                    <a:pt x="8952" y="27771"/>
                  </a:lnTo>
                  <a:lnTo>
                    <a:pt x="8882" y="27630"/>
                  </a:lnTo>
                  <a:lnTo>
                    <a:pt x="8670" y="27066"/>
                  </a:lnTo>
                  <a:lnTo>
                    <a:pt x="8670" y="26502"/>
                  </a:lnTo>
                  <a:lnTo>
                    <a:pt x="8741" y="26150"/>
                  </a:lnTo>
                  <a:lnTo>
                    <a:pt x="8952" y="25798"/>
                  </a:lnTo>
                  <a:lnTo>
                    <a:pt x="9164" y="25586"/>
                  </a:lnTo>
                  <a:lnTo>
                    <a:pt x="9657" y="25163"/>
                  </a:lnTo>
                  <a:lnTo>
                    <a:pt x="9798" y="24952"/>
                  </a:lnTo>
                  <a:lnTo>
                    <a:pt x="9868" y="24599"/>
                  </a:lnTo>
                  <a:close/>
                  <a:moveTo>
                    <a:pt x="19313" y="28335"/>
                  </a:moveTo>
                  <a:lnTo>
                    <a:pt x="19243" y="28687"/>
                  </a:lnTo>
                  <a:lnTo>
                    <a:pt x="19243" y="29040"/>
                  </a:lnTo>
                  <a:lnTo>
                    <a:pt x="19313" y="29181"/>
                  </a:lnTo>
                  <a:lnTo>
                    <a:pt x="19454" y="29322"/>
                  </a:lnTo>
                  <a:lnTo>
                    <a:pt x="19595" y="29392"/>
                  </a:lnTo>
                  <a:lnTo>
                    <a:pt x="19807" y="29392"/>
                  </a:lnTo>
                  <a:lnTo>
                    <a:pt x="19313" y="30238"/>
                  </a:lnTo>
                  <a:lnTo>
                    <a:pt x="19031" y="30661"/>
                  </a:lnTo>
                  <a:lnTo>
                    <a:pt x="18679" y="31084"/>
                  </a:lnTo>
                  <a:lnTo>
                    <a:pt x="18538" y="31013"/>
                  </a:lnTo>
                  <a:lnTo>
                    <a:pt x="18397" y="30872"/>
                  </a:lnTo>
                  <a:lnTo>
                    <a:pt x="18326" y="30731"/>
                  </a:lnTo>
                  <a:lnTo>
                    <a:pt x="18256" y="30590"/>
                  </a:lnTo>
                  <a:lnTo>
                    <a:pt x="18326" y="30168"/>
                  </a:lnTo>
                  <a:lnTo>
                    <a:pt x="18467" y="29745"/>
                  </a:lnTo>
                  <a:lnTo>
                    <a:pt x="18679" y="29251"/>
                  </a:lnTo>
                  <a:lnTo>
                    <a:pt x="18961" y="28899"/>
                  </a:lnTo>
                  <a:lnTo>
                    <a:pt x="19313" y="28335"/>
                  </a:lnTo>
                  <a:close/>
                  <a:moveTo>
                    <a:pt x="21569" y="28758"/>
                  </a:moveTo>
                  <a:lnTo>
                    <a:pt x="22062" y="28969"/>
                  </a:lnTo>
                  <a:lnTo>
                    <a:pt x="22555" y="29181"/>
                  </a:lnTo>
                  <a:lnTo>
                    <a:pt x="23049" y="29533"/>
                  </a:lnTo>
                  <a:lnTo>
                    <a:pt x="23472" y="29886"/>
                  </a:lnTo>
                  <a:lnTo>
                    <a:pt x="23754" y="30238"/>
                  </a:lnTo>
                  <a:lnTo>
                    <a:pt x="23824" y="30450"/>
                  </a:lnTo>
                  <a:lnTo>
                    <a:pt x="23824" y="30661"/>
                  </a:lnTo>
                  <a:lnTo>
                    <a:pt x="23754" y="30872"/>
                  </a:lnTo>
                  <a:lnTo>
                    <a:pt x="23613" y="31013"/>
                  </a:lnTo>
                  <a:lnTo>
                    <a:pt x="23401" y="31225"/>
                  </a:lnTo>
                  <a:lnTo>
                    <a:pt x="23190" y="31366"/>
                  </a:lnTo>
                  <a:lnTo>
                    <a:pt x="22908" y="31436"/>
                  </a:lnTo>
                  <a:lnTo>
                    <a:pt x="22696" y="31366"/>
                  </a:lnTo>
                  <a:lnTo>
                    <a:pt x="22485" y="31295"/>
                  </a:lnTo>
                  <a:lnTo>
                    <a:pt x="22203" y="31154"/>
                  </a:lnTo>
                  <a:lnTo>
                    <a:pt x="21780" y="30802"/>
                  </a:lnTo>
                  <a:lnTo>
                    <a:pt x="21428" y="30309"/>
                  </a:lnTo>
                  <a:lnTo>
                    <a:pt x="21216" y="29745"/>
                  </a:lnTo>
                  <a:lnTo>
                    <a:pt x="21146" y="29251"/>
                  </a:lnTo>
                  <a:lnTo>
                    <a:pt x="21146" y="28969"/>
                  </a:lnTo>
                  <a:lnTo>
                    <a:pt x="21216" y="28758"/>
                  </a:lnTo>
                  <a:close/>
                  <a:moveTo>
                    <a:pt x="20934" y="33410"/>
                  </a:moveTo>
                  <a:lnTo>
                    <a:pt x="21075" y="33692"/>
                  </a:lnTo>
                  <a:lnTo>
                    <a:pt x="21133" y="33749"/>
                  </a:lnTo>
                  <a:lnTo>
                    <a:pt x="21005" y="34326"/>
                  </a:lnTo>
                  <a:lnTo>
                    <a:pt x="20511" y="34467"/>
                  </a:lnTo>
                  <a:lnTo>
                    <a:pt x="20018" y="34538"/>
                  </a:lnTo>
                  <a:lnTo>
                    <a:pt x="20018" y="34538"/>
                  </a:lnTo>
                  <a:lnTo>
                    <a:pt x="20159" y="34185"/>
                  </a:lnTo>
                  <a:lnTo>
                    <a:pt x="20441" y="33903"/>
                  </a:lnTo>
                  <a:lnTo>
                    <a:pt x="20934" y="33410"/>
                  </a:lnTo>
                  <a:close/>
                  <a:moveTo>
                    <a:pt x="22767" y="34115"/>
                  </a:moveTo>
                  <a:lnTo>
                    <a:pt x="23260" y="34185"/>
                  </a:lnTo>
                  <a:lnTo>
                    <a:pt x="23754" y="34256"/>
                  </a:lnTo>
                  <a:lnTo>
                    <a:pt x="24247" y="34467"/>
                  </a:lnTo>
                  <a:lnTo>
                    <a:pt x="24670" y="34749"/>
                  </a:lnTo>
                  <a:lnTo>
                    <a:pt x="24811" y="34890"/>
                  </a:lnTo>
                  <a:lnTo>
                    <a:pt x="24881" y="35031"/>
                  </a:lnTo>
                  <a:lnTo>
                    <a:pt x="24881" y="35172"/>
                  </a:lnTo>
                  <a:lnTo>
                    <a:pt x="24811" y="35313"/>
                  </a:lnTo>
                  <a:lnTo>
                    <a:pt x="24599" y="35454"/>
                  </a:lnTo>
                  <a:lnTo>
                    <a:pt x="24247" y="35524"/>
                  </a:lnTo>
                  <a:lnTo>
                    <a:pt x="23824" y="35454"/>
                  </a:lnTo>
                  <a:lnTo>
                    <a:pt x="23613" y="35383"/>
                  </a:lnTo>
                  <a:lnTo>
                    <a:pt x="23401" y="35242"/>
                  </a:lnTo>
                  <a:lnTo>
                    <a:pt x="23190" y="35031"/>
                  </a:lnTo>
                  <a:lnTo>
                    <a:pt x="23049" y="34820"/>
                  </a:lnTo>
                  <a:lnTo>
                    <a:pt x="22837" y="34467"/>
                  </a:lnTo>
                  <a:lnTo>
                    <a:pt x="22767" y="34115"/>
                  </a:lnTo>
                  <a:close/>
                  <a:moveTo>
                    <a:pt x="7260" y="35877"/>
                  </a:moveTo>
                  <a:lnTo>
                    <a:pt x="6626" y="36723"/>
                  </a:lnTo>
                  <a:lnTo>
                    <a:pt x="5851" y="37498"/>
                  </a:lnTo>
                  <a:lnTo>
                    <a:pt x="5146" y="37991"/>
                  </a:lnTo>
                  <a:lnTo>
                    <a:pt x="4441" y="38485"/>
                  </a:lnTo>
                  <a:lnTo>
                    <a:pt x="4723" y="38273"/>
                  </a:lnTo>
                  <a:lnTo>
                    <a:pt x="4935" y="37991"/>
                  </a:lnTo>
                  <a:lnTo>
                    <a:pt x="5569" y="37216"/>
                  </a:lnTo>
                  <a:lnTo>
                    <a:pt x="5921" y="36793"/>
                  </a:lnTo>
                  <a:lnTo>
                    <a:pt x="6344" y="36370"/>
                  </a:lnTo>
                  <a:lnTo>
                    <a:pt x="6767" y="36088"/>
                  </a:lnTo>
                  <a:lnTo>
                    <a:pt x="7260" y="35877"/>
                  </a:lnTo>
                  <a:close/>
                  <a:moveTo>
                    <a:pt x="21639" y="37568"/>
                  </a:moveTo>
                  <a:lnTo>
                    <a:pt x="21569" y="37921"/>
                  </a:lnTo>
                  <a:lnTo>
                    <a:pt x="21357" y="38344"/>
                  </a:lnTo>
                  <a:lnTo>
                    <a:pt x="20934" y="38978"/>
                  </a:lnTo>
                  <a:lnTo>
                    <a:pt x="20723" y="39331"/>
                  </a:lnTo>
                  <a:lnTo>
                    <a:pt x="20511" y="39612"/>
                  </a:lnTo>
                  <a:lnTo>
                    <a:pt x="20229" y="39824"/>
                  </a:lnTo>
                  <a:lnTo>
                    <a:pt x="19948" y="40035"/>
                  </a:lnTo>
                  <a:lnTo>
                    <a:pt x="19807" y="40035"/>
                  </a:lnTo>
                  <a:lnTo>
                    <a:pt x="19736" y="39894"/>
                  </a:lnTo>
                  <a:lnTo>
                    <a:pt x="19736" y="39824"/>
                  </a:lnTo>
                  <a:lnTo>
                    <a:pt x="19807" y="39612"/>
                  </a:lnTo>
                  <a:lnTo>
                    <a:pt x="20088" y="39260"/>
                  </a:lnTo>
                  <a:lnTo>
                    <a:pt x="20441" y="38767"/>
                  </a:lnTo>
                  <a:lnTo>
                    <a:pt x="21287" y="37921"/>
                  </a:lnTo>
                  <a:lnTo>
                    <a:pt x="21639" y="37568"/>
                  </a:lnTo>
                  <a:close/>
                  <a:moveTo>
                    <a:pt x="7754" y="38203"/>
                  </a:moveTo>
                  <a:lnTo>
                    <a:pt x="7824" y="38767"/>
                  </a:lnTo>
                  <a:lnTo>
                    <a:pt x="7824" y="39331"/>
                  </a:lnTo>
                  <a:lnTo>
                    <a:pt x="7824" y="39894"/>
                  </a:lnTo>
                  <a:lnTo>
                    <a:pt x="7683" y="40388"/>
                  </a:lnTo>
                  <a:lnTo>
                    <a:pt x="7613" y="40811"/>
                  </a:lnTo>
                  <a:lnTo>
                    <a:pt x="7331" y="41163"/>
                  </a:lnTo>
                  <a:lnTo>
                    <a:pt x="7260" y="41234"/>
                  </a:lnTo>
                  <a:lnTo>
                    <a:pt x="7190" y="41163"/>
                  </a:lnTo>
                  <a:lnTo>
                    <a:pt x="7120" y="40952"/>
                  </a:lnTo>
                  <a:lnTo>
                    <a:pt x="7120" y="40529"/>
                  </a:lnTo>
                  <a:lnTo>
                    <a:pt x="7260" y="39965"/>
                  </a:lnTo>
                  <a:lnTo>
                    <a:pt x="7542" y="38837"/>
                  </a:lnTo>
                  <a:lnTo>
                    <a:pt x="7754" y="38203"/>
                  </a:lnTo>
                  <a:close/>
                  <a:moveTo>
                    <a:pt x="22908" y="38203"/>
                  </a:moveTo>
                  <a:lnTo>
                    <a:pt x="23472" y="38555"/>
                  </a:lnTo>
                  <a:lnTo>
                    <a:pt x="23824" y="38908"/>
                  </a:lnTo>
                  <a:lnTo>
                    <a:pt x="24036" y="39260"/>
                  </a:lnTo>
                  <a:lnTo>
                    <a:pt x="24106" y="39612"/>
                  </a:lnTo>
                  <a:lnTo>
                    <a:pt x="24106" y="40035"/>
                  </a:lnTo>
                  <a:lnTo>
                    <a:pt x="23965" y="40317"/>
                  </a:lnTo>
                  <a:lnTo>
                    <a:pt x="23754" y="40670"/>
                  </a:lnTo>
                  <a:lnTo>
                    <a:pt x="23542" y="40952"/>
                  </a:lnTo>
                  <a:lnTo>
                    <a:pt x="23331" y="41163"/>
                  </a:lnTo>
                  <a:lnTo>
                    <a:pt x="23049" y="41304"/>
                  </a:lnTo>
                  <a:lnTo>
                    <a:pt x="22767" y="41375"/>
                  </a:lnTo>
                  <a:lnTo>
                    <a:pt x="22555" y="41375"/>
                  </a:lnTo>
                  <a:lnTo>
                    <a:pt x="22414" y="41234"/>
                  </a:lnTo>
                  <a:lnTo>
                    <a:pt x="22344" y="41022"/>
                  </a:lnTo>
                  <a:lnTo>
                    <a:pt x="22344" y="40670"/>
                  </a:lnTo>
                  <a:lnTo>
                    <a:pt x="22414" y="40247"/>
                  </a:lnTo>
                  <a:lnTo>
                    <a:pt x="22696" y="39190"/>
                  </a:lnTo>
                  <a:lnTo>
                    <a:pt x="22908" y="38203"/>
                  </a:lnTo>
                  <a:close/>
                  <a:moveTo>
                    <a:pt x="3102" y="42784"/>
                  </a:moveTo>
                  <a:lnTo>
                    <a:pt x="3172" y="42925"/>
                  </a:lnTo>
                  <a:lnTo>
                    <a:pt x="3172" y="43137"/>
                  </a:lnTo>
                  <a:lnTo>
                    <a:pt x="2961" y="43630"/>
                  </a:lnTo>
                  <a:lnTo>
                    <a:pt x="2538" y="44405"/>
                  </a:lnTo>
                  <a:lnTo>
                    <a:pt x="1904" y="44828"/>
                  </a:lnTo>
                  <a:lnTo>
                    <a:pt x="1481" y="44828"/>
                  </a:lnTo>
                  <a:lnTo>
                    <a:pt x="1481" y="44687"/>
                  </a:lnTo>
                  <a:lnTo>
                    <a:pt x="1622" y="44405"/>
                  </a:lnTo>
                  <a:lnTo>
                    <a:pt x="1904" y="43983"/>
                  </a:lnTo>
                  <a:lnTo>
                    <a:pt x="2256" y="43489"/>
                  </a:lnTo>
                  <a:lnTo>
                    <a:pt x="2679" y="43066"/>
                  </a:lnTo>
                  <a:lnTo>
                    <a:pt x="3102" y="42784"/>
                  </a:lnTo>
                  <a:close/>
                  <a:moveTo>
                    <a:pt x="4441" y="43419"/>
                  </a:moveTo>
                  <a:lnTo>
                    <a:pt x="4935" y="43771"/>
                  </a:lnTo>
                  <a:lnTo>
                    <a:pt x="5075" y="43912"/>
                  </a:lnTo>
                  <a:lnTo>
                    <a:pt x="5146" y="44194"/>
                  </a:lnTo>
                  <a:lnTo>
                    <a:pt x="5146" y="44405"/>
                  </a:lnTo>
                  <a:lnTo>
                    <a:pt x="5146" y="44617"/>
                  </a:lnTo>
                  <a:lnTo>
                    <a:pt x="5005" y="45110"/>
                  </a:lnTo>
                  <a:lnTo>
                    <a:pt x="4794" y="45392"/>
                  </a:lnTo>
                  <a:lnTo>
                    <a:pt x="4653" y="45463"/>
                  </a:lnTo>
                  <a:lnTo>
                    <a:pt x="4512" y="45463"/>
                  </a:lnTo>
                  <a:lnTo>
                    <a:pt x="4441" y="45392"/>
                  </a:lnTo>
                  <a:lnTo>
                    <a:pt x="4300" y="45251"/>
                  </a:lnTo>
                  <a:lnTo>
                    <a:pt x="4300" y="44969"/>
                  </a:lnTo>
                  <a:lnTo>
                    <a:pt x="4300" y="44617"/>
                  </a:lnTo>
                  <a:lnTo>
                    <a:pt x="4300" y="44053"/>
                  </a:lnTo>
                  <a:lnTo>
                    <a:pt x="4441" y="43419"/>
                  </a:lnTo>
                  <a:close/>
                  <a:moveTo>
                    <a:pt x="12688" y="43912"/>
                  </a:moveTo>
                  <a:lnTo>
                    <a:pt x="13322" y="44053"/>
                  </a:lnTo>
                  <a:lnTo>
                    <a:pt x="13956" y="44335"/>
                  </a:lnTo>
                  <a:lnTo>
                    <a:pt x="14450" y="44687"/>
                  </a:lnTo>
                  <a:lnTo>
                    <a:pt x="14661" y="44899"/>
                  </a:lnTo>
                  <a:lnTo>
                    <a:pt x="14873" y="45181"/>
                  </a:lnTo>
                  <a:lnTo>
                    <a:pt x="14943" y="45322"/>
                  </a:lnTo>
                  <a:lnTo>
                    <a:pt x="15014" y="45392"/>
                  </a:lnTo>
                  <a:lnTo>
                    <a:pt x="15014" y="45533"/>
                  </a:lnTo>
                  <a:lnTo>
                    <a:pt x="14873" y="45674"/>
                  </a:lnTo>
                  <a:lnTo>
                    <a:pt x="14661" y="45674"/>
                  </a:lnTo>
                  <a:lnTo>
                    <a:pt x="14379" y="45533"/>
                  </a:lnTo>
                  <a:lnTo>
                    <a:pt x="14027" y="45322"/>
                  </a:lnTo>
                  <a:lnTo>
                    <a:pt x="13674" y="45040"/>
                  </a:lnTo>
                  <a:lnTo>
                    <a:pt x="13040" y="44405"/>
                  </a:lnTo>
                  <a:lnTo>
                    <a:pt x="12688" y="43912"/>
                  </a:lnTo>
                  <a:close/>
                  <a:moveTo>
                    <a:pt x="12617" y="46168"/>
                  </a:moveTo>
                  <a:lnTo>
                    <a:pt x="12688" y="46238"/>
                  </a:lnTo>
                  <a:lnTo>
                    <a:pt x="12688" y="46520"/>
                  </a:lnTo>
                  <a:lnTo>
                    <a:pt x="12688" y="46872"/>
                  </a:lnTo>
                  <a:lnTo>
                    <a:pt x="12547" y="47859"/>
                  </a:lnTo>
                  <a:lnTo>
                    <a:pt x="12406" y="48353"/>
                  </a:lnTo>
                  <a:lnTo>
                    <a:pt x="12265" y="48705"/>
                  </a:lnTo>
                  <a:lnTo>
                    <a:pt x="12053" y="48987"/>
                  </a:lnTo>
                  <a:lnTo>
                    <a:pt x="11912" y="49057"/>
                  </a:lnTo>
                  <a:lnTo>
                    <a:pt x="11771" y="49057"/>
                  </a:lnTo>
                  <a:lnTo>
                    <a:pt x="11701" y="48987"/>
                  </a:lnTo>
                  <a:lnTo>
                    <a:pt x="11701" y="48916"/>
                  </a:lnTo>
                  <a:lnTo>
                    <a:pt x="11701" y="48494"/>
                  </a:lnTo>
                  <a:lnTo>
                    <a:pt x="11771" y="48000"/>
                  </a:lnTo>
                  <a:lnTo>
                    <a:pt x="11983" y="47436"/>
                  </a:lnTo>
                  <a:lnTo>
                    <a:pt x="12194" y="46872"/>
                  </a:lnTo>
                  <a:lnTo>
                    <a:pt x="12406" y="46449"/>
                  </a:lnTo>
                  <a:lnTo>
                    <a:pt x="12547" y="46238"/>
                  </a:lnTo>
                  <a:lnTo>
                    <a:pt x="12617" y="46168"/>
                  </a:lnTo>
                  <a:close/>
                  <a:moveTo>
                    <a:pt x="2186" y="49128"/>
                  </a:moveTo>
                  <a:lnTo>
                    <a:pt x="2256" y="49692"/>
                  </a:lnTo>
                  <a:lnTo>
                    <a:pt x="2186" y="49833"/>
                  </a:lnTo>
                  <a:lnTo>
                    <a:pt x="2115" y="49974"/>
                  </a:lnTo>
                  <a:lnTo>
                    <a:pt x="1904" y="50185"/>
                  </a:lnTo>
                  <a:lnTo>
                    <a:pt x="1622" y="50256"/>
                  </a:lnTo>
                  <a:lnTo>
                    <a:pt x="1340" y="50185"/>
                  </a:lnTo>
                  <a:lnTo>
                    <a:pt x="1128" y="49974"/>
                  </a:lnTo>
                  <a:lnTo>
                    <a:pt x="987" y="49762"/>
                  </a:lnTo>
                  <a:lnTo>
                    <a:pt x="987" y="49621"/>
                  </a:lnTo>
                  <a:lnTo>
                    <a:pt x="1058" y="49480"/>
                  </a:lnTo>
                  <a:lnTo>
                    <a:pt x="1269" y="49128"/>
                  </a:lnTo>
                  <a:lnTo>
                    <a:pt x="1481" y="49269"/>
                  </a:lnTo>
                  <a:lnTo>
                    <a:pt x="1692" y="49410"/>
                  </a:lnTo>
                  <a:lnTo>
                    <a:pt x="1904" y="49339"/>
                  </a:lnTo>
                  <a:lnTo>
                    <a:pt x="2186" y="49128"/>
                  </a:lnTo>
                  <a:close/>
                  <a:moveTo>
                    <a:pt x="14732" y="49551"/>
                  </a:moveTo>
                  <a:lnTo>
                    <a:pt x="16423" y="50185"/>
                  </a:lnTo>
                  <a:lnTo>
                    <a:pt x="16635" y="50185"/>
                  </a:lnTo>
                  <a:lnTo>
                    <a:pt x="16705" y="50256"/>
                  </a:lnTo>
                  <a:lnTo>
                    <a:pt x="16705" y="50397"/>
                  </a:lnTo>
                  <a:lnTo>
                    <a:pt x="16635" y="50538"/>
                  </a:lnTo>
                  <a:lnTo>
                    <a:pt x="16141" y="50538"/>
                  </a:lnTo>
                  <a:lnTo>
                    <a:pt x="15859" y="50467"/>
                  </a:lnTo>
                  <a:lnTo>
                    <a:pt x="15578" y="50256"/>
                  </a:lnTo>
                  <a:lnTo>
                    <a:pt x="15155" y="49903"/>
                  </a:lnTo>
                  <a:lnTo>
                    <a:pt x="14732" y="49551"/>
                  </a:lnTo>
                  <a:close/>
                  <a:moveTo>
                    <a:pt x="11208" y="42925"/>
                  </a:moveTo>
                  <a:lnTo>
                    <a:pt x="12194" y="45040"/>
                  </a:lnTo>
                  <a:lnTo>
                    <a:pt x="12194" y="45392"/>
                  </a:lnTo>
                  <a:lnTo>
                    <a:pt x="12194" y="45674"/>
                  </a:lnTo>
                  <a:lnTo>
                    <a:pt x="12265" y="46027"/>
                  </a:lnTo>
                  <a:lnTo>
                    <a:pt x="12194" y="46379"/>
                  </a:lnTo>
                  <a:lnTo>
                    <a:pt x="12124" y="46661"/>
                  </a:lnTo>
                  <a:lnTo>
                    <a:pt x="11912" y="46943"/>
                  </a:lnTo>
                  <a:lnTo>
                    <a:pt x="11419" y="47507"/>
                  </a:lnTo>
                  <a:lnTo>
                    <a:pt x="11208" y="47789"/>
                  </a:lnTo>
                  <a:lnTo>
                    <a:pt x="10996" y="48071"/>
                  </a:lnTo>
                  <a:lnTo>
                    <a:pt x="10855" y="48423"/>
                  </a:lnTo>
                  <a:lnTo>
                    <a:pt x="10785" y="48775"/>
                  </a:lnTo>
                  <a:lnTo>
                    <a:pt x="10855" y="49128"/>
                  </a:lnTo>
                  <a:lnTo>
                    <a:pt x="10926" y="49410"/>
                  </a:lnTo>
                  <a:lnTo>
                    <a:pt x="10996" y="49621"/>
                  </a:lnTo>
                  <a:lnTo>
                    <a:pt x="11137" y="49833"/>
                  </a:lnTo>
                  <a:lnTo>
                    <a:pt x="11278" y="49974"/>
                  </a:lnTo>
                  <a:lnTo>
                    <a:pt x="11419" y="50115"/>
                  </a:lnTo>
                  <a:lnTo>
                    <a:pt x="11560" y="50185"/>
                  </a:lnTo>
                  <a:lnTo>
                    <a:pt x="11771" y="50256"/>
                  </a:lnTo>
                  <a:lnTo>
                    <a:pt x="12194" y="50185"/>
                  </a:lnTo>
                  <a:lnTo>
                    <a:pt x="12617" y="49974"/>
                  </a:lnTo>
                  <a:lnTo>
                    <a:pt x="13040" y="49621"/>
                  </a:lnTo>
                  <a:lnTo>
                    <a:pt x="13322" y="49057"/>
                  </a:lnTo>
                  <a:lnTo>
                    <a:pt x="13674" y="50326"/>
                  </a:lnTo>
                  <a:lnTo>
                    <a:pt x="13815" y="51031"/>
                  </a:lnTo>
                  <a:lnTo>
                    <a:pt x="13886" y="51524"/>
                  </a:lnTo>
                  <a:lnTo>
                    <a:pt x="13745" y="51947"/>
                  </a:lnTo>
                  <a:lnTo>
                    <a:pt x="13393" y="52864"/>
                  </a:lnTo>
                  <a:lnTo>
                    <a:pt x="13252" y="53286"/>
                  </a:lnTo>
                  <a:lnTo>
                    <a:pt x="13040" y="53568"/>
                  </a:lnTo>
                  <a:lnTo>
                    <a:pt x="12899" y="53639"/>
                  </a:lnTo>
                  <a:lnTo>
                    <a:pt x="12829" y="53709"/>
                  </a:lnTo>
                  <a:lnTo>
                    <a:pt x="12758" y="53639"/>
                  </a:lnTo>
                  <a:lnTo>
                    <a:pt x="12688" y="53498"/>
                  </a:lnTo>
                  <a:lnTo>
                    <a:pt x="12617" y="53286"/>
                  </a:lnTo>
                  <a:lnTo>
                    <a:pt x="12688" y="52934"/>
                  </a:lnTo>
                  <a:lnTo>
                    <a:pt x="12899" y="52159"/>
                  </a:lnTo>
                  <a:lnTo>
                    <a:pt x="13181" y="51454"/>
                  </a:lnTo>
                  <a:lnTo>
                    <a:pt x="13393" y="51101"/>
                  </a:lnTo>
                  <a:lnTo>
                    <a:pt x="13040" y="51383"/>
                  </a:lnTo>
                  <a:lnTo>
                    <a:pt x="12688" y="51665"/>
                  </a:lnTo>
                  <a:lnTo>
                    <a:pt x="12335" y="52018"/>
                  </a:lnTo>
                  <a:lnTo>
                    <a:pt x="12053" y="52441"/>
                  </a:lnTo>
                  <a:lnTo>
                    <a:pt x="11912" y="52229"/>
                  </a:lnTo>
                  <a:lnTo>
                    <a:pt x="11701" y="52088"/>
                  </a:lnTo>
                  <a:lnTo>
                    <a:pt x="11278" y="51736"/>
                  </a:lnTo>
                  <a:lnTo>
                    <a:pt x="10855" y="51454"/>
                  </a:lnTo>
                  <a:lnTo>
                    <a:pt x="10714" y="51242"/>
                  </a:lnTo>
                  <a:lnTo>
                    <a:pt x="10573" y="51101"/>
                  </a:lnTo>
                  <a:lnTo>
                    <a:pt x="10503" y="50820"/>
                  </a:lnTo>
                  <a:lnTo>
                    <a:pt x="10432" y="50397"/>
                  </a:lnTo>
                  <a:lnTo>
                    <a:pt x="10432" y="49480"/>
                  </a:lnTo>
                  <a:lnTo>
                    <a:pt x="10644" y="47859"/>
                  </a:lnTo>
                  <a:lnTo>
                    <a:pt x="10855" y="45392"/>
                  </a:lnTo>
                  <a:lnTo>
                    <a:pt x="10996" y="44194"/>
                  </a:lnTo>
                  <a:lnTo>
                    <a:pt x="11208" y="42925"/>
                  </a:lnTo>
                  <a:close/>
                  <a:moveTo>
                    <a:pt x="10573" y="52441"/>
                  </a:moveTo>
                  <a:lnTo>
                    <a:pt x="11067" y="52934"/>
                  </a:lnTo>
                  <a:lnTo>
                    <a:pt x="11349" y="53498"/>
                  </a:lnTo>
                  <a:lnTo>
                    <a:pt x="11630" y="54062"/>
                  </a:lnTo>
                  <a:lnTo>
                    <a:pt x="11701" y="54696"/>
                  </a:lnTo>
                  <a:lnTo>
                    <a:pt x="10644" y="54273"/>
                  </a:lnTo>
                  <a:lnTo>
                    <a:pt x="10573" y="52441"/>
                  </a:lnTo>
                  <a:close/>
                  <a:moveTo>
                    <a:pt x="8655" y="54760"/>
                  </a:moveTo>
                  <a:lnTo>
                    <a:pt x="8600" y="55260"/>
                  </a:lnTo>
                  <a:lnTo>
                    <a:pt x="8388" y="56106"/>
                  </a:lnTo>
                  <a:lnTo>
                    <a:pt x="8177" y="56811"/>
                  </a:lnTo>
                  <a:lnTo>
                    <a:pt x="7965" y="57375"/>
                  </a:lnTo>
                  <a:lnTo>
                    <a:pt x="7824" y="57586"/>
                  </a:lnTo>
                  <a:lnTo>
                    <a:pt x="7683" y="57727"/>
                  </a:lnTo>
                  <a:lnTo>
                    <a:pt x="7472" y="57797"/>
                  </a:lnTo>
                  <a:lnTo>
                    <a:pt x="7331" y="57868"/>
                  </a:lnTo>
                  <a:lnTo>
                    <a:pt x="7120" y="57868"/>
                  </a:lnTo>
                  <a:lnTo>
                    <a:pt x="6908" y="57727"/>
                  </a:lnTo>
                  <a:lnTo>
                    <a:pt x="6838" y="57656"/>
                  </a:lnTo>
                  <a:lnTo>
                    <a:pt x="6908" y="57516"/>
                  </a:lnTo>
                  <a:lnTo>
                    <a:pt x="7049" y="57163"/>
                  </a:lnTo>
                  <a:lnTo>
                    <a:pt x="7683" y="56035"/>
                  </a:lnTo>
                  <a:lnTo>
                    <a:pt x="8655" y="54760"/>
                  </a:lnTo>
                  <a:close/>
                  <a:moveTo>
                    <a:pt x="10714" y="58361"/>
                  </a:moveTo>
                  <a:lnTo>
                    <a:pt x="10926" y="59066"/>
                  </a:lnTo>
                  <a:lnTo>
                    <a:pt x="10926" y="59771"/>
                  </a:lnTo>
                  <a:lnTo>
                    <a:pt x="10785" y="60476"/>
                  </a:lnTo>
                  <a:lnTo>
                    <a:pt x="10714" y="60828"/>
                  </a:lnTo>
                  <a:lnTo>
                    <a:pt x="10503" y="61181"/>
                  </a:lnTo>
                  <a:lnTo>
                    <a:pt x="10221" y="61533"/>
                  </a:lnTo>
                  <a:lnTo>
                    <a:pt x="10080" y="61604"/>
                  </a:lnTo>
                  <a:lnTo>
                    <a:pt x="10009" y="61674"/>
                  </a:lnTo>
                  <a:lnTo>
                    <a:pt x="9868" y="61674"/>
                  </a:lnTo>
                  <a:lnTo>
                    <a:pt x="9798" y="61604"/>
                  </a:lnTo>
                  <a:lnTo>
                    <a:pt x="9586" y="61392"/>
                  </a:lnTo>
                  <a:lnTo>
                    <a:pt x="9445" y="61040"/>
                  </a:lnTo>
                  <a:lnTo>
                    <a:pt x="9304" y="60687"/>
                  </a:lnTo>
                  <a:lnTo>
                    <a:pt x="9234" y="60053"/>
                  </a:lnTo>
                  <a:lnTo>
                    <a:pt x="9304" y="59419"/>
                  </a:lnTo>
                  <a:lnTo>
                    <a:pt x="9375" y="59066"/>
                  </a:lnTo>
                  <a:lnTo>
                    <a:pt x="9516" y="58855"/>
                  </a:lnTo>
                  <a:lnTo>
                    <a:pt x="9727" y="58784"/>
                  </a:lnTo>
                  <a:lnTo>
                    <a:pt x="10221" y="58714"/>
                  </a:lnTo>
                  <a:lnTo>
                    <a:pt x="10432" y="58643"/>
                  </a:lnTo>
                  <a:lnTo>
                    <a:pt x="10714" y="58361"/>
                  </a:lnTo>
                  <a:close/>
                  <a:moveTo>
                    <a:pt x="24458" y="0"/>
                  </a:moveTo>
                  <a:lnTo>
                    <a:pt x="24599" y="3736"/>
                  </a:lnTo>
                  <a:lnTo>
                    <a:pt x="24670" y="6485"/>
                  </a:lnTo>
                  <a:lnTo>
                    <a:pt x="24599" y="7965"/>
                  </a:lnTo>
                  <a:lnTo>
                    <a:pt x="24247" y="9727"/>
                  </a:lnTo>
                  <a:lnTo>
                    <a:pt x="24036" y="10573"/>
                  </a:lnTo>
                  <a:lnTo>
                    <a:pt x="23754" y="11278"/>
                  </a:lnTo>
                  <a:lnTo>
                    <a:pt x="23401" y="11983"/>
                  </a:lnTo>
                  <a:lnTo>
                    <a:pt x="22978" y="12617"/>
                  </a:lnTo>
                  <a:lnTo>
                    <a:pt x="22414" y="13251"/>
                  </a:lnTo>
                  <a:lnTo>
                    <a:pt x="21780" y="13886"/>
                  </a:lnTo>
                  <a:lnTo>
                    <a:pt x="21639" y="13674"/>
                  </a:lnTo>
                  <a:lnTo>
                    <a:pt x="21498" y="13463"/>
                  </a:lnTo>
                  <a:lnTo>
                    <a:pt x="21005" y="13110"/>
                  </a:lnTo>
                  <a:lnTo>
                    <a:pt x="20441" y="12899"/>
                  </a:lnTo>
                  <a:lnTo>
                    <a:pt x="19807" y="12758"/>
                  </a:lnTo>
                  <a:lnTo>
                    <a:pt x="19243" y="12758"/>
                  </a:lnTo>
                  <a:lnTo>
                    <a:pt x="18961" y="12828"/>
                  </a:lnTo>
                  <a:lnTo>
                    <a:pt x="18749" y="12969"/>
                  </a:lnTo>
                  <a:lnTo>
                    <a:pt x="18538" y="13110"/>
                  </a:lnTo>
                  <a:lnTo>
                    <a:pt x="18397" y="13322"/>
                  </a:lnTo>
                  <a:lnTo>
                    <a:pt x="18326" y="13533"/>
                  </a:lnTo>
                  <a:lnTo>
                    <a:pt x="18256" y="13886"/>
                  </a:lnTo>
                  <a:lnTo>
                    <a:pt x="18256" y="14027"/>
                  </a:lnTo>
                  <a:lnTo>
                    <a:pt x="18326" y="14238"/>
                  </a:lnTo>
                  <a:lnTo>
                    <a:pt x="18608" y="14450"/>
                  </a:lnTo>
                  <a:lnTo>
                    <a:pt x="18890" y="14661"/>
                  </a:lnTo>
                  <a:lnTo>
                    <a:pt x="19313" y="14802"/>
                  </a:lnTo>
                  <a:lnTo>
                    <a:pt x="20088" y="14802"/>
                  </a:lnTo>
                  <a:lnTo>
                    <a:pt x="20441" y="14732"/>
                  </a:lnTo>
                  <a:lnTo>
                    <a:pt x="20723" y="14520"/>
                  </a:lnTo>
                  <a:lnTo>
                    <a:pt x="20652" y="14661"/>
                  </a:lnTo>
                  <a:lnTo>
                    <a:pt x="20441" y="14872"/>
                  </a:lnTo>
                  <a:lnTo>
                    <a:pt x="19595" y="15436"/>
                  </a:lnTo>
                  <a:lnTo>
                    <a:pt x="18115" y="16141"/>
                  </a:lnTo>
                  <a:lnTo>
                    <a:pt x="18044" y="15718"/>
                  </a:lnTo>
                  <a:lnTo>
                    <a:pt x="17903" y="15436"/>
                  </a:lnTo>
                  <a:lnTo>
                    <a:pt x="17692" y="15084"/>
                  </a:lnTo>
                  <a:lnTo>
                    <a:pt x="17481" y="14872"/>
                  </a:lnTo>
                  <a:lnTo>
                    <a:pt x="17269" y="14732"/>
                  </a:lnTo>
                  <a:lnTo>
                    <a:pt x="16987" y="14591"/>
                  </a:lnTo>
                  <a:lnTo>
                    <a:pt x="16705" y="14450"/>
                  </a:lnTo>
                  <a:lnTo>
                    <a:pt x="15789" y="14450"/>
                  </a:lnTo>
                  <a:lnTo>
                    <a:pt x="15155" y="14591"/>
                  </a:lnTo>
                  <a:lnTo>
                    <a:pt x="14520" y="14872"/>
                  </a:lnTo>
                  <a:lnTo>
                    <a:pt x="13886" y="15225"/>
                  </a:lnTo>
                  <a:lnTo>
                    <a:pt x="13393" y="15648"/>
                  </a:lnTo>
                  <a:lnTo>
                    <a:pt x="12970" y="16071"/>
                  </a:lnTo>
                  <a:lnTo>
                    <a:pt x="12758" y="16494"/>
                  </a:lnTo>
                  <a:lnTo>
                    <a:pt x="12688" y="16776"/>
                  </a:lnTo>
                  <a:lnTo>
                    <a:pt x="12617" y="16987"/>
                  </a:lnTo>
                  <a:lnTo>
                    <a:pt x="12688" y="17198"/>
                  </a:lnTo>
                  <a:lnTo>
                    <a:pt x="12758" y="17339"/>
                  </a:lnTo>
                  <a:lnTo>
                    <a:pt x="12899" y="17551"/>
                  </a:lnTo>
                  <a:lnTo>
                    <a:pt x="13111" y="17692"/>
                  </a:lnTo>
                  <a:lnTo>
                    <a:pt x="13393" y="17833"/>
                  </a:lnTo>
                  <a:lnTo>
                    <a:pt x="13745" y="17974"/>
                  </a:lnTo>
                  <a:lnTo>
                    <a:pt x="14168" y="18044"/>
                  </a:lnTo>
                  <a:lnTo>
                    <a:pt x="14661" y="18115"/>
                  </a:lnTo>
                  <a:lnTo>
                    <a:pt x="14027" y="18467"/>
                  </a:lnTo>
                  <a:lnTo>
                    <a:pt x="13393" y="18820"/>
                  </a:lnTo>
                  <a:lnTo>
                    <a:pt x="12617" y="19172"/>
                  </a:lnTo>
                  <a:lnTo>
                    <a:pt x="11842" y="19454"/>
                  </a:lnTo>
                  <a:lnTo>
                    <a:pt x="11067" y="19665"/>
                  </a:lnTo>
                  <a:lnTo>
                    <a:pt x="10291" y="19806"/>
                  </a:lnTo>
                  <a:lnTo>
                    <a:pt x="9516" y="19877"/>
                  </a:lnTo>
                  <a:lnTo>
                    <a:pt x="8811" y="19736"/>
                  </a:lnTo>
                  <a:lnTo>
                    <a:pt x="9023" y="19383"/>
                  </a:lnTo>
                  <a:lnTo>
                    <a:pt x="9445" y="19031"/>
                  </a:lnTo>
                  <a:lnTo>
                    <a:pt x="9939" y="18679"/>
                  </a:lnTo>
                  <a:lnTo>
                    <a:pt x="10503" y="18397"/>
                  </a:lnTo>
                  <a:lnTo>
                    <a:pt x="11067" y="18256"/>
                  </a:lnTo>
                  <a:lnTo>
                    <a:pt x="11630" y="18115"/>
                  </a:lnTo>
                  <a:lnTo>
                    <a:pt x="11912" y="18185"/>
                  </a:lnTo>
                  <a:lnTo>
                    <a:pt x="12124" y="18185"/>
                  </a:lnTo>
                  <a:lnTo>
                    <a:pt x="12335" y="18326"/>
                  </a:lnTo>
                  <a:lnTo>
                    <a:pt x="12547" y="18467"/>
                  </a:lnTo>
                  <a:lnTo>
                    <a:pt x="12265" y="18185"/>
                  </a:lnTo>
                  <a:lnTo>
                    <a:pt x="11912" y="17974"/>
                  </a:lnTo>
                  <a:lnTo>
                    <a:pt x="11560" y="17833"/>
                  </a:lnTo>
                  <a:lnTo>
                    <a:pt x="11278" y="17692"/>
                  </a:lnTo>
                  <a:lnTo>
                    <a:pt x="10644" y="17621"/>
                  </a:lnTo>
                  <a:lnTo>
                    <a:pt x="10009" y="17692"/>
                  </a:lnTo>
                  <a:lnTo>
                    <a:pt x="9445" y="17903"/>
                  </a:lnTo>
                  <a:lnTo>
                    <a:pt x="8952" y="18185"/>
                  </a:lnTo>
                  <a:lnTo>
                    <a:pt x="8529" y="18538"/>
                  </a:lnTo>
                  <a:lnTo>
                    <a:pt x="8177" y="18961"/>
                  </a:lnTo>
                  <a:lnTo>
                    <a:pt x="7965" y="19383"/>
                  </a:lnTo>
                  <a:lnTo>
                    <a:pt x="7895" y="19877"/>
                  </a:lnTo>
                  <a:lnTo>
                    <a:pt x="7895" y="20229"/>
                  </a:lnTo>
                  <a:lnTo>
                    <a:pt x="8036" y="20441"/>
                  </a:lnTo>
                  <a:lnTo>
                    <a:pt x="8177" y="20582"/>
                  </a:lnTo>
                  <a:lnTo>
                    <a:pt x="8318" y="20793"/>
                  </a:lnTo>
                  <a:lnTo>
                    <a:pt x="8529" y="20864"/>
                  </a:lnTo>
                  <a:lnTo>
                    <a:pt x="8811" y="21005"/>
                  </a:lnTo>
                  <a:lnTo>
                    <a:pt x="9164" y="21075"/>
                  </a:lnTo>
                  <a:lnTo>
                    <a:pt x="10009" y="21075"/>
                  </a:lnTo>
                  <a:lnTo>
                    <a:pt x="11067" y="21005"/>
                  </a:lnTo>
                  <a:lnTo>
                    <a:pt x="10009" y="22062"/>
                  </a:lnTo>
                  <a:lnTo>
                    <a:pt x="9023" y="23260"/>
                  </a:lnTo>
                  <a:lnTo>
                    <a:pt x="8882" y="22908"/>
                  </a:lnTo>
                  <a:lnTo>
                    <a:pt x="8670" y="22626"/>
                  </a:lnTo>
                  <a:lnTo>
                    <a:pt x="8529" y="22414"/>
                  </a:lnTo>
                  <a:lnTo>
                    <a:pt x="8318" y="22203"/>
                  </a:lnTo>
                  <a:lnTo>
                    <a:pt x="8106" y="22062"/>
                  </a:lnTo>
                  <a:lnTo>
                    <a:pt x="7824" y="21991"/>
                  </a:lnTo>
                  <a:lnTo>
                    <a:pt x="7401" y="21921"/>
                  </a:lnTo>
                  <a:lnTo>
                    <a:pt x="6908" y="21991"/>
                  </a:lnTo>
                  <a:lnTo>
                    <a:pt x="6415" y="22132"/>
                  </a:lnTo>
                  <a:lnTo>
                    <a:pt x="5992" y="22414"/>
                  </a:lnTo>
                  <a:lnTo>
                    <a:pt x="5639" y="22767"/>
                  </a:lnTo>
                  <a:lnTo>
                    <a:pt x="5357" y="23119"/>
                  </a:lnTo>
                  <a:lnTo>
                    <a:pt x="5146" y="23542"/>
                  </a:lnTo>
                  <a:lnTo>
                    <a:pt x="5075" y="23965"/>
                  </a:lnTo>
                  <a:lnTo>
                    <a:pt x="5146" y="24388"/>
                  </a:lnTo>
                  <a:lnTo>
                    <a:pt x="5287" y="24599"/>
                  </a:lnTo>
                  <a:lnTo>
                    <a:pt x="5428" y="24811"/>
                  </a:lnTo>
                  <a:lnTo>
                    <a:pt x="5639" y="24952"/>
                  </a:lnTo>
                  <a:lnTo>
                    <a:pt x="5851" y="25093"/>
                  </a:lnTo>
                  <a:lnTo>
                    <a:pt x="6556" y="25375"/>
                  </a:lnTo>
                  <a:lnTo>
                    <a:pt x="7472" y="25516"/>
                  </a:lnTo>
                  <a:lnTo>
                    <a:pt x="7260" y="25868"/>
                  </a:lnTo>
                  <a:lnTo>
                    <a:pt x="7190" y="26291"/>
                  </a:lnTo>
                  <a:lnTo>
                    <a:pt x="7120" y="26643"/>
                  </a:lnTo>
                  <a:lnTo>
                    <a:pt x="7120" y="27066"/>
                  </a:lnTo>
                  <a:lnTo>
                    <a:pt x="7190" y="27278"/>
                  </a:lnTo>
                  <a:lnTo>
                    <a:pt x="7260" y="27348"/>
                  </a:lnTo>
                  <a:lnTo>
                    <a:pt x="7331" y="27419"/>
                  </a:lnTo>
                  <a:lnTo>
                    <a:pt x="7472" y="27419"/>
                  </a:lnTo>
                  <a:lnTo>
                    <a:pt x="7542" y="27278"/>
                  </a:lnTo>
                  <a:lnTo>
                    <a:pt x="7824" y="26996"/>
                  </a:lnTo>
                  <a:lnTo>
                    <a:pt x="7824" y="27419"/>
                  </a:lnTo>
                  <a:lnTo>
                    <a:pt x="7895" y="27771"/>
                  </a:lnTo>
                  <a:lnTo>
                    <a:pt x="7965" y="28124"/>
                  </a:lnTo>
                  <a:lnTo>
                    <a:pt x="8106" y="28405"/>
                  </a:lnTo>
                  <a:lnTo>
                    <a:pt x="8247" y="28617"/>
                  </a:lnTo>
                  <a:lnTo>
                    <a:pt x="8459" y="28828"/>
                  </a:lnTo>
                  <a:lnTo>
                    <a:pt x="8670" y="28899"/>
                  </a:lnTo>
                  <a:lnTo>
                    <a:pt x="8952" y="29040"/>
                  </a:lnTo>
                  <a:lnTo>
                    <a:pt x="9445" y="29040"/>
                  </a:lnTo>
                  <a:lnTo>
                    <a:pt x="9657" y="28969"/>
                  </a:lnTo>
                  <a:lnTo>
                    <a:pt x="9939" y="28828"/>
                  </a:lnTo>
                  <a:lnTo>
                    <a:pt x="10221" y="28687"/>
                  </a:lnTo>
                  <a:lnTo>
                    <a:pt x="10432" y="28476"/>
                  </a:lnTo>
                  <a:lnTo>
                    <a:pt x="10644" y="28194"/>
                  </a:lnTo>
                  <a:lnTo>
                    <a:pt x="10855" y="27842"/>
                  </a:lnTo>
                  <a:lnTo>
                    <a:pt x="10926" y="27489"/>
                  </a:lnTo>
                  <a:lnTo>
                    <a:pt x="10996" y="26855"/>
                  </a:lnTo>
                  <a:lnTo>
                    <a:pt x="10996" y="26079"/>
                  </a:lnTo>
                  <a:lnTo>
                    <a:pt x="10926" y="25304"/>
                  </a:lnTo>
                  <a:lnTo>
                    <a:pt x="10855" y="24599"/>
                  </a:lnTo>
                  <a:lnTo>
                    <a:pt x="10644" y="24035"/>
                  </a:lnTo>
                  <a:lnTo>
                    <a:pt x="10503" y="23824"/>
                  </a:lnTo>
                  <a:lnTo>
                    <a:pt x="10362" y="23754"/>
                  </a:lnTo>
                  <a:lnTo>
                    <a:pt x="10221" y="23754"/>
                  </a:lnTo>
                  <a:lnTo>
                    <a:pt x="10009" y="23824"/>
                  </a:lnTo>
                  <a:lnTo>
                    <a:pt x="10785" y="22978"/>
                  </a:lnTo>
                  <a:lnTo>
                    <a:pt x="11560" y="22132"/>
                  </a:lnTo>
                  <a:lnTo>
                    <a:pt x="11489" y="22555"/>
                  </a:lnTo>
                  <a:lnTo>
                    <a:pt x="11560" y="22908"/>
                  </a:lnTo>
                  <a:lnTo>
                    <a:pt x="11630" y="23190"/>
                  </a:lnTo>
                  <a:lnTo>
                    <a:pt x="11701" y="23472"/>
                  </a:lnTo>
                  <a:lnTo>
                    <a:pt x="11912" y="23613"/>
                  </a:lnTo>
                  <a:lnTo>
                    <a:pt x="12053" y="23754"/>
                  </a:lnTo>
                  <a:lnTo>
                    <a:pt x="12335" y="23894"/>
                  </a:lnTo>
                  <a:lnTo>
                    <a:pt x="12829" y="23894"/>
                  </a:lnTo>
                  <a:lnTo>
                    <a:pt x="13111" y="23824"/>
                  </a:lnTo>
                  <a:lnTo>
                    <a:pt x="13674" y="23613"/>
                  </a:lnTo>
                  <a:lnTo>
                    <a:pt x="14238" y="23260"/>
                  </a:lnTo>
                  <a:lnTo>
                    <a:pt x="14661" y="22767"/>
                  </a:lnTo>
                  <a:lnTo>
                    <a:pt x="14873" y="22344"/>
                  </a:lnTo>
                  <a:lnTo>
                    <a:pt x="15014" y="21991"/>
                  </a:lnTo>
                  <a:lnTo>
                    <a:pt x="15155" y="21639"/>
                  </a:lnTo>
                  <a:lnTo>
                    <a:pt x="15155" y="21357"/>
                  </a:lnTo>
                  <a:lnTo>
                    <a:pt x="15155" y="20793"/>
                  </a:lnTo>
                  <a:lnTo>
                    <a:pt x="15084" y="20300"/>
                  </a:lnTo>
                  <a:lnTo>
                    <a:pt x="15084" y="19806"/>
                  </a:lnTo>
                  <a:lnTo>
                    <a:pt x="15084" y="19595"/>
                  </a:lnTo>
                  <a:lnTo>
                    <a:pt x="15155" y="19383"/>
                  </a:lnTo>
                  <a:lnTo>
                    <a:pt x="15296" y="19172"/>
                  </a:lnTo>
                  <a:lnTo>
                    <a:pt x="15578" y="18890"/>
                  </a:lnTo>
                  <a:lnTo>
                    <a:pt x="15859" y="18608"/>
                  </a:lnTo>
                  <a:lnTo>
                    <a:pt x="16282" y="18397"/>
                  </a:lnTo>
                  <a:lnTo>
                    <a:pt x="16000" y="19243"/>
                  </a:lnTo>
                  <a:lnTo>
                    <a:pt x="15930" y="19524"/>
                  </a:lnTo>
                  <a:lnTo>
                    <a:pt x="15930" y="19877"/>
                  </a:lnTo>
                  <a:lnTo>
                    <a:pt x="15930" y="20088"/>
                  </a:lnTo>
                  <a:lnTo>
                    <a:pt x="16000" y="20300"/>
                  </a:lnTo>
                  <a:lnTo>
                    <a:pt x="16141" y="20441"/>
                  </a:lnTo>
                  <a:lnTo>
                    <a:pt x="16282" y="20511"/>
                  </a:lnTo>
                  <a:lnTo>
                    <a:pt x="16494" y="20582"/>
                  </a:lnTo>
                  <a:lnTo>
                    <a:pt x="17199" y="20582"/>
                  </a:lnTo>
                  <a:lnTo>
                    <a:pt x="17763" y="20370"/>
                  </a:lnTo>
                  <a:lnTo>
                    <a:pt x="18326" y="20088"/>
                  </a:lnTo>
                  <a:lnTo>
                    <a:pt x="18890" y="19736"/>
                  </a:lnTo>
                  <a:lnTo>
                    <a:pt x="19384" y="19313"/>
                  </a:lnTo>
                  <a:lnTo>
                    <a:pt x="19807" y="18820"/>
                  </a:lnTo>
                  <a:lnTo>
                    <a:pt x="20159" y="18326"/>
                  </a:lnTo>
                  <a:lnTo>
                    <a:pt x="20300" y="17833"/>
                  </a:lnTo>
                  <a:lnTo>
                    <a:pt x="20300" y="17621"/>
                  </a:lnTo>
                  <a:lnTo>
                    <a:pt x="20229" y="17410"/>
                  </a:lnTo>
                  <a:lnTo>
                    <a:pt x="20159" y="17128"/>
                  </a:lnTo>
                  <a:lnTo>
                    <a:pt x="20018" y="16917"/>
                  </a:lnTo>
                  <a:lnTo>
                    <a:pt x="19736" y="16705"/>
                  </a:lnTo>
                  <a:lnTo>
                    <a:pt x="19454" y="16564"/>
                  </a:lnTo>
                  <a:lnTo>
                    <a:pt x="20582" y="15930"/>
                  </a:lnTo>
                  <a:lnTo>
                    <a:pt x="21357" y="15436"/>
                  </a:lnTo>
                  <a:lnTo>
                    <a:pt x="21639" y="15154"/>
                  </a:lnTo>
                  <a:lnTo>
                    <a:pt x="21992" y="14802"/>
                  </a:lnTo>
                  <a:lnTo>
                    <a:pt x="22837" y="13745"/>
                  </a:lnTo>
                  <a:lnTo>
                    <a:pt x="22133" y="15366"/>
                  </a:lnTo>
                  <a:lnTo>
                    <a:pt x="21357" y="16987"/>
                  </a:lnTo>
                  <a:lnTo>
                    <a:pt x="19666" y="20088"/>
                  </a:lnTo>
                  <a:lnTo>
                    <a:pt x="16212" y="26220"/>
                  </a:lnTo>
                  <a:lnTo>
                    <a:pt x="15507" y="27630"/>
                  </a:lnTo>
                  <a:lnTo>
                    <a:pt x="14873" y="29040"/>
                  </a:lnTo>
                  <a:lnTo>
                    <a:pt x="14168" y="30450"/>
                  </a:lnTo>
                  <a:lnTo>
                    <a:pt x="13745" y="31154"/>
                  </a:lnTo>
                  <a:lnTo>
                    <a:pt x="13322" y="31789"/>
                  </a:lnTo>
                  <a:lnTo>
                    <a:pt x="12758" y="32494"/>
                  </a:lnTo>
                  <a:lnTo>
                    <a:pt x="12053" y="33128"/>
                  </a:lnTo>
                  <a:lnTo>
                    <a:pt x="11278" y="33833"/>
                  </a:lnTo>
                  <a:lnTo>
                    <a:pt x="10432" y="34467"/>
                  </a:lnTo>
                  <a:lnTo>
                    <a:pt x="9657" y="34961"/>
                  </a:lnTo>
                  <a:lnTo>
                    <a:pt x="9023" y="35313"/>
                  </a:lnTo>
                  <a:lnTo>
                    <a:pt x="8600" y="35524"/>
                  </a:lnTo>
                  <a:lnTo>
                    <a:pt x="8388" y="35524"/>
                  </a:lnTo>
                  <a:lnTo>
                    <a:pt x="8388" y="35383"/>
                  </a:lnTo>
                  <a:lnTo>
                    <a:pt x="8247" y="35313"/>
                  </a:lnTo>
                  <a:lnTo>
                    <a:pt x="7754" y="35383"/>
                  </a:lnTo>
                  <a:lnTo>
                    <a:pt x="6979" y="35524"/>
                  </a:lnTo>
                  <a:lnTo>
                    <a:pt x="6062" y="35877"/>
                  </a:lnTo>
                  <a:lnTo>
                    <a:pt x="5146" y="36300"/>
                  </a:lnTo>
                  <a:lnTo>
                    <a:pt x="4300" y="36793"/>
                  </a:lnTo>
                  <a:lnTo>
                    <a:pt x="3948" y="37005"/>
                  </a:lnTo>
                  <a:lnTo>
                    <a:pt x="3666" y="37287"/>
                  </a:lnTo>
                  <a:lnTo>
                    <a:pt x="3454" y="37568"/>
                  </a:lnTo>
                  <a:lnTo>
                    <a:pt x="3313" y="37780"/>
                  </a:lnTo>
                  <a:lnTo>
                    <a:pt x="3243" y="38203"/>
                  </a:lnTo>
                  <a:lnTo>
                    <a:pt x="3172" y="38555"/>
                  </a:lnTo>
                  <a:lnTo>
                    <a:pt x="3172" y="38837"/>
                  </a:lnTo>
                  <a:lnTo>
                    <a:pt x="3243" y="39049"/>
                  </a:lnTo>
                  <a:lnTo>
                    <a:pt x="3313" y="39260"/>
                  </a:lnTo>
                  <a:lnTo>
                    <a:pt x="3454" y="39401"/>
                  </a:lnTo>
                  <a:lnTo>
                    <a:pt x="3666" y="39472"/>
                  </a:lnTo>
                  <a:lnTo>
                    <a:pt x="3877" y="39542"/>
                  </a:lnTo>
                  <a:lnTo>
                    <a:pt x="4300" y="39612"/>
                  </a:lnTo>
                  <a:lnTo>
                    <a:pt x="4864" y="39472"/>
                  </a:lnTo>
                  <a:lnTo>
                    <a:pt x="5428" y="39260"/>
                  </a:lnTo>
                  <a:lnTo>
                    <a:pt x="5992" y="38978"/>
                  </a:lnTo>
                  <a:lnTo>
                    <a:pt x="4935" y="40176"/>
                  </a:lnTo>
                  <a:lnTo>
                    <a:pt x="4089" y="41093"/>
                  </a:lnTo>
                  <a:lnTo>
                    <a:pt x="3172" y="41868"/>
                  </a:lnTo>
                  <a:lnTo>
                    <a:pt x="1974" y="42714"/>
                  </a:lnTo>
                  <a:lnTo>
                    <a:pt x="1551" y="43066"/>
                  </a:lnTo>
                  <a:lnTo>
                    <a:pt x="1058" y="43630"/>
                  </a:lnTo>
                  <a:lnTo>
                    <a:pt x="705" y="44194"/>
                  </a:lnTo>
                  <a:lnTo>
                    <a:pt x="424" y="44758"/>
                  </a:lnTo>
                  <a:lnTo>
                    <a:pt x="353" y="45040"/>
                  </a:lnTo>
                  <a:lnTo>
                    <a:pt x="353" y="45322"/>
                  </a:lnTo>
                  <a:lnTo>
                    <a:pt x="424" y="45533"/>
                  </a:lnTo>
                  <a:lnTo>
                    <a:pt x="494" y="45745"/>
                  </a:lnTo>
                  <a:lnTo>
                    <a:pt x="705" y="45886"/>
                  </a:lnTo>
                  <a:lnTo>
                    <a:pt x="1058" y="45956"/>
                  </a:lnTo>
                  <a:lnTo>
                    <a:pt x="1410" y="45956"/>
                  </a:lnTo>
                  <a:lnTo>
                    <a:pt x="1974" y="45886"/>
                  </a:lnTo>
                  <a:lnTo>
                    <a:pt x="1622" y="47013"/>
                  </a:lnTo>
                  <a:lnTo>
                    <a:pt x="1340" y="48141"/>
                  </a:lnTo>
                  <a:lnTo>
                    <a:pt x="987" y="48282"/>
                  </a:lnTo>
                  <a:lnTo>
                    <a:pt x="705" y="48494"/>
                  </a:lnTo>
                  <a:lnTo>
                    <a:pt x="424" y="48705"/>
                  </a:lnTo>
                  <a:lnTo>
                    <a:pt x="212" y="48987"/>
                  </a:lnTo>
                  <a:lnTo>
                    <a:pt x="1" y="49833"/>
                  </a:lnTo>
                  <a:lnTo>
                    <a:pt x="1" y="50256"/>
                  </a:lnTo>
                  <a:lnTo>
                    <a:pt x="71" y="50679"/>
                  </a:lnTo>
                  <a:lnTo>
                    <a:pt x="212" y="51031"/>
                  </a:lnTo>
                  <a:lnTo>
                    <a:pt x="494" y="51313"/>
                  </a:lnTo>
                  <a:lnTo>
                    <a:pt x="917" y="51524"/>
                  </a:lnTo>
                  <a:lnTo>
                    <a:pt x="1481" y="51595"/>
                  </a:lnTo>
                  <a:lnTo>
                    <a:pt x="2045" y="51524"/>
                  </a:lnTo>
                  <a:lnTo>
                    <a:pt x="2468" y="51383"/>
                  </a:lnTo>
                  <a:lnTo>
                    <a:pt x="2820" y="51172"/>
                  </a:lnTo>
                  <a:lnTo>
                    <a:pt x="3031" y="50820"/>
                  </a:lnTo>
                  <a:lnTo>
                    <a:pt x="3243" y="50397"/>
                  </a:lnTo>
                  <a:lnTo>
                    <a:pt x="3384" y="49974"/>
                  </a:lnTo>
                  <a:lnTo>
                    <a:pt x="3454" y="49057"/>
                  </a:lnTo>
                  <a:lnTo>
                    <a:pt x="3313" y="48634"/>
                  </a:lnTo>
                  <a:lnTo>
                    <a:pt x="3102" y="48282"/>
                  </a:lnTo>
                  <a:lnTo>
                    <a:pt x="2820" y="48000"/>
                  </a:lnTo>
                  <a:lnTo>
                    <a:pt x="2468" y="47789"/>
                  </a:lnTo>
                  <a:lnTo>
                    <a:pt x="2750" y="46731"/>
                  </a:lnTo>
                  <a:lnTo>
                    <a:pt x="3102" y="45745"/>
                  </a:lnTo>
                  <a:lnTo>
                    <a:pt x="3243" y="46027"/>
                  </a:lnTo>
                  <a:lnTo>
                    <a:pt x="3454" y="46309"/>
                  </a:lnTo>
                  <a:lnTo>
                    <a:pt x="3666" y="46520"/>
                  </a:lnTo>
                  <a:lnTo>
                    <a:pt x="3877" y="46661"/>
                  </a:lnTo>
                  <a:lnTo>
                    <a:pt x="4159" y="46802"/>
                  </a:lnTo>
                  <a:lnTo>
                    <a:pt x="5005" y="46802"/>
                  </a:lnTo>
                  <a:lnTo>
                    <a:pt x="5569" y="46590"/>
                  </a:lnTo>
                  <a:lnTo>
                    <a:pt x="6062" y="46168"/>
                  </a:lnTo>
                  <a:lnTo>
                    <a:pt x="6274" y="45956"/>
                  </a:lnTo>
                  <a:lnTo>
                    <a:pt x="6485" y="45674"/>
                  </a:lnTo>
                  <a:lnTo>
                    <a:pt x="6556" y="45392"/>
                  </a:lnTo>
                  <a:lnTo>
                    <a:pt x="6626" y="45110"/>
                  </a:lnTo>
                  <a:lnTo>
                    <a:pt x="6697" y="44758"/>
                  </a:lnTo>
                  <a:lnTo>
                    <a:pt x="6626" y="44405"/>
                  </a:lnTo>
                  <a:lnTo>
                    <a:pt x="6485" y="44123"/>
                  </a:lnTo>
                  <a:lnTo>
                    <a:pt x="6274" y="43842"/>
                  </a:lnTo>
                  <a:lnTo>
                    <a:pt x="5851" y="43278"/>
                  </a:lnTo>
                  <a:lnTo>
                    <a:pt x="5710" y="43066"/>
                  </a:lnTo>
                  <a:lnTo>
                    <a:pt x="5569" y="42714"/>
                  </a:lnTo>
                  <a:lnTo>
                    <a:pt x="4864" y="42220"/>
                  </a:lnTo>
                  <a:lnTo>
                    <a:pt x="5569" y="41093"/>
                  </a:lnTo>
                  <a:lnTo>
                    <a:pt x="6344" y="40035"/>
                  </a:lnTo>
                  <a:lnTo>
                    <a:pt x="6203" y="40458"/>
                  </a:lnTo>
                  <a:lnTo>
                    <a:pt x="6133" y="40881"/>
                  </a:lnTo>
                  <a:lnTo>
                    <a:pt x="6133" y="41304"/>
                  </a:lnTo>
                  <a:lnTo>
                    <a:pt x="6133" y="41586"/>
                  </a:lnTo>
                  <a:lnTo>
                    <a:pt x="6274" y="41868"/>
                  </a:lnTo>
                  <a:lnTo>
                    <a:pt x="6415" y="42150"/>
                  </a:lnTo>
                  <a:lnTo>
                    <a:pt x="6556" y="42291"/>
                  </a:lnTo>
                  <a:lnTo>
                    <a:pt x="6767" y="42432"/>
                  </a:lnTo>
                  <a:lnTo>
                    <a:pt x="6979" y="42502"/>
                  </a:lnTo>
                  <a:lnTo>
                    <a:pt x="7190" y="42502"/>
                  </a:lnTo>
                  <a:lnTo>
                    <a:pt x="7472" y="42432"/>
                  </a:lnTo>
                  <a:lnTo>
                    <a:pt x="7683" y="42291"/>
                  </a:lnTo>
                  <a:lnTo>
                    <a:pt x="7965" y="42150"/>
                  </a:lnTo>
                  <a:lnTo>
                    <a:pt x="8177" y="41868"/>
                  </a:lnTo>
                  <a:lnTo>
                    <a:pt x="8459" y="41445"/>
                  </a:lnTo>
                  <a:lnTo>
                    <a:pt x="8670" y="41022"/>
                  </a:lnTo>
                  <a:lnTo>
                    <a:pt x="8811" y="40529"/>
                  </a:lnTo>
                  <a:lnTo>
                    <a:pt x="8811" y="40035"/>
                  </a:lnTo>
                  <a:lnTo>
                    <a:pt x="8811" y="39542"/>
                  </a:lnTo>
                  <a:lnTo>
                    <a:pt x="8741" y="39049"/>
                  </a:lnTo>
                  <a:lnTo>
                    <a:pt x="8600" y="38062"/>
                  </a:lnTo>
                  <a:lnTo>
                    <a:pt x="8600" y="37568"/>
                  </a:lnTo>
                  <a:lnTo>
                    <a:pt x="8670" y="37146"/>
                  </a:lnTo>
                  <a:lnTo>
                    <a:pt x="8952" y="36582"/>
                  </a:lnTo>
                  <a:lnTo>
                    <a:pt x="9375" y="36018"/>
                  </a:lnTo>
                  <a:lnTo>
                    <a:pt x="9939" y="35454"/>
                  </a:lnTo>
                  <a:lnTo>
                    <a:pt x="10573" y="34890"/>
                  </a:lnTo>
                  <a:lnTo>
                    <a:pt x="11842" y="33762"/>
                  </a:lnTo>
                  <a:lnTo>
                    <a:pt x="12829" y="32776"/>
                  </a:lnTo>
                  <a:lnTo>
                    <a:pt x="12124" y="34608"/>
                  </a:lnTo>
                  <a:lnTo>
                    <a:pt x="11419" y="36370"/>
                  </a:lnTo>
                  <a:lnTo>
                    <a:pt x="10785" y="38203"/>
                  </a:lnTo>
                  <a:lnTo>
                    <a:pt x="10221" y="40035"/>
                  </a:lnTo>
                  <a:lnTo>
                    <a:pt x="9798" y="41868"/>
                  </a:lnTo>
                  <a:lnTo>
                    <a:pt x="9445" y="43771"/>
                  </a:lnTo>
                  <a:lnTo>
                    <a:pt x="9164" y="45674"/>
                  </a:lnTo>
                  <a:lnTo>
                    <a:pt x="9023" y="47577"/>
                  </a:lnTo>
                  <a:lnTo>
                    <a:pt x="9023" y="49551"/>
                  </a:lnTo>
                  <a:lnTo>
                    <a:pt x="8952" y="51383"/>
                  </a:lnTo>
                  <a:lnTo>
                    <a:pt x="8811" y="53357"/>
                  </a:lnTo>
                  <a:lnTo>
                    <a:pt x="8685" y="54492"/>
                  </a:lnTo>
                  <a:lnTo>
                    <a:pt x="8670" y="54485"/>
                  </a:lnTo>
                  <a:lnTo>
                    <a:pt x="8529" y="54485"/>
                  </a:lnTo>
                  <a:lnTo>
                    <a:pt x="8318" y="54555"/>
                  </a:lnTo>
                  <a:lnTo>
                    <a:pt x="8106" y="54696"/>
                  </a:lnTo>
                  <a:lnTo>
                    <a:pt x="7683" y="55119"/>
                  </a:lnTo>
                  <a:lnTo>
                    <a:pt x="7190" y="55683"/>
                  </a:lnTo>
                  <a:lnTo>
                    <a:pt x="6697" y="56317"/>
                  </a:lnTo>
                  <a:lnTo>
                    <a:pt x="6344" y="56952"/>
                  </a:lnTo>
                  <a:lnTo>
                    <a:pt x="6133" y="57445"/>
                  </a:lnTo>
                  <a:lnTo>
                    <a:pt x="6062" y="57656"/>
                  </a:lnTo>
                  <a:lnTo>
                    <a:pt x="6062" y="57797"/>
                  </a:lnTo>
                  <a:lnTo>
                    <a:pt x="6133" y="58150"/>
                  </a:lnTo>
                  <a:lnTo>
                    <a:pt x="6274" y="58432"/>
                  </a:lnTo>
                  <a:lnTo>
                    <a:pt x="6415" y="58573"/>
                  </a:lnTo>
                  <a:lnTo>
                    <a:pt x="6556" y="58714"/>
                  </a:lnTo>
                  <a:lnTo>
                    <a:pt x="6767" y="58784"/>
                  </a:lnTo>
                  <a:lnTo>
                    <a:pt x="6979" y="58855"/>
                  </a:lnTo>
                  <a:lnTo>
                    <a:pt x="7472" y="58714"/>
                  </a:lnTo>
                  <a:lnTo>
                    <a:pt x="7965" y="58502"/>
                  </a:lnTo>
                  <a:lnTo>
                    <a:pt x="8459" y="58150"/>
                  </a:lnTo>
                  <a:lnTo>
                    <a:pt x="8882" y="57727"/>
                  </a:lnTo>
                  <a:lnTo>
                    <a:pt x="9234" y="57304"/>
                  </a:lnTo>
                  <a:lnTo>
                    <a:pt x="9164" y="57938"/>
                  </a:lnTo>
                  <a:lnTo>
                    <a:pt x="9023" y="58784"/>
                  </a:lnTo>
                  <a:lnTo>
                    <a:pt x="8811" y="59771"/>
                  </a:lnTo>
                  <a:lnTo>
                    <a:pt x="8670" y="60758"/>
                  </a:lnTo>
                  <a:lnTo>
                    <a:pt x="8670" y="61251"/>
                  </a:lnTo>
                  <a:lnTo>
                    <a:pt x="8741" y="61674"/>
                  </a:lnTo>
                  <a:lnTo>
                    <a:pt x="8811" y="62027"/>
                  </a:lnTo>
                  <a:lnTo>
                    <a:pt x="8952" y="62379"/>
                  </a:lnTo>
                  <a:lnTo>
                    <a:pt x="9234" y="62590"/>
                  </a:lnTo>
                  <a:lnTo>
                    <a:pt x="9586" y="62661"/>
                  </a:lnTo>
                  <a:lnTo>
                    <a:pt x="10009" y="62661"/>
                  </a:lnTo>
                  <a:lnTo>
                    <a:pt x="10573" y="62520"/>
                  </a:lnTo>
                  <a:lnTo>
                    <a:pt x="11067" y="62308"/>
                  </a:lnTo>
                  <a:lnTo>
                    <a:pt x="11489" y="61956"/>
                  </a:lnTo>
                  <a:lnTo>
                    <a:pt x="11771" y="61604"/>
                  </a:lnTo>
                  <a:lnTo>
                    <a:pt x="11912" y="61181"/>
                  </a:lnTo>
                  <a:lnTo>
                    <a:pt x="12053" y="60687"/>
                  </a:lnTo>
                  <a:lnTo>
                    <a:pt x="12053" y="60194"/>
                  </a:lnTo>
                  <a:lnTo>
                    <a:pt x="11983" y="59630"/>
                  </a:lnTo>
                  <a:lnTo>
                    <a:pt x="11842" y="59066"/>
                  </a:lnTo>
                  <a:lnTo>
                    <a:pt x="11560" y="57938"/>
                  </a:lnTo>
                  <a:lnTo>
                    <a:pt x="11208" y="56881"/>
                  </a:lnTo>
                  <a:lnTo>
                    <a:pt x="10855" y="55965"/>
                  </a:lnTo>
                  <a:lnTo>
                    <a:pt x="10785" y="55542"/>
                  </a:lnTo>
                  <a:lnTo>
                    <a:pt x="10714" y="55190"/>
                  </a:lnTo>
                  <a:lnTo>
                    <a:pt x="10714" y="55190"/>
                  </a:lnTo>
                  <a:lnTo>
                    <a:pt x="10996" y="55331"/>
                  </a:lnTo>
                  <a:lnTo>
                    <a:pt x="11349" y="55471"/>
                  </a:lnTo>
                  <a:lnTo>
                    <a:pt x="12335" y="55471"/>
                  </a:lnTo>
                  <a:lnTo>
                    <a:pt x="12617" y="55401"/>
                  </a:lnTo>
                  <a:lnTo>
                    <a:pt x="13252" y="55119"/>
                  </a:lnTo>
                  <a:lnTo>
                    <a:pt x="13815" y="54696"/>
                  </a:lnTo>
                  <a:lnTo>
                    <a:pt x="14309" y="54203"/>
                  </a:lnTo>
                  <a:lnTo>
                    <a:pt x="14732" y="53639"/>
                  </a:lnTo>
                  <a:lnTo>
                    <a:pt x="15084" y="53005"/>
                  </a:lnTo>
                  <a:lnTo>
                    <a:pt x="15296" y="53357"/>
                  </a:lnTo>
                  <a:lnTo>
                    <a:pt x="15437" y="53568"/>
                  </a:lnTo>
                  <a:lnTo>
                    <a:pt x="15648" y="53709"/>
                  </a:lnTo>
                  <a:lnTo>
                    <a:pt x="15789" y="53709"/>
                  </a:lnTo>
                  <a:lnTo>
                    <a:pt x="15930" y="53639"/>
                  </a:lnTo>
                  <a:lnTo>
                    <a:pt x="16000" y="53498"/>
                  </a:lnTo>
                  <a:lnTo>
                    <a:pt x="16071" y="53145"/>
                  </a:lnTo>
                  <a:lnTo>
                    <a:pt x="16141" y="52652"/>
                  </a:lnTo>
                  <a:lnTo>
                    <a:pt x="16071" y="52229"/>
                  </a:lnTo>
                  <a:lnTo>
                    <a:pt x="16000" y="52159"/>
                  </a:lnTo>
                  <a:lnTo>
                    <a:pt x="15859" y="52088"/>
                  </a:lnTo>
                  <a:lnTo>
                    <a:pt x="15718" y="52159"/>
                  </a:lnTo>
                  <a:lnTo>
                    <a:pt x="15578" y="52300"/>
                  </a:lnTo>
                  <a:lnTo>
                    <a:pt x="15507" y="52018"/>
                  </a:lnTo>
                  <a:lnTo>
                    <a:pt x="15366" y="51665"/>
                  </a:lnTo>
                  <a:lnTo>
                    <a:pt x="15789" y="51806"/>
                  </a:lnTo>
                  <a:lnTo>
                    <a:pt x="16635" y="51806"/>
                  </a:lnTo>
                  <a:lnTo>
                    <a:pt x="17058" y="51665"/>
                  </a:lnTo>
                  <a:lnTo>
                    <a:pt x="17481" y="51454"/>
                  </a:lnTo>
                  <a:lnTo>
                    <a:pt x="17763" y="51172"/>
                  </a:lnTo>
                  <a:lnTo>
                    <a:pt x="17833" y="51031"/>
                  </a:lnTo>
                  <a:lnTo>
                    <a:pt x="17903" y="50820"/>
                  </a:lnTo>
                  <a:lnTo>
                    <a:pt x="17903" y="50538"/>
                  </a:lnTo>
                  <a:lnTo>
                    <a:pt x="17903" y="50326"/>
                  </a:lnTo>
                  <a:lnTo>
                    <a:pt x="17833" y="50115"/>
                  </a:lnTo>
                  <a:lnTo>
                    <a:pt x="17692" y="49903"/>
                  </a:lnTo>
                  <a:lnTo>
                    <a:pt x="17551" y="49762"/>
                  </a:lnTo>
                  <a:lnTo>
                    <a:pt x="17340" y="49621"/>
                  </a:lnTo>
                  <a:lnTo>
                    <a:pt x="16776" y="49480"/>
                  </a:lnTo>
                  <a:lnTo>
                    <a:pt x="16212" y="49410"/>
                  </a:lnTo>
                  <a:lnTo>
                    <a:pt x="15155" y="49480"/>
                  </a:lnTo>
                  <a:lnTo>
                    <a:pt x="14661" y="49551"/>
                  </a:lnTo>
                  <a:lnTo>
                    <a:pt x="14520" y="49410"/>
                  </a:lnTo>
                  <a:lnTo>
                    <a:pt x="14450" y="49057"/>
                  </a:lnTo>
                  <a:lnTo>
                    <a:pt x="14238" y="48212"/>
                  </a:lnTo>
                  <a:lnTo>
                    <a:pt x="13956" y="46943"/>
                  </a:lnTo>
                  <a:lnTo>
                    <a:pt x="14450" y="47084"/>
                  </a:lnTo>
                  <a:lnTo>
                    <a:pt x="14873" y="47154"/>
                  </a:lnTo>
                  <a:lnTo>
                    <a:pt x="15225" y="47154"/>
                  </a:lnTo>
                  <a:lnTo>
                    <a:pt x="15578" y="47013"/>
                  </a:lnTo>
                  <a:lnTo>
                    <a:pt x="15789" y="46872"/>
                  </a:lnTo>
                  <a:lnTo>
                    <a:pt x="16000" y="46590"/>
                  </a:lnTo>
                  <a:lnTo>
                    <a:pt x="16141" y="46309"/>
                  </a:lnTo>
                  <a:lnTo>
                    <a:pt x="16212" y="46027"/>
                  </a:lnTo>
                  <a:lnTo>
                    <a:pt x="16212" y="45674"/>
                  </a:lnTo>
                  <a:lnTo>
                    <a:pt x="16141" y="45322"/>
                  </a:lnTo>
                  <a:lnTo>
                    <a:pt x="16071" y="44969"/>
                  </a:lnTo>
                  <a:lnTo>
                    <a:pt x="15859" y="44617"/>
                  </a:lnTo>
                  <a:lnTo>
                    <a:pt x="15648" y="44264"/>
                  </a:lnTo>
                  <a:lnTo>
                    <a:pt x="15366" y="43912"/>
                  </a:lnTo>
                  <a:lnTo>
                    <a:pt x="15084" y="43630"/>
                  </a:lnTo>
                  <a:lnTo>
                    <a:pt x="14661" y="43419"/>
                  </a:lnTo>
                  <a:lnTo>
                    <a:pt x="14238" y="43278"/>
                  </a:lnTo>
                  <a:lnTo>
                    <a:pt x="13886" y="43207"/>
                  </a:lnTo>
                  <a:lnTo>
                    <a:pt x="13111" y="43207"/>
                  </a:lnTo>
                  <a:lnTo>
                    <a:pt x="12829" y="43137"/>
                  </a:lnTo>
                  <a:lnTo>
                    <a:pt x="12476" y="43066"/>
                  </a:lnTo>
                  <a:lnTo>
                    <a:pt x="12194" y="42855"/>
                  </a:lnTo>
                  <a:lnTo>
                    <a:pt x="11912" y="42502"/>
                  </a:lnTo>
                  <a:lnTo>
                    <a:pt x="11701" y="42150"/>
                  </a:lnTo>
                  <a:lnTo>
                    <a:pt x="11630" y="41727"/>
                  </a:lnTo>
                  <a:lnTo>
                    <a:pt x="11560" y="41375"/>
                  </a:lnTo>
                  <a:lnTo>
                    <a:pt x="11630" y="40952"/>
                  </a:lnTo>
                  <a:lnTo>
                    <a:pt x="11842" y="40176"/>
                  </a:lnTo>
                  <a:lnTo>
                    <a:pt x="12124" y="39331"/>
                  </a:lnTo>
                  <a:lnTo>
                    <a:pt x="12829" y="37146"/>
                  </a:lnTo>
                  <a:lnTo>
                    <a:pt x="13674" y="35031"/>
                  </a:lnTo>
                  <a:lnTo>
                    <a:pt x="14591" y="32987"/>
                  </a:lnTo>
                  <a:lnTo>
                    <a:pt x="15648" y="30943"/>
                  </a:lnTo>
                  <a:lnTo>
                    <a:pt x="16705" y="28899"/>
                  </a:lnTo>
                  <a:lnTo>
                    <a:pt x="17763" y="26925"/>
                  </a:lnTo>
                  <a:lnTo>
                    <a:pt x="20018" y="22908"/>
                  </a:lnTo>
                  <a:lnTo>
                    <a:pt x="19877" y="23542"/>
                  </a:lnTo>
                  <a:lnTo>
                    <a:pt x="19807" y="24247"/>
                  </a:lnTo>
                  <a:lnTo>
                    <a:pt x="19736" y="25657"/>
                  </a:lnTo>
                  <a:lnTo>
                    <a:pt x="19736" y="26361"/>
                  </a:lnTo>
                  <a:lnTo>
                    <a:pt x="19595" y="26996"/>
                  </a:lnTo>
                  <a:lnTo>
                    <a:pt x="19525" y="27560"/>
                  </a:lnTo>
                  <a:lnTo>
                    <a:pt x="19313" y="28053"/>
                  </a:lnTo>
                  <a:lnTo>
                    <a:pt x="19031" y="28405"/>
                  </a:lnTo>
                  <a:lnTo>
                    <a:pt x="18608" y="28828"/>
                  </a:lnTo>
                  <a:lnTo>
                    <a:pt x="18256" y="29181"/>
                  </a:lnTo>
                  <a:lnTo>
                    <a:pt x="17833" y="29533"/>
                  </a:lnTo>
                  <a:lnTo>
                    <a:pt x="17481" y="29956"/>
                  </a:lnTo>
                  <a:lnTo>
                    <a:pt x="17410" y="30238"/>
                  </a:lnTo>
                  <a:lnTo>
                    <a:pt x="17340" y="30450"/>
                  </a:lnTo>
                  <a:lnTo>
                    <a:pt x="17340" y="30731"/>
                  </a:lnTo>
                  <a:lnTo>
                    <a:pt x="17340" y="31013"/>
                  </a:lnTo>
                  <a:lnTo>
                    <a:pt x="17481" y="31295"/>
                  </a:lnTo>
                  <a:lnTo>
                    <a:pt x="17622" y="31577"/>
                  </a:lnTo>
                  <a:lnTo>
                    <a:pt x="17833" y="31789"/>
                  </a:lnTo>
                  <a:lnTo>
                    <a:pt x="17974" y="32000"/>
                  </a:lnTo>
                  <a:lnTo>
                    <a:pt x="18185" y="32071"/>
                  </a:lnTo>
                  <a:lnTo>
                    <a:pt x="18397" y="32141"/>
                  </a:lnTo>
                  <a:lnTo>
                    <a:pt x="18608" y="32141"/>
                  </a:lnTo>
                  <a:lnTo>
                    <a:pt x="18749" y="32071"/>
                  </a:lnTo>
                  <a:lnTo>
                    <a:pt x="19172" y="31859"/>
                  </a:lnTo>
                  <a:lnTo>
                    <a:pt x="19525" y="31577"/>
                  </a:lnTo>
                  <a:lnTo>
                    <a:pt x="19807" y="31225"/>
                  </a:lnTo>
                  <a:lnTo>
                    <a:pt x="20370" y="30450"/>
                  </a:lnTo>
                  <a:lnTo>
                    <a:pt x="21146" y="32564"/>
                  </a:lnTo>
                  <a:lnTo>
                    <a:pt x="20511" y="32705"/>
                  </a:lnTo>
                  <a:lnTo>
                    <a:pt x="20088" y="32916"/>
                  </a:lnTo>
                  <a:lnTo>
                    <a:pt x="19666" y="33198"/>
                  </a:lnTo>
                  <a:lnTo>
                    <a:pt x="19384" y="33551"/>
                  </a:lnTo>
                  <a:lnTo>
                    <a:pt x="19172" y="33903"/>
                  </a:lnTo>
                  <a:lnTo>
                    <a:pt x="19031" y="34256"/>
                  </a:lnTo>
                  <a:lnTo>
                    <a:pt x="19031" y="34608"/>
                  </a:lnTo>
                  <a:lnTo>
                    <a:pt x="19102" y="34961"/>
                  </a:lnTo>
                  <a:lnTo>
                    <a:pt x="19172" y="35242"/>
                  </a:lnTo>
                  <a:lnTo>
                    <a:pt x="19384" y="35454"/>
                  </a:lnTo>
                  <a:lnTo>
                    <a:pt x="19595" y="35665"/>
                  </a:lnTo>
                  <a:lnTo>
                    <a:pt x="19948" y="35806"/>
                  </a:lnTo>
                  <a:lnTo>
                    <a:pt x="20300" y="35806"/>
                  </a:lnTo>
                  <a:lnTo>
                    <a:pt x="20723" y="35736"/>
                  </a:lnTo>
                  <a:lnTo>
                    <a:pt x="21216" y="35595"/>
                  </a:lnTo>
                  <a:lnTo>
                    <a:pt x="21780" y="35242"/>
                  </a:lnTo>
                  <a:lnTo>
                    <a:pt x="21780" y="35736"/>
                  </a:lnTo>
                  <a:lnTo>
                    <a:pt x="21780" y="36159"/>
                  </a:lnTo>
                  <a:lnTo>
                    <a:pt x="21639" y="36441"/>
                  </a:lnTo>
                  <a:lnTo>
                    <a:pt x="21498" y="36723"/>
                  </a:lnTo>
                  <a:lnTo>
                    <a:pt x="21287" y="36934"/>
                  </a:lnTo>
                  <a:lnTo>
                    <a:pt x="21075" y="37075"/>
                  </a:lnTo>
                  <a:lnTo>
                    <a:pt x="20511" y="37427"/>
                  </a:lnTo>
                  <a:lnTo>
                    <a:pt x="19877" y="37709"/>
                  </a:lnTo>
                  <a:lnTo>
                    <a:pt x="19595" y="37850"/>
                  </a:lnTo>
                  <a:lnTo>
                    <a:pt x="19384" y="38062"/>
                  </a:lnTo>
                  <a:lnTo>
                    <a:pt x="19172" y="38344"/>
                  </a:lnTo>
                  <a:lnTo>
                    <a:pt x="18961" y="38626"/>
                  </a:lnTo>
                  <a:lnTo>
                    <a:pt x="18890" y="39049"/>
                  </a:lnTo>
                  <a:lnTo>
                    <a:pt x="18820" y="39542"/>
                  </a:lnTo>
                  <a:lnTo>
                    <a:pt x="18820" y="40106"/>
                  </a:lnTo>
                  <a:lnTo>
                    <a:pt x="18890" y="40388"/>
                  </a:lnTo>
                  <a:lnTo>
                    <a:pt x="19031" y="40599"/>
                  </a:lnTo>
                  <a:lnTo>
                    <a:pt x="19172" y="40740"/>
                  </a:lnTo>
                  <a:lnTo>
                    <a:pt x="19313" y="40881"/>
                  </a:lnTo>
                  <a:lnTo>
                    <a:pt x="19666" y="41022"/>
                  </a:lnTo>
                  <a:lnTo>
                    <a:pt x="20088" y="41022"/>
                  </a:lnTo>
                  <a:lnTo>
                    <a:pt x="20511" y="40881"/>
                  </a:lnTo>
                  <a:lnTo>
                    <a:pt x="20934" y="40599"/>
                  </a:lnTo>
                  <a:lnTo>
                    <a:pt x="21357" y="40176"/>
                  </a:lnTo>
                  <a:lnTo>
                    <a:pt x="21428" y="40599"/>
                  </a:lnTo>
                  <a:lnTo>
                    <a:pt x="21569" y="41022"/>
                  </a:lnTo>
                  <a:lnTo>
                    <a:pt x="21710" y="41375"/>
                  </a:lnTo>
                  <a:lnTo>
                    <a:pt x="21851" y="41657"/>
                  </a:lnTo>
                  <a:lnTo>
                    <a:pt x="22062" y="41938"/>
                  </a:lnTo>
                  <a:lnTo>
                    <a:pt x="22344" y="42220"/>
                  </a:lnTo>
                  <a:lnTo>
                    <a:pt x="22626" y="42361"/>
                  </a:lnTo>
                  <a:lnTo>
                    <a:pt x="22908" y="42502"/>
                  </a:lnTo>
                  <a:lnTo>
                    <a:pt x="23190" y="42573"/>
                  </a:lnTo>
                  <a:lnTo>
                    <a:pt x="23472" y="42643"/>
                  </a:lnTo>
                  <a:lnTo>
                    <a:pt x="23754" y="42573"/>
                  </a:lnTo>
                  <a:lnTo>
                    <a:pt x="24036" y="42432"/>
                  </a:lnTo>
                  <a:lnTo>
                    <a:pt x="24317" y="42220"/>
                  </a:lnTo>
                  <a:lnTo>
                    <a:pt x="24529" y="41938"/>
                  </a:lnTo>
                  <a:lnTo>
                    <a:pt x="24811" y="41586"/>
                  </a:lnTo>
                  <a:lnTo>
                    <a:pt x="25022" y="41163"/>
                  </a:lnTo>
                  <a:lnTo>
                    <a:pt x="25163" y="40670"/>
                  </a:lnTo>
                  <a:lnTo>
                    <a:pt x="25234" y="40317"/>
                  </a:lnTo>
                  <a:lnTo>
                    <a:pt x="25163" y="39894"/>
                  </a:lnTo>
                  <a:lnTo>
                    <a:pt x="25093" y="39542"/>
                  </a:lnTo>
                  <a:lnTo>
                    <a:pt x="25022" y="39190"/>
                  </a:lnTo>
                  <a:lnTo>
                    <a:pt x="24811" y="38837"/>
                  </a:lnTo>
                  <a:lnTo>
                    <a:pt x="24388" y="38203"/>
                  </a:lnTo>
                  <a:lnTo>
                    <a:pt x="23542" y="37005"/>
                  </a:lnTo>
                  <a:lnTo>
                    <a:pt x="23190" y="36370"/>
                  </a:lnTo>
                  <a:lnTo>
                    <a:pt x="23049" y="36088"/>
                  </a:lnTo>
                  <a:lnTo>
                    <a:pt x="22978" y="35736"/>
                  </a:lnTo>
                  <a:lnTo>
                    <a:pt x="23260" y="35947"/>
                  </a:lnTo>
                  <a:lnTo>
                    <a:pt x="23542" y="36159"/>
                  </a:lnTo>
                  <a:lnTo>
                    <a:pt x="23824" y="36300"/>
                  </a:lnTo>
                  <a:lnTo>
                    <a:pt x="24177" y="36370"/>
                  </a:lnTo>
                  <a:lnTo>
                    <a:pt x="24811" y="36441"/>
                  </a:lnTo>
                  <a:lnTo>
                    <a:pt x="25093" y="36370"/>
                  </a:lnTo>
                  <a:lnTo>
                    <a:pt x="25375" y="36300"/>
                  </a:lnTo>
                  <a:lnTo>
                    <a:pt x="25586" y="36229"/>
                  </a:lnTo>
                  <a:lnTo>
                    <a:pt x="25798" y="36088"/>
                  </a:lnTo>
                  <a:lnTo>
                    <a:pt x="25939" y="35877"/>
                  </a:lnTo>
                  <a:lnTo>
                    <a:pt x="26080" y="35665"/>
                  </a:lnTo>
                  <a:lnTo>
                    <a:pt x="26080" y="35383"/>
                  </a:lnTo>
                  <a:lnTo>
                    <a:pt x="26080" y="35101"/>
                  </a:lnTo>
                  <a:lnTo>
                    <a:pt x="26009" y="34749"/>
                  </a:lnTo>
                  <a:lnTo>
                    <a:pt x="25798" y="34326"/>
                  </a:lnTo>
                  <a:lnTo>
                    <a:pt x="25586" y="34044"/>
                  </a:lnTo>
                  <a:lnTo>
                    <a:pt x="25375" y="33762"/>
                  </a:lnTo>
                  <a:lnTo>
                    <a:pt x="25163" y="33551"/>
                  </a:lnTo>
                  <a:lnTo>
                    <a:pt x="24881" y="33410"/>
                  </a:lnTo>
                  <a:lnTo>
                    <a:pt x="24388" y="33198"/>
                  </a:lnTo>
                  <a:lnTo>
                    <a:pt x="23824" y="33057"/>
                  </a:lnTo>
                  <a:lnTo>
                    <a:pt x="23260" y="32916"/>
                  </a:lnTo>
                  <a:lnTo>
                    <a:pt x="22767" y="32705"/>
                  </a:lnTo>
                  <a:lnTo>
                    <a:pt x="22555" y="32564"/>
                  </a:lnTo>
                  <a:lnTo>
                    <a:pt x="22344" y="32353"/>
                  </a:lnTo>
                  <a:lnTo>
                    <a:pt x="22133" y="32141"/>
                  </a:lnTo>
                  <a:lnTo>
                    <a:pt x="21992" y="31789"/>
                  </a:lnTo>
                  <a:lnTo>
                    <a:pt x="22273" y="32000"/>
                  </a:lnTo>
                  <a:lnTo>
                    <a:pt x="22626" y="32141"/>
                  </a:lnTo>
                  <a:lnTo>
                    <a:pt x="22908" y="32212"/>
                  </a:lnTo>
                  <a:lnTo>
                    <a:pt x="23190" y="32282"/>
                  </a:lnTo>
                  <a:lnTo>
                    <a:pt x="23472" y="32212"/>
                  </a:lnTo>
                  <a:lnTo>
                    <a:pt x="23754" y="32141"/>
                  </a:lnTo>
                  <a:lnTo>
                    <a:pt x="24036" y="32071"/>
                  </a:lnTo>
                  <a:lnTo>
                    <a:pt x="24247" y="31859"/>
                  </a:lnTo>
                  <a:lnTo>
                    <a:pt x="24458" y="31718"/>
                  </a:lnTo>
                  <a:lnTo>
                    <a:pt x="24599" y="31507"/>
                  </a:lnTo>
                  <a:lnTo>
                    <a:pt x="24740" y="31225"/>
                  </a:lnTo>
                  <a:lnTo>
                    <a:pt x="24881" y="30943"/>
                  </a:lnTo>
                  <a:lnTo>
                    <a:pt x="24881" y="30661"/>
                  </a:lnTo>
                  <a:lnTo>
                    <a:pt x="24881" y="30309"/>
                  </a:lnTo>
                  <a:lnTo>
                    <a:pt x="24881" y="30027"/>
                  </a:lnTo>
                  <a:lnTo>
                    <a:pt x="24811" y="29674"/>
                  </a:lnTo>
                  <a:lnTo>
                    <a:pt x="24529" y="29110"/>
                  </a:lnTo>
                  <a:lnTo>
                    <a:pt x="24106" y="28687"/>
                  </a:lnTo>
                  <a:lnTo>
                    <a:pt x="23542" y="28265"/>
                  </a:lnTo>
                  <a:lnTo>
                    <a:pt x="22978" y="27912"/>
                  </a:lnTo>
                  <a:lnTo>
                    <a:pt x="22344" y="27630"/>
                  </a:lnTo>
                  <a:lnTo>
                    <a:pt x="21710" y="27489"/>
                  </a:lnTo>
                  <a:lnTo>
                    <a:pt x="21075" y="27419"/>
                  </a:lnTo>
                  <a:lnTo>
                    <a:pt x="20511" y="27489"/>
                  </a:lnTo>
                  <a:lnTo>
                    <a:pt x="20229" y="25727"/>
                  </a:lnTo>
                  <a:lnTo>
                    <a:pt x="20229" y="24881"/>
                  </a:lnTo>
                  <a:lnTo>
                    <a:pt x="20229" y="24035"/>
                  </a:lnTo>
                  <a:lnTo>
                    <a:pt x="20300" y="23260"/>
                  </a:lnTo>
                  <a:lnTo>
                    <a:pt x="20441" y="22485"/>
                  </a:lnTo>
                  <a:lnTo>
                    <a:pt x="20723" y="21709"/>
                  </a:lnTo>
                  <a:lnTo>
                    <a:pt x="21075" y="20934"/>
                  </a:lnTo>
                  <a:lnTo>
                    <a:pt x="21992" y="19172"/>
                  </a:lnTo>
                  <a:lnTo>
                    <a:pt x="22908" y="17410"/>
                  </a:lnTo>
                  <a:lnTo>
                    <a:pt x="23683" y="15648"/>
                  </a:lnTo>
                  <a:lnTo>
                    <a:pt x="24458" y="13815"/>
                  </a:lnTo>
                  <a:lnTo>
                    <a:pt x="25022" y="12124"/>
                  </a:lnTo>
                  <a:lnTo>
                    <a:pt x="25516" y="10432"/>
                  </a:lnTo>
                  <a:lnTo>
                    <a:pt x="25868" y="8670"/>
                  </a:lnTo>
                  <a:lnTo>
                    <a:pt x="26009" y="7824"/>
                  </a:lnTo>
                  <a:lnTo>
                    <a:pt x="26080" y="6908"/>
                  </a:lnTo>
                  <a:lnTo>
                    <a:pt x="26009" y="5498"/>
                  </a:lnTo>
                  <a:lnTo>
                    <a:pt x="25868" y="4300"/>
                  </a:lnTo>
                  <a:lnTo>
                    <a:pt x="25727" y="3031"/>
                  </a:lnTo>
                  <a:lnTo>
                    <a:pt x="25516" y="1762"/>
                  </a:lnTo>
                  <a:lnTo>
                    <a:pt x="25234" y="776"/>
                  </a:lnTo>
                  <a:lnTo>
                    <a:pt x="25022" y="423"/>
                  </a:lnTo>
                  <a:lnTo>
                    <a:pt x="24881" y="141"/>
                  </a:lnTo>
                  <a:lnTo>
                    <a:pt x="24670" y="0"/>
                  </a:lnTo>
                  <a:close/>
                </a:path>
              </a:pathLst>
            </a:custGeom>
            <a:solidFill>
              <a:srgbClr val="BDCC6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83" name="Google Shape;383;p8"/>
            <p:cNvGrpSpPr/>
            <p:nvPr/>
          </p:nvGrpSpPr>
          <p:grpSpPr>
            <a:xfrm>
              <a:off x="1583150" y="1350000"/>
              <a:ext cx="216775" cy="269625"/>
              <a:chOff x="3876925" y="1350000"/>
              <a:chExt cx="216775" cy="269625"/>
            </a:xfrm>
          </p:grpSpPr>
          <p:sp>
            <p:nvSpPr>
              <p:cNvPr id="384" name="Google Shape;384;p8"/>
              <p:cNvSpPr/>
              <p:nvPr/>
            </p:nvSpPr>
            <p:spPr>
              <a:xfrm>
                <a:off x="3876925" y="1350000"/>
                <a:ext cx="216775" cy="269625"/>
              </a:xfrm>
              <a:custGeom>
                <a:avLst/>
                <a:gdLst/>
                <a:ahLst/>
                <a:cxnLst/>
                <a:rect l="l" t="t" r="r" b="b"/>
                <a:pathLst>
                  <a:path w="8671" h="10785" extrusionOk="0">
                    <a:moveTo>
                      <a:pt x="6908" y="1622"/>
                    </a:moveTo>
                    <a:lnTo>
                      <a:pt x="7120" y="1763"/>
                    </a:lnTo>
                    <a:lnTo>
                      <a:pt x="7190" y="1904"/>
                    </a:lnTo>
                    <a:lnTo>
                      <a:pt x="7190" y="2045"/>
                    </a:lnTo>
                    <a:lnTo>
                      <a:pt x="7120" y="2256"/>
                    </a:lnTo>
                    <a:lnTo>
                      <a:pt x="6908" y="2679"/>
                    </a:lnTo>
                    <a:lnTo>
                      <a:pt x="6556" y="3172"/>
                    </a:lnTo>
                    <a:lnTo>
                      <a:pt x="5781" y="4089"/>
                    </a:lnTo>
                    <a:lnTo>
                      <a:pt x="5287" y="4512"/>
                    </a:lnTo>
                    <a:lnTo>
                      <a:pt x="5287" y="4018"/>
                    </a:lnTo>
                    <a:lnTo>
                      <a:pt x="5358" y="3525"/>
                    </a:lnTo>
                    <a:lnTo>
                      <a:pt x="5499" y="3031"/>
                    </a:lnTo>
                    <a:lnTo>
                      <a:pt x="5710" y="2538"/>
                    </a:lnTo>
                    <a:lnTo>
                      <a:pt x="5922" y="2327"/>
                    </a:lnTo>
                    <a:lnTo>
                      <a:pt x="6274" y="1974"/>
                    </a:lnTo>
                    <a:lnTo>
                      <a:pt x="6626" y="1692"/>
                    </a:lnTo>
                    <a:lnTo>
                      <a:pt x="6767" y="1622"/>
                    </a:lnTo>
                    <a:close/>
                    <a:moveTo>
                      <a:pt x="3596" y="2186"/>
                    </a:moveTo>
                    <a:lnTo>
                      <a:pt x="3666" y="2256"/>
                    </a:lnTo>
                    <a:lnTo>
                      <a:pt x="3807" y="2538"/>
                    </a:lnTo>
                    <a:lnTo>
                      <a:pt x="3877" y="2890"/>
                    </a:lnTo>
                    <a:lnTo>
                      <a:pt x="3948" y="3313"/>
                    </a:lnTo>
                    <a:lnTo>
                      <a:pt x="4018" y="4230"/>
                    </a:lnTo>
                    <a:lnTo>
                      <a:pt x="4018" y="4794"/>
                    </a:lnTo>
                    <a:lnTo>
                      <a:pt x="3737" y="4441"/>
                    </a:lnTo>
                    <a:lnTo>
                      <a:pt x="3525" y="4018"/>
                    </a:lnTo>
                    <a:lnTo>
                      <a:pt x="3314" y="3595"/>
                    </a:lnTo>
                    <a:lnTo>
                      <a:pt x="3102" y="3172"/>
                    </a:lnTo>
                    <a:lnTo>
                      <a:pt x="3102" y="2750"/>
                    </a:lnTo>
                    <a:lnTo>
                      <a:pt x="3102" y="2538"/>
                    </a:lnTo>
                    <a:lnTo>
                      <a:pt x="3173" y="2397"/>
                    </a:lnTo>
                    <a:lnTo>
                      <a:pt x="3314" y="2256"/>
                    </a:lnTo>
                    <a:lnTo>
                      <a:pt x="3455" y="2186"/>
                    </a:lnTo>
                    <a:close/>
                    <a:moveTo>
                      <a:pt x="1199" y="4512"/>
                    </a:moveTo>
                    <a:lnTo>
                      <a:pt x="1622" y="4653"/>
                    </a:lnTo>
                    <a:lnTo>
                      <a:pt x="2115" y="4794"/>
                    </a:lnTo>
                    <a:lnTo>
                      <a:pt x="2538" y="5076"/>
                    </a:lnTo>
                    <a:lnTo>
                      <a:pt x="3173" y="5428"/>
                    </a:lnTo>
                    <a:lnTo>
                      <a:pt x="2679" y="5639"/>
                    </a:lnTo>
                    <a:lnTo>
                      <a:pt x="2186" y="5710"/>
                    </a:lnTo>
                    <a:lnTo>
                      <a:pt x="1904" y="5639"/>
                    </a:lnTo>
                    <a:lnTo>
                      <a:pt x="1622" y="5569"/>
                    </a:lnTo>
                    <a:lnTo>
                      <a:pt x="1411" y="5428"/>
                    </a:lnTo>
                    <a:lnTo>
                      <a:pt x="1199" y="5216"/>
                    </a:lnTo>
                    <a:lnTo>
                      <a:pt x="917" y="4794"/>
                    </a:lnTo>
                    <a:lnTo>
                      <a:pt x="917" y="4653"/>
                    </a:lnTo>
                    <a:lnTo>
                      <a:pt x="988" y="4582"/>
                    </a:lnTo>
                    <a:lnTo>
                      <a:pt x="1058" y="4512"/>
                    </a:lnTo>
                    <a:close/>
                    <a:moveTo>
                      <a:pt x="3666" y="6485"/>
                    </a:moveTo>
                    <a:lnTo>
                      <a:pt x="3807" y="7120"/>
                    </a:lnTo>
                    <a:lnTo>
                      <a:pt x="3807" y="7754"/>
                    </a:lnTo>
                    <a:lnTo>
                      <a:pt x="3807" y="8388"/>
                    </a:lnTo>
                    <a:lnTo>
                      <a:pt x="3666" y="9093"/>
                    </a:lnTo>
                    <a:lnTo>
                      <a:pt x="3525" y="9305"/>
                    </a:lnTo>
                    <a:lnTo>
                      <a:pt x="3314" y="9516"/>
                    </a:lnTo>
                    <a:lnTo>
                      <a:pt x="2961" y="9516"/>
                    </a:lnTo>
                    <a:lnTo>
                      <a:pt x="2820" y="9375"/>
                    </a:lnTo>
                    <a:lnTo>
                      <a:pt x="2750" y="9234"/>
                    </a:lnTo>
                    <a:lnTo>
                      <a:pt x="2538" y="8670"/>
                    </a:lnTo>
                    <a:lnTo>
                      <a:pt x="2538" y="8036"/>
                    </a:lnTo>
                    <a:lnTo>
                      <a:pt x="2609" y="7754"/>
                    </a:lnTo>
                    <a:lnTo>
                      <a:pt x="2679" y="7401"/>
                    </a:lnTo>
                    <a:lnTo>
                      <a:pt x="2891" y="7120"/>
                    </a:lnTo>
                    <a:lnTo>
                      <a:pt x="3102" y="6838"/>
                    </a:lnTo>
                    <a:lnTo>
                      <a:pt x="3384" y="6626"/>
                    </a:lnTo>
                    <a:lnTo>
                      <a:pt x="3666" y="6485"/>
                    </a:lnTo>
                    <a:close/>
                    <a:moveTo>
                      <a:pt x="7261" y="1"/>
                    </a:moveTo>
                    <a:lnTo>
                      <a:pt x="6767" y="71"/>
                    </a:lnTo>
                    <a:lnTo>
                      <a:pt x="6274" y="283"/>
                    </a:lnTo>
                    <a:lnTo>
                      <a:pt x="5781" y="565"/>
                    </a:lnTo>
                    <a:lnTo>
                      <a:pt x="5358" y="917"/>
                    </a:lnTo>
                    <a:lnTo>
                      <a:pt x="5005" y="1269"/>
                    </a:lnTo>
                    <a:lnTo>
                      <a:pt x="4723" y="1692"/>
                    </a:lnTo>
                    <a:lnTo>
                      <a:pt x="4582" y="1340"/>
                    </a:lnTo>
                    <a:lnTo>
                      <a:pt x="4441" y="1128"/>
                    </a:lnTo>
                    <a:lnTo>
                      <a:pt x="4230" y="917"/>
                    </a:lnTo>
                    <a:lnTo>
                      <a:pt x="4018" y="846"/>
                    </a:lnTo>
                    <a:lnTo>
                      <a:pt x="3525" y="846"/>
                    </a:lnTo>
                    <a:lnTo>
                      <a:pt x="3314" y="987"/>
                    </a:lnTo>
                    <a:lnTo>
                      <a:pt x="3102" y="1128"/>
                    </a:lnTo>
                    <a:lnTo>
                      <a:pt x="2679" y="1551"/>
                    </a:lnTo>
                    <a:lnTo>
                      <a:pt x="2327" y="2045"/>
                    </a:lnTo>
                    <a:lnTo>
                      <a:pt x="2115" y="2609"/>
                    </a:lnTo>
                    <a:lnTo>
                      <a:pt x="2045" y="2890"/>
                    </a:lnTo>
                    <a:lnTo>
                      <a:pt x="2045"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552" y="7542"/>
                    </a:lnTo>
                    <a:lnTo>
                      <a:pt x="1481" y="8036"/>
                    </a:lnTo>
                    <a:lnTo>
                      <a:pt x="1411" y="8459"/>
                    </a:lnTo>
                    <a:lnTo>
                      <a:pt x="1340" y="8882"/>
                    </a:lnTo>
                    <a:lnTo>
                      <a:pt x="1411" y="9375"/>
                    </a:lnTo>
                    <a:lnTo>
                      <a:pt x="1552" y="9798"/>
                    </a:ln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7966" y="283"/>
                    </a:lnTo>
                    <a:lnTo>
                      <a:pt x="7754" y="142"/>
                    </a:lnTo>
                    <a:lnTo>
                      <a:pt x="7472" y="71"/>
                    </a:lnTo>
                    <a:lnTo>
                      <a:pt x="7261" y="1"/>
                    </a:lnTo>
                    <a:close/>
                  </a:path>
                </a:pathLst>
              </a:custGeom>
              <a:solidFill>
                <a:srgbClr val="F7CA0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 name="Google Shape;385;p8"/>
              <p:cNvSpPr/>
              <p:nvPr/>
            </p:nvSpPr>
            <p:spPr>
              <a:xfrm>
                <a:off x="3876925" y="1350000"/>
                <a:ext cx="216775" cy="269625"/>
              </a:xfrm>
              <a:custGeom>
                <a:avLst/>
                <a:gdLst/>
                <a:ahLst/>
                <a:cxnLst/>
                <a:rect l="l" t="t" r="r" b="b"/>
                <a:pathLst>
                  <a:path w="8671" h="10785" fill="none" extrusionOk="0">
                    <a:moveTo>
                      <a:pt x="1763" y="10150"/>
                    </a:move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8177" y="424"/>
                    </a:lnTo>
                    <a:lnTo>
                      <a:pt x="7966" y="283"/>
                    </a:lnTo>
                    <a:lnTo>
                      <a:pt x="7754" y="142"/>
                    </a:lnTo>
                    <a:lnTo>
                      <a:pt x="7472" y="71"/>
                    </a:lnTo>
                    <a:lnTo>
                      <a:pt x="7261" y="1"/>
                    </a:lnTo>
                    <a:lnTo>
                      <a:pt x="6767" y="71"/>
                    </a:lnTo>
                    <a:lnTo>
                      <a:pt x="6274" y="283"/>
                    </a:lnTo>
                    <a:lnTo>
                      <a:pt x="5781" y="565"/>
                    </a:lnTo>
                    <a:lnTo>
                      <a:pt x="5358" y="917"/>
                    </a:lnTo>
                    <a:lnTo>
                      <a:pt x="5005" y="1269"/>
                    </a:lnTo>
                    <a:lnTo>
                      <a:pt x="4723" y="1692"/>
                    </a:lnTo>
                    <a:lnTo>
                      <a:pt x="4723" y="1692"/>
                    </a:lnTo>
                    <a:lnTo>
                      <a:pt x="4582" y="1340"/>
                    </a:lnTo>
                    <a:lnTo>
                      <a:pt x="4441" y="1128"/>
                    </a:lnTo>
                    <a:lnTo>
                      <a:pt x="4230" y="917"/>
                    </a:lnTo>
                    <a:lnTo>
                      <a:pt x="4018" y="846"/>
                    </a:lnTo>
                    <a:lnTo>
                      <a:pt x="3807" y="846"/>
                    </a:lnTo>
                    <a:lnTo>
                      <a:pt x="3525" y="846"/>
                    </a:lnTo>
                    <a:lnTo>
                      <a:pt x="3314" y="987"/>
                    </a:lnTo>
                    <a:lnTo>
                      <a:pt x="3102" y="1128"/>
                    </a:lnTo>
                    <a:lnTo>
                      <a:pt x="2679" y="1551"/>
                    </a:lnTo>
                    <a:lnTo>
                      <a:pt x="2327" y="2045"/>
                    </a:lnTo>
                    <a:lnTo>
                      <a:pt x="2115" y="2609"/>
                    </a:lnTo>
                    <a:lnTo>
                      <a:pt x="2045" y="2890"/>
                    </a:lnTo>
                    <a:lnTo>
                      <a:pt x="2045" y="3172"/>
                    </a:lnTo>
                    <a:lnTo>
                      <a:pt x="2045" y="3172"/>
                    </a:lnTo>
                    <a:lnTo>
                      <a:pt x="1622"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974" y="6767"/>
                    </a:lnTo>
                    <a:lnTo>
                      <a:pt x="1552" y="7542"/>
                    </a:lnTo>
                    <a:lnTo>
                      <a:pt x="1481" y="8036"/>
                    </a:lnTo>
                    <a:lnTo>
                      <a:pt x="1411" y="8459"/>
                    </a:lnTo>
                    <a:lnTo>
                      <a:pt x="1340" y="8882"/>
                    </a:lnTo>
                    <a:lnTo>
                      <a:pt x="1411" y="9375"/>
                    </a:lnTo>
                    <a:lnTo>
                      <a:pt x="1552" y="9798"/>
                    </a:lnTo>
                    <a:lnTo>
                      <a:pt x="1763" y="10150"/>
                    </a:lnTo>
                    <a:lnTo>
                      <a:pt x="1763" y="10150"/>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 name="Google Shape;386;p8"/>
              <p:cNvSpPr/>
              <p:nvPr/>
            </p:nvSpPr>
            <p:spPr>
              <a:xfrm>
                <a:off x="3940375" y="1512125"/>
                <a:ext cx="31725" cy="75800"/>
              </a:xfrm>
              <a:custGeom>
                <a:avLst/>
                <a:gdLst/>
                <a:ahLst/>
                <a:cxnLst/>
                <a:rect l="l" t="t" r="r" b="b"/>
                <a:pathLst>
                  <a:path w="1269" h="3032" fill="none" extrusionOk="0">
                    <a:moveTo>
                      <a:pt x="1128" y="2608"/>
                    </a:moveTo>
                    <a:lnTo>
                      <a:pt x="1128" y="2608"/>
                    </a:lnTo>
                    <a:lnTo>
                      <a:pt x="987" y="2820"/>
                    </a:lnTo>
                    <a:lnTo>
                      <a:pt x="776" y="3031"/>
                    </a:lnTo>
                    <a:lnTo>
                      <a:pt x="635" y="3031"/>
                    </a:lnTo>
                    <a:lnTo>
                      <a:pt x="423" y="3031"/>
                    </a:lnTo>
                    <a:lnTo>
                      <a:pt x="282" y="2890"/>
                    </a:lnTo>
                    <a:lnTo>
                      <a:pt x="212" y="2749"/>
                    </a:lnTo>
                    <a:lnTo>
                      <a:pt x="0" y="2185"/>
                    </a:lnTo>
                    <a:lnTo>
                      <a:pt x="0" y="1551"/>
                    </a:lnTo>
                    <a:lnTo>
                      <a:pt x="71" y="1269"/>
                    </a:lnTo>
                    <a:lnTo>
                      <a:pt x="141" y="916"/>
                    </a:lnTo>
                    <a:lnTo>
                      <a:pt x="353" y="635"/>
                    </a:lnTo>
                    <a:lnTo>
                      <a:pt x="564" y="353"/>
                    </a:lnTo>
                    <a:lnTo>
                      <a:pt x="846" y="141"/>
                    </a:lnTo>
                    <a:lnTo>
                      <a:pt x="1128" y="0"/>
                    </a:lnTo>
                    <a:lnTo>
                      <a:pt x="1128" y="0"/>
                    </a:lnTo>
                    <a:lnTo>
                      <a:pt x="1269" y="635"/>
                    </a:lnTo>
                    <a:lnTo>
                      <a:pt x="1269" y="1269"/>
                    </a:lnTo>
                    <a:lnTo>
                      <a:pt x="1269" y="1903"/>
                    </a:lnTo>
                    <a:lnTo>
                      <a:pt x="1128" y="2608"/>
                    </a:lnTo>
                    <a:lnTo>
                      <a:pt x="1128" y="2608"/>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 name="Google Shape;387;p8"/>
              <p:cNvSpPr/>
              <p:nvPr/>
            </p:nvSpPr>
            <p:spPr>
              <a:xfrm>
                <a:off x="3954475" y="1404625"/>
                <a:ext cx="22925" cy="65225"/>
              </a:xfrm>
              <a:custGeom>
                <a:avLst/>
                <a:gdLst/>
                <a:ahLst/>
                <a:cxnLst/>
                <a:rect l="l" t="t" r="r" b="b"/>
                <a:pathLst>
                  <a:path w="917" h="2609" fill="none" extrusionOk="0">
                    <a:moveTo>
                      <a:pt x="353" y="1"/>
                    </a:moveTo>
                    <a:lnTo>
                      <a:pt x="353" y="1"/>
                    </a:lnTo>
                    <a:lnTo>
                      <a:pt x="494" y="1"/>
                    </a:lnTo>
                    <a:lnTo>
                      <a:pt x="564" y="71"/>
                    </a:lnTo>
                    <a:lnTo>
                      <a:pt x="705" y="353"/>
                    </a:lnTo>
                    <a:lnTo>
                      <a:pt x="775" y="705"/>
                    </a:lnTo>
                    <a:lnTo>
                      <a:pt x="846" y="1128"/>
                    </a:lnTo>
                    <a:lnTo>
                      <a:pt x="916" y="2045"/>
                    </a:lnTo>
                    <a:lnTo>
                      <a:pt x="916" y="2609"/>
                    </a:lnTo>
                    <a:lnTo>
                      <a:pt x="916" y="2609"/>
                    </a:lnTo>
                    <a:lnTo>
                      <a:pt x="635" y="2256"/>
                    </a:lnTo>
                    <a:lnTo>
                      <a:pt x="423" y="1833"/>
                    </a:lnTo>
                    <a:lnTo>
                      <a:pt x="212" y="1410"/>
                    </a:lnTo>
                    <a:lnTo>
                      <a:pt x="0" y="987"/>
                    </a:lnTo>
                    <a:lnTo>
                      <a:pt x="0" y="565"/>
                    </a:lnTo>
                    <a:lnTo>
                      <a:pt x="0" y="353"/>
                    </a:lnTo>
                    <a:lnTo>
                      <a:pt x="71" y="212"/>
                    </a:lnTo>
                    <a:lnTo>
                      <a:pt x="212" y="71"/>
                    </a:lnTo>
                    <a:lnTo>
                      <a:pt x="353" y="1"/>
                    </a:lnTo>
                    <a:lnTo>
                      <a:pt x="353" y="1"/>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 name="Google Shape;388;p8"/>
              <p:cNvSpPr/>
              <p:nvPr/>
            </p:nvSpPr>
            <p:spPr>
              <a:xfrm>
                <a:off x="3899850" y="1462775"/>
                <a:ext cx="56400" cy="29975"/>
              </a:xfrm>
              <a:custGeom>
                <a:avLst/>
                <a:gdLst/>
                <a:ahLst/>
                <a:cxnLst/>
                <a:rect l="l" t="t" r="r" b="b"/>
                <a:pathLst>
                  <a:path w="2256" h="1199" fill="none" extrusionOk="0">
                    <a:moveTo>
                      <a:pt x="282" y="705"/>
                    </a:moveTo>
                    <a:lnTo>
                      <a:pt x="282" y="705"/>
                    </a:lnTo>
                    <a:lnTo>
                      <a:pt x="0" y="283"/>
                    </a:lnTo>
                    <a:lnTo>
                      <a:pt x="0" y="142"/>
                    </a:lnTo>
                    <a:lnTo>
                      <a:pt x="71" y="71"/>
                    </a:lnTo>
                    <a:lnTo>
                      <a:pt x="141" y="1"/>
                    </a:lnTo>
                    <a:lnTo>
                      <a:pt x="282" y="1"/>
                    </a:lnTo>
                    <a:lnTo>
                      <a:pt x="705" y="142"/>
                    </a:lnTo>
                    <a:lnTo>
                      <a:pt x="1198" y="283"/>
                    </a:lnTo>
                    <a:lnTo>
                      <a:pt x="1621" y="565"/>
                    </a:lnTo>
                    <a:lnTo>
                      <a:pt x="2256" y="917"/>
                    </a:lnTo>
                    <a:lnTo>
                      <a:pt x="2256" y="917"/>
                    </a:lnTo>
                    <a:lnTo>
                      <a:pt x="1762" y="1128"/>
                    </a:lnTo>
                    <a:lnTo>
                      <a:pt x="1269" y="1199"/>
                    </a:lnTo>
                    <a:lnTo>
                      <a:pt x="987" y="1128"/>
                    </a:lnTo>
                    <a:lnTo>
                      <a:pt x="705" y="1058"/>
                    </a:lnTo>
                    <a:lnTo>
                      <a:pt x="494" y="917"/>
                    </a:lnTo>
                    <a:lnTo>
                      <a:pt x="282" y="705"/>
                    </a:lnTo>
                    <a:lnTo>
                      <a:pt x="282" y="705"/>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89" name="Google Shape;389;p8"/>
            <p:cNvSpPr/>
            <p:nvPr/>
          </p:nvSpPr>
          <p:spPr>
            <a:xfrm>
              <a:off x="1086250" y="2701550"/>
              <a:ext cx="237900" cy="313675"/>
            </a:xfrm>
            <a:custGeom>
              <a:avLst/>
              <a:gdLst/>
              <a:ahLst/>
              <a:cxnLst/>
              <a:rect l="l" t="t" r="r" b="b"/>
              <a:pathLst>
                <a:path w="9516" h="12547" extrusionOk="0">
                  <a:moveTo>
                    <a:pt x="9516" y="0"/>
                  </a:moveTo>
                  <a:lnTo>
                    <a:pt x="9420" y="385"/>
                  </a:lnTo>
                  <a:lnTo>
                    <a:pt x="9445" y="353"/>
                  </a:lnTo>
                  <a:lnTo>
                    <a:pt x="9516" y="0"/>
                  </a:lnTo>
                  <a:close/>
                  <a:moveTo>
                    <a:pt x="5357" y="3947"/>
                  </a:moveTo>
                  <a:lnTo>
                    <a:pt x="4793" y="4582"/>
                  </a:lnTo>
                  <a:lnTo>
                    <a:pt x="3595" y="5921"/>
                  </a:lnTo>
                  <a:lnTo>
                    <a:pt x="2256" y="7471"/>
                  </a:lnTo>
                  <a:lnTo>
                    <a:pt x="1763" y="8106"/>
                  </a:lnTo>
                  <a:lnTo>
                    <a:pt x="1410" y="8599"/>
                  </a:lnTo>
                  <a:lnTo>
                    <a:pt x="1692" y="7894"/>
                  </a:lnTo>
                  <a:lnTo>
                    <a:pt x="2045" y="7190"/>
                  </a:lnTo>
                  <a:lnTo>
                    <a:pt x="2467" y="6485"/>
                  </a:lnTo>
                  <a:lnTo>
                    <a:pt x="2961" y="5921"/>
                  </a:lnTo>
                  <a:lnTo>
                    <a:pt x="3525" y="5357"/>
                  </a:lnTo>
                  <a:lnTo>
                    <a:pt x="4089" y="4864"/>
                  </a:lnTo>
                  <a:lnTo>
                    <a:pt x="4723" y="4370"/>
                  </a:lnTo>
                  <a:lnTo>
                    <a:pt x="5357" y="3947"/>
                  </a:lnTo>
                  <a:close/>
                  <a:moveTo>
                    <a:pt x="6696" y="3242"/>
                  </a:moveTo>
                  <a:lnTo>
                    <a:pt x="6626" y="3806"/>
                  </a:lnTo>
                  <a:lnTo>
                    <a:pt x="6626" y="4300"/>
                  </a:lnTo>
                  <a:lnTo>
                    <a:pt x="6555" y="5357"/>
                  </a:lnTo>
                  <a:lnTo>
                    <a:pt x="6485" y="5850"/>
                  </a:lnTo>
                  <a:lnTo>
                    <a:pt x="6415" y="6344"/>
                  </a:lnTo>
                  <a:lnTo>
                    <a:pt x="6203" y="6837"/>
                  </a:lnTo>
                  <a:lnTo>
                    <a:pt x="5921" y="7331"/>
                  </a:lnTo>
                  <a:lnTo>
                    <a:pt x="5569" y="7753"/>
                  </a:lnTo>
                  <a:lnTo>
                    <a:pt x="5075" y="8176"/>
                  </a:lnTo>
                  <a:lnTo>
                    <a:pt x="4652" y="8529"/>
                  </a:lnTo>
                  <a:lnTo>
                    <a:pt x="4089" y="8811"/>
                  </a:lnTo>
                  <a:lnTo>
                    <a:pt x="3031" y="9375"/>
                  </a:lnTo>
                  <a:lnTo>
                    <a:pt x="2045" y="10009"/>
                  </a:lnTo>
                  <a:lnTo>
                    <a:pt x="2256" y="9445"/>
                  </a:lnTo>
                  <a:lnTo>
                    <a:pt x="2538" y="9022"/>
                  </a:lnTo>
                  <a:lnTo>
                    <a:pt x="3243" y="8106"/>
                  </a:lnTo>
                  <a:lnTo>
                    <a:pt x="3948" y="7260"/>
                  </a:lnTo>
                  <a:lnTo>
                    <a:pt x="4723" y="6414"/>
                  </a:lnTo>
                  <a:lnTo>
                    <a:pt x="4934" y="6062"/>
                  </a:lnTo>
                  <a:lnTo>
                    <a:pt x="5216" y="5639"/>
                  </a:lnTo>
                  <a:lnTo>
                    <a:pt x="5639" y="4652"/>
                  </a:lnTo>
                  <a:lnTo>
                    <a:pt x="6203" y="3806"/>
                  </a:lnTo>
                  <a:lnTo>
                    <a:pt x="6415" y="3454"/>
                  </a:lnTo>
                  <a:lnTo>
                    <a:pt x="6696" y="3242"/>
                  </a:lnTo>
                  <a:close/>
                  <a:moveTo>
                    <a:pt x="9420" y="385"/>
                  </a:moveTo>
                  <a:lnTo>
                    <a:pt x="9163" y="705"/>
                  </a:lnTo>
                  <a:lnTo>
                    <a:pt x="8811" y="1057"/>
                  </a:lnTo>
                  <a:lnTo>
                    <a:pt x="8388" y="1410"/>
                  </a:lnTo>
                  <a:lnTo>
                    <a:pt x="7260" y="2115"/>
                  </a:lnTo>
                  <a:lnTo>
                    <a:pt x="5992" y="2820"/>
                  </a:lnTo>
                  <a:lnTo>
                    <a:pt x="4652" y="3595"/>
                  </a:lnTo>
                  <a:lnTo>
                    <a:pt x="3384" y="4300"/>
                  </a:lnTo>
                  <a:lnTo>
                    <a:pt x="2326" y="5005"/>
                  </a:lnTo>
                  <a:lnTo>
                    <a:pt x="1904" y="5357"/>
                  </a:lnTo>
                  <a:lnTo>
                    <a:pt x="1622" y="5709"/>
                  </a:lnTo>
                  <a:lnTo>
                    <a:pt x="1269" y="6203"/>
                  </a:lnTo>
                  <a:lnTo>
                    <a:pt x="917" y="6696"/>
                  </a:lnTo>
                  <a:lnTo>
                    <a:pt x="705" y="7190"/>
                  </a:lnTo>
                  <a:lnTo>
                    <a:pt x="494" y="7683"/>
                  </a:lnTo>
                  <a:lnTo>
                    <a:pt x="212" y="8811"/>
                  </a:lnTo>
                  <a:lnTo>
                    <a:pt x="1" y="9938"/>
                  </a:lnTo>
                  <a:lnTo>
                    <a:pt x="1" y="10502"/>
                  </a:lnTo>
                  <a:lnTo>
                    <a:pt x="71" y="11560"/>
                  </a:lnTo>
                  <a:lnTo>
                    <a:pt x="141" y="12053"/>
                  </a:lnTo>
                  <a:lnTo>
                    <a:pt x="282" y="12405"/>
                  </a:lnTo>
                  <a:lnTo>
                    <a:pt x="353" y="12476"/>
                  </a:lnTo>
                  <a:lnTo>
                    <a:pt x="423" y="12546"/>
                  </a:lnTo>
                  <a:lnTo>
                    <a:pt x="564" y="12476"/>
                  </a:lnTo>
                  <a:lnTo>
                    <a:pt x="705" y="12405"/>
                  </a:lnTo>
                  <a:lnTo>
                    <a:pt x="987" y="11982"/>
                  </a:lnTo>
                  <a:lnTo>
                    <a:pt x="1410" y="11630"/>
                  </a:lnTo>
                  <a:lnTo>
                    <a:pt x="2256" y="10996"/>
                  </a:lnTo>
                  <a:lnTo>
                    <a:pt x="3172" y="10432"/>
                  </a:lnTo>
                  <a:lnTo>
                    <a:pt x="4159" y="9938"/>
                  </a:lnTo>
                  <a:lnTo>
                    <a:pt x="5075" y="9445"/>
                  </a:lnTo>
                  <a:lnTo>
                    <a:pt x="5921" y="8811"/>
                  </a:lnTo>
                  <a:lnTo>
                    <a:pt x="6344" y="8458"/>
                  </a:lnTo>
                  <a:lnTo>
                    <a:pt x="6696" y="8106"/>
                  </a:lnTo>
                  <a:lnTo>
                    <a:pt x="6978" y="7683"/>
                  </a:lnTo>
                  <a:lnTo>
                    <a:pt x="7260" y="7190"/>
                  </a:lnTo>
                  <a:lnTo>
                    <a:pt x="7401" y="6696"/>
                  </a:lnTo>
                  <a:lnTo>
                    <a:pt x="7472" y="6203"/>
                  </a:lnTo>
                  <a:lnTo>
                    <a:pt x="7472" y="5709"/>
                  </a:lnTo>
                  <a:lnTo>
                    <a:pt x="7401" y="5216"/>
                  </a:lnTo>
                  <a:lnTo>
                    <a:pt x="7331" y="4300"/>
                  </a:lnTo>
                  <a:lnTo>
                    <a:pt x="7331" y="3806"/>
                  </a:lnTo>
                  <a:lnTo>
                    <a:pt x="7401" y="3313"/>
                  </a:lnTo>
                  <a:lnTo>
                    <a:pt x="7542" y="2890"/>
                  </a:lnTo>
                  <a:lnTo>
                    <a:pt x="7824" y="2538"/>
                  </a:lnTo>
                  <a:lnTo>
                    <a:pt x="8459" y="1762"/>
                  </a:lnTo>
                  <a:lnTo>
                    <a:pt x="8811" y="1410"/>
                  </a:lnTo>
                  <a:lnTo>
                    <a:pt x="9163" y="987"/>
                  </a:lnTo>
                  <a:lnTo>
                    <a:pt x="9375" y="564"/>
                  </a:lnTo>
                  <a:lnTo>
                    <a:pt x="9420" y="385"/>
                  </a:lnTo>
                  <a:close/>
                </a:path>
              </a:pathLst>
            </a:custGeom>
            <a:solidFill>
              <a:srgbClr val="93B7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 name="Google Shape;390;p8"/>
            <p:cNvSpPr/>
            <p:nvPr/>
          </p:nvSpPr>
          <p:spPr>
            <a:xfrm>
              <a:off x="924150" y="1106825"/>
              <a:ext cx="244950" cy="345400"/>
            </a:xfrm>
            <a:custGeom>
              <a:avLst/>
              <a:gdLst/>
              <a:ahLst/>
              <a:cxnLst/>
              <a:rect l="l" t="t" r="r" b="b"/>
              <a:pathLst>
                <a:path w="9798" h="13816" extrusionOk="0">
                  <a:moveTo>
                    <a:pt x="6203" y="4159"/>
                  </a:moveTo>
                  <a:lnTo>
                    <a:pt x="6414" y="4230"/>
                  </a:lnTo>
                  <a:lnTo>
                    <a:pt x="6485" y="4371"/>
                  </a:lnTo>
                  <a:lnTo>
                    <a:pt x="6485" y="4512"/>
                  </a:lnTo>
                  <a:lnTo>
                    <a:pt x="6414" y="4582"/>
                  </a:lnTo>
                  <a:lnTo>
                    <a:pt x="6273" y="4582"/>
                  </a:lnTo>
                  <a:lnTo>
                    <a:pt x="5921" y="4512"/>
                  </a:lnTo>
                  <a:lnTo>
                    <a:pt x="5850" y="4441"/>
                  </a:lnTo>
                  <a:lnTo>
                    <a:pt x="5850" y="4371"/>
                  </a:lnTo>
                  <a:lnTo>
                    <a:pt x="5921" y="4230"/>
                  </a:lnTo>
                  <a:lnTo>
                    <a:pt x="6062" y="4159"/>
                  </a:lnTo>
                  <a:close/>
                  <a:moveTo>
                    <a:pt x="5709" y="5569"/>
                  </a:moveTo>
                  <a:lnTo>
                    <a:pt x="5004" y="6697"/>
                  </a:lnTo>
                  <a:lnTo>
                    <a:pt x="4088" y="7684"/>
                  </a:lnTo>
                  <a:lnTo>
                    <a:pt x="4440" y="7049"/>
                  </a:lnTo>
                  <a:lnTo>
                    <a:pt x="4793" y="6485"/>
                  </a:lnTo>
                  <a:lnTo>
                    <a:pt x="5216" y="5992"/>
                  </a:lnTo>
                  <a:lnTo>
                    <a:pt x="5709" y="5569"/>
                  </a:lnTo>
                  <a:close/>
                  <a:moveTo>
                    <a:pt x="6414" y="5992"/>
                  </a:moveTo>
                  <a:lnTo>
                    <a:pt x="6837" y="6274"/>
                  </a:lnTo>
                  <a:lnTo>
                    <a:pt x="6766" y="6838"/>
                  </a:lnTo>
                  <a:lnTo>
                    <a:pt x="6625" y="7402"/>
                  </a:lnTo>
                  <a:lnTo>
                    <a:pt x="6344" y="7895"/>
                  </a:lnTo>
                  <a:lnTo>
                    <a:pt x="6062" y="8388"/>
                  </a:lnTo>
                  <a:lnTo>
                    <a:pt x="6062" y="7825"/>
                  </a:lnTo>
                  <a:lnTo>
                    <a:pt x="6132" y="7190"/>
                  </a:lnTo>
                  <a:lnTo>
                    <a:pt x="6203" y="6556"/>
                  </a:lnTo>
                  <a:lnTo>
                    <a:pt x="6414" y="5992"/>
                  </a:lnTo>
                  <a:close/>
                  <a:moveTo>
                    <a:pt x="5568" y="5076"/>
                  </a:moveTo>
                  <a:lnTo>
                    <a:pt x="5075" y="5287"/>
                  </a:lnTo>
                  <a:lnTo>
                    <a:pt x="4652" y="5569"/>
                  </a:lnTo>
                  <a:lnTo>
                    <a:pt x="4229" y="5921"/>
                  </a:lnTo>
                  <a:lnTo>
                    <a:pt x="3947" y="6344"/>
                  </a:lnTo>
                  <a:lnTo>
                    <a:pt x="3383" y="7190"/>
                  </a:lnTo>
                  <a:lnTo>
                    <a:pt x="2819" y="8036"/>
                  </a:lnTo>
                  <a:lnTo>
                    <a:pt x="2678" y="8600"/>
                  </a:lnTo>
                  <a:lnTo>
                    <a:pt x="2608" y="8811"/>
                  </a:lnTo>
                  <a:lnTo>
                    <a:pt x="2467" y="8952"/>
                  </a:lnTo>
                  <a:lnTo>
                    <a:pt x="2326" y="9093"/>
                  </a:lnTo>
                  <a:lnTo>
                    <a:pt x="2115" y="9234"/>
                  </a:lnTo>
                  <a:lnTo>
                    <a:pt x="1551" y="9305"/>
                  </a:lnTo>
                  <a:lnTo>
                    <a:pt x="1269" y="9305"/>
                  </a:lnTo>
                  <a:lnTo>
                    <a:pt x="1057" y="9234"/>
                  </a:lnTo>
                  <a:lnTo>
                    <a:pt x="916" y="9093"/>
                  </a:lnTo>
                  <a:lnTo>
                    <a:pt x="775" y="8952"/>
                  </a:lnTo>
                  <a:lnTo>
                    <a:pt x="705" y="8741"/>
                  </a:lnTo>
                  <a:lnTo>
                    <a:pt x="705" y="8529"/>
                  </a:lnTo>
                  <a:lnTo>
                    <a:pt x="705" y="8247"/>
                  </a:lnTo>
                  <a:lnTo>
                    <a:pt x="846" y="7966"/>
                  </a:lnTo>
                  <a:lnTo>
                    <a:pt x="1128" y="7402"/>
                  </a:lnTo>
                  <a:lnTo>
                    <a:pt x="1551" y="6767"/>
                  </a:lnTo>
                  <a:lnTo>
                    <a:pt x="2115" y="6274"/>
                  </a:lnTo>
                  <a:lnTo>
                    <a:pt x="2749" y="5851"/>
                  </a:lnTo>
                  <a:lnTo>
                    <a:pt x="3454" y="5499"/>
                  </a:lnTo>
                  <a:lnTo>
                    <a:pt x="4159" y="5217"/>
                  </a:lnTo>
                  <a:lnTo>
                    <a:pt x="4863" y="5076"/>
                  </a:lnTo>
                  <a:close/>
                  <a:moveTo>
                    <a:pt x="5709" y="7120"/>
                  </a:moveTo>
                  <a:lnTo>
                    <a:pt x="5427" y="8247"/>
                  </a:lnTo>
                  <a:lnTo>
                    <a:pt x="5286" y="9446"/>
                  </a:lnTo>
                  <a:lnTo>
                    <a:pt x="4863" y="9869"/>
                  </a:lnTo>
                  <a:lnTo>
                    <a:pt x="4511" y="10080"/>
                  </a:lnTo>
                  <a:lnTo>
                    <a:pt x="4229" y="10292"/>
                  </a:lnTo>
                  <a:lnTo>
                    <a:pt x="3947" y="10362"/>
                  </a:lnTo>
                  <a:lnTo>
                    <a:pt x="3665" y="10362"/>
                  </a:lnTo>
                  <a:lnTo>
                    <a:pt x="3595" y="10292"/>
                  </a:lnTo>
                  <a:lnTo>
                    <a:pt x="3524" y="10151"/>
                  </a:lnTo>
                  <a:lnTo>
                    <a:pt x="3383" y="9798"/>
                  </a:lnTo>
                  <a:lnTo>
                    <a:pt x="3454" y="9516"/>
                  </a:lnTo>
                  <a:lnTo>
                    <a:pt x="3665" y="9164"/>
                  </a:lnTo>
                  <a:lnTo>
                    <a:pt x="4370" y="8388"/>
                  </a:lnTo>
                  <a:lnTo>
                    <a:pt x="5216" y="7684"/>
                  </a:lnTo>
                  <a:lnTo>
                    <a:pt x="5709" y="7120"/>
                  </a:lnTo>
                  <a:close/>
                  <a:moveTo>
                    <a:pt x="7894" y="6274"/>
                  </a:moveTo>
                  <a:lnTo>
                    <a:pt x="8388" y="7613"/>
                  </a:lnTo>
                  <a:lnTo>
                    <a:pt x="8670" y="8459"/>
                  </a:lnTo>
                  <a:lnTo>
                    <a:pt x="8810" y="9375"/>
                  </a:lnTo>
                  <a:lnTo>
                    <a:pt x="8881" y="9798"/>
                  </a:lnTo>
                  <a:lnTo>
                    <a:pt x="8881" y="10151"/>
                  </a:lnTo>
                  <a:lnTo>
                    <a:pt x="8810" y="10503"/>
                  </a:lnTo>
                  <a:lnTo>
                    <a:pt x="8670" y="10855"/>
                  </a:lnTo>
                  <a:lnTo>
                    <a:pt x="8529" y="11067"/>
                  </a:lnTo>
                  <a:lnTo>
                    <a:pt x="8247" y="11278"/>
                  </a:lnTo>
                  <a:lnTo>
                    <a:pt x="7894" y="11349"/>
                  </a:lnTo>
                  <a:lnTo>
                    <a:pt x="7471" y="11349"/>
                  </a:lnTo>
                  <a:lnTo>
                    <a:pt x="6978" y="11278"/>
                  </a:lnTo>
                  <a:lnTo>
                    <a:pt x="6625" y="11067"/>
                  </a:lnTo>
                  <a:lnTo>
                    <a:pt x="6414" y="10855"/>
                  </a:lnTo>
                  <a:lnTo>
                    <a:pt x="6344" y="10644"/>
                  </a:lnTo>
                  <a:lnTo>
                    <a:pt x="6273" y="10292"/>
                  </a:lnTo>
                  <a:lnTo>
                    <a:pt x="6344" y="10010"/>
                  </a:lnTo>
                  <a:lnTo>
                    <a:pt x="6625" y="9234"/>
                  </a:lnTo>
                  <a:lnTo>
                    <a:pt x="6978" y="8459"/>
                  </a:lnTo>
                  <a:lnTo>
                    <a:pt x="7401" y="7613"/>
                  </a:lnTo>
                  <a:lnTo>
                    <a:pt x="7753" y="6908"/>
                  </a:lnTo>
                  <a:lnTo>
                    <a:pt x="7894" y="6556"/>
                  </a:lnTo>
                  <a:lnTo>
                    <a:pt x="7894" y="6274"/>
                  </a:lnTo>
                  <a:close/>
                  <a:moveTo>
                    <a:pt x="7189" y="1"/>
                  </a:moveTo>
                  <a:lnTo>
                    <a:pt x="6978" y="71"/>
                  </a:lnTo>
                  <a:lnTo>
                    <a:pt x="6696" y="353"/>
                  </a:lnTo>
                  <a:lnTo>
                    <a:pt x="6485" y="494"/>
                  </a:lnTo>
                  <a:lnTo>
                    <a:pt x="6344" y="706"/>
                  </a:lnTo>
                  <a:lnTo>
                    <a:pt x="6203" y="1199"/>
                  </a:lnTo>
                  <a:lnTo>
                    <a:pt x="6132" y="1692"/>
                  </a:lnTo>
                  <a:lnTo>
                    <a:pt x="6062" y="2256"/>
                  </a:lnTo>
                  <a:lnTo>
                    <a:pt x="5921" y="2891"/>
                  </a:lnTo>
                  <a:lnTo>
                    <a:pt x="5780" y="3384"/>
                  </a:lnTo>
                  <a:lnTo>
                    <a:pt x="5568" y="3877"/>
                  </a:lnTo>
                  <a:lnTo>
                    <a:pt x="5357" y="4089"/>
                  </a:lnTo>
                  <a:lnTo>
                    <a:pt x="5145" y="4300"/>
                  </a:lnTo>
                  <a:lnTo>
                    <a:pt x="4581" y="4582"/>
                  </a:lnTo>
                  <a:lnTo>
                    <a:pt x="4018" y="4864"/>
                  </a:lnTo>
                  <a:lnTo>
                    <a:pt x="2819" y="5217"/>
                  </a:lnTo>
                  <a:lnTo>
                    <a:pt x="2255" y="5428"/>
                  </a:lnTo>
                  <a:lnTo>
                    <a:pt x="1692" y="5710"/>
                  </a:lnTo>
                  <a:lnTo>
                    <a:pt x="1128" y="6062"/>
                  </a:lnTo>
                  <a:lnTo>
                    <a:pt x="634" y="6626"/>
                  </a:lnTo>
                  <a:lnTo>
                    <a:pt x="282" y="7190"/>
                  </a:lnTo>
                  <a:lnTo>
                    <a:pt x="71" y="7825"/>
                  </a:lnTo>
                  <a:lnTo>
                    <a:pt x="0" y="8459"/>
                  </a:lnTo>
                  <a:lnTo>
                    <a:pt x="0" y="9093"/>
                  </a:lnTo>
                  <a:lnTo>
                    <a:pt x="71" y="9375"/>
                  </a:lnTo>
                  <a:lnTo>
                    <a:pt x="211" y="9587"/>
                  </a:lnTo>
                  <a:lnTo>
                    <a:pt x="352" y="9869"/>
                  </a:lnTo>
                  <a:lnTo>
                    <a:pt x="564" y="10010"/>
                  </a:lnTo>
                  <a:lnTo>
                    <a:pt x="846" y="10151"/>
                  </a:lnTo>
                  <a:lnTo>
                    <a:pt x="1128" y="10221"/>
                  </a:lnTo>
                  <a:lnTo>
                    <a:pt x="1903" y="10221"/>
                  </a:lnTo>
                  <a:lnTo>
                    <a:pt x="1339" y="10644"/>
                  </a:lnTo>
                  <a:lnTo>
                    <a:pt x="916" y="10926"/>
                  </a:lnTo>
                  <a:lnTo>
                    <a:pt x="564" y="11278"/>
                  </a:lnTo>
                  <a:lnTo>
                    <a:pt x="282" y="11701"/>
                  </a:lnTo>
                  <a:lnTo>
                    <a:pt x="141" y="12054"/>
                  </a:lnTo>
                  <a:lnTo>
                    <a:pt x="141" y="12195"/>
                  </a:lnTo>
                  <a:lnTo>
                    <a:pt x="211" y="12406"/>
                  </a:lnTo>
                  <a:lnTo>
                    <a:pt x="282" y="12547"/>
                  </a:lnTo>
                  <a:lnTo>
                    <a:pt x="493" y="12758"/>
                  </a:lnTo>
                  <a:lnTo>
                    <a:pt x="775" y="12899"/>
                  </a:lnTo>
                  <a:lnTo>
                    <a:pt x="1057" y="12970"/>
                  </a:lnTo>
                  <a:lnTo>
                    <a:pt x="1269" y="12899"/>
                  </a:lnTo>
                  <a:lnTo>
                    <a:pt x="1410" y="12829"/>
                  </a:lnTo>
                  <a:lnTo>
                    <a:pt x="1551" y="12688"/>
                  </a:lnTo>
                  <a:lnTo>
                    <a:pt x="1692" y="12547"/>
                  </a:lnTo>
                  <a:lnTo>
                    <a:pt x="1903" y="12054"/>
                  </a:lnTo>
                  <a:lnTo>
                    <a:pt x="2044" y="11560"/>
                  </a:lnTo>
                  <a:lnTo>
                    <a:pt x="2115" y="10996"/>
                  </a:lnTo>
                  <a:lnTo>
                    <a:pt x="2185" y="10573"/>
                  </a:lnTo>
                  <a:lnTo>
                    <a:pt x="2326" y="10292"/>
                  </a:lnTo>
                  <a:lnTo>
                    <a:pt x="2467" y="10714"/>
                  </a:lnTo>
                  <a:lnTo>
                    <a:pt x="2678" y="11067"/>
                  </a:lnTo>
                  <a:lnTo>
                    <a:pt x="3031" y="11278"/>
                  </a:lnTo>
                  <a:lnTo>
                    <a:pt x="3313" y="11490"/>
                  </a:lnTo>
                  <a:lnTo>
                    <a:pt x="4088" y="11490"/>
                  </a:lnTo>
                  <a:lnTo>
                    <a:pt x="4511" y="11419"/>
                  </a:lnTo>
                  <a:lnTo>
                    <a:pt x="4863" y="11208"/>
                  </a:lnTo>
                  <a:lnTo>
                    <a:pt x="4581" y="11772"/>
                  </a:lnTo>
                  <a:lnTo>
                    <a:pt x="4300" y="12265"/>
                  </a:lnTo>
                  <a:lnTo>
                    <a:pt x="4018" y="12829"/>
                  </a:lnTo>
                  <a:lnTo>
                    <a:pt x="3947" y="13393"/>
                  </a:lnTo>
                  <a:lnTo>
                    <a:pt x="3947" y="13534"/>
                  </a:lnTo>
                  <a:lnTo>
                    <a:pt x="4018" y="13675"/>
                  </a:lnTo>
                  <a:lnTo>
                    <a:pt x="4159" y="13816"/>
                  </a:lnTo>
                  <a:lnTo>
                    <a:pt x="4370" y="13816"/>
                  </a:lnTo>
                  <a:lnTo>
                    <a:pt x="4722" y="13675"/>
                  </a:lnTo>
                  <a:lnTo>
                    <a:pt x="5145" y="13534"/>
                  </a:lnTo>
                  <a:lnTo>
                    <a:pt x="5357" y="13322"/>
                  </a:lnTo>
                  <a:lnTo>
                    <a:pt x="5498" y="13040"/>
                  </a:lnTo>
                  <a:lnTo>
                    <a:pt x="5568" y="12688"/>
                  </a:lnTo>
                  <a:lnTo>
                    <a:pt x="5568" y="12336"/>
                  </a:lnTo>
                  <a:lnTo>
                    <a:pt x="5427" y="11631"/>
                  </a:lnTo>
                  <a:lnTo>
                    <a:pt x="5427" y="11278"/>
                  </a:lnTo>
                  <a:lnTo>
                    <a:pt x="5498" y="10996"/>
                  </a:lnTo>
                  <a:lnTo>
                    <a:pt x="5709" y="11419"/>
                  </a:lnTo>
                  <a:lnTo>
                    <a:pt x="6062" y="11772"/>
                  </a:lnTo>
                  <a:lnTo>
                    <a:pt x="6485" y="12054"/>
                  </a:lnTo>
                  <a:lnTo>
                    <a:pt x="6978" y="12265"/>
                  </a:lnTo>
                  <a:lnTo>
                    <a:pt x="7471" y="12336"/>
                  </a:lnTo>
                  <a:lnTo>
                    <a:pt x="8035" y="12336"/>
                  </a:lnTo>
                  <a:lnTo>
                    <a:pt x="8529" y="12265"/>
                  </a:lnTo>
                  <a:lnTo>
                    <a:pt x="8951" y="12054"/>
                  </a:lnTo>
                  <a:lnTo>
                    <a:pt x="9374" y="11701"/>
                  </a:lnTo>
                  <a:lnTo>
                    <a:pt x="9656" y="11278"/>
                  </a:lnTo>
                  <a:lnTo>
                    <a:pt x="9797" y="10855"/>
                  </a:lnTo>
                  <a:lnTo>
                    <a:pt x="9797" y="10362"/>
                  </a:lnTo>
                  <a:lnTo>
                    <a:pt x="9797" y="9869"/>
                  </a:lnTo>
                  <a:lnTo>
                    <a:pt x="9656" y="9375"/>
                  </a:lnTo>
                  <a:lnTo>
                    <a:pt x="9445" y="8318"/>
                  </a:lnTo>
                  <a:lnTo>
                    <a:pt x="9092" y="6979"/>
                  </a:lnTo>
                  <a:lnTo>
                    <a:pt x="8881" y="6274"/>
                  </a:lnTo>
                  <a:lnTo>
                    <a:pt x="8599" y="5499"/>
                  </a:lnTo>
                  <a:lnTo>
                    <a:pt x="8247" y="4794"/>
                  </a:lnTo>
                  <a:lnTo>
                    <a:pt x="7894" y="4159"/>
                  </a:lnTo>
                  <a:lnTo>
                    <a:pt x="7401" y="3595"/>
                  </a:lnTo>
                  <a:lnTo>
                    <a:pt x="7119" y="3384"/>
                  </a:lnTo>
                  <a:lnTo>
                    <a:pt x="6837" y="3243"/>
                  </a:lnTo>
                  <a:lnTo>
                    <a:pt x="7119" y="2820"/>
                  </a:lnTo>
                  <a:lnTo>
                    <a:pt x="7330" y="2256"/>
                  </a:lnTo>
                  <a:lnTo>
                    <a:pt x="7542" y="1622"/>
                  </a:lnTo>
                  <a:lnTo>
                    <a:pt x="7612" y="988"/>
                  </a:lnTo>
                  <a:lnTo>
                    <a:pt x="7612" y="424"/>
                  </a:lnTo>
                  <a:lnTo>
                    <a:pt x="7612" y="212"/>
                  </a:lnTo>
                  <a:lnTo>
                    <a:pt x="7471" y="71"/>
                  </a:lnTo>
                  <a:lnTo>
                    <a:pt x="7330" y="1"/>
                  </a:lnTo>
                  <a:close/>
                </a:path>
              </a:pathLst>
            </a:custGeom>
            <a:solidFill>
              <a:srgbClr val="EDDC7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 name="Google Shape;391;p8"/>
            <p:cNvSpPr/>
            <p:nvPr/>
          </p:nvSpPr>
          <p:spPr>
            <a:xfrm>
              <a:off x="1750550" y="2135900"/>
              <a:ext cx="260825" cy="227350"/>
            </a:xfrm>
            <a:custGeom>
              <a:avLst/>
              <a:gdLst/>
              <a:ahLst/>
              <a:cxnLst/>
              <a:rect l="l" t="t" r="r" b="b"/>
              <a:pathLst>
                <a:path w="10433" h="9094" extrusionOk="0">
                  <a:moveTo>
                    <a:pt x="7049" y="1199"/>
                  </a:moveTo>
                  <a:lnTo>
                    <a:pt x="7472" y="1340"/>
                  </a:lnTo>
                  <a:lnTo>
                    <a:pt x="7895" y="1481"/>
                  </a:lnTo>
                  <a:lnTo>
                    <a:pt x="8247" y="1692"/>
                  </a:lnTo>
                  <a:lnTo>
                    <a:pt x="8529" y="2045"/>
                  </a:lnTo>
                  <a:lnTo>
                    <a:pt x="8670" y="2397"/>
                  </a:lnTo>
                  <a:lnTo>
                    <a:pt x="8811" y="2820"/>
                  </a:lnTo>
                  <a:lnTo>
                    <a:pt x="8600" y="2397"/>
                  </a:lnTo>
                  <a:lnTo>
                    <a:pt x="8318" y="2115"/>
                  </a:lnTo>
                  <a:lnTo>
                    <a:pt x="8106" y="1904"/>
                  </a:lnTo>
                  <a:lnTo>
                    <a:pt x="7895" y="1833"/>
                  </a:lnTo>
                  <a:lnTo>
                    <a:pt x="7684" y="1833"/>
                  </a:lnTo>
                  <a:lnTo>
                    <a:pt x="7402" y="1904"/>
                  </a:lnTo>
                  <a:lnTo>
                    <a:pt x="6908" y="1904"/>
                  </a:lnTo>
                  <a:lnTo>
                    <a:pt x="6767" y="1974"/>
                  </a:lnTo>
                  <a:lnTo>
                    <a:pt x="6062" y="2186"/>
                  </a:lnTo>
                  <a:lnTo>
                    <a:pt x="5287" y="2397"/>
                  </a:lnTo>
                  <a:lnTo>
                    <a:pt x="4794" y="2538"/>
                  </a:lnTo>
                  <a:lnTo>
                    <a:pt x="4512" y="2468"/>
                  </a:lnTo>
                  <a:lnTo>
                    <a:pt x="4441" y="2397"/>
                  </a:lnTo>
                  <a:lnTo>
                    <a:pt x="4441" y="2327"/>
                  </a:lnTo>
                  <a:lnTo>
                    <a:pt x="4653" y="2115"/>
                  </a:lnTo>
                  <a:lnTo>
                    <a:pt x="4935" y="1904"/>
                  </a:lnTo>
                  <a:lnTo>
                    <a:pt x="5640" y="1481"/>
                  </a:lnTo>
                  <a:lnTo>
                    <a:pt x="6203" y="1199"/>
                  </a:lnTo>
                  <a:close/>
                  <a:moveTo>
                    <a:pt x="6485" y="3525"/>
                  </a:moveTo>
                  <a:lnTo>
                    <a:pt x="6626" y="3666"/>
                  </a:lnTo>
                  <a:lnTo>
                    <a:pt x="6697" y="3877"/>
                  </a:lnTo>
                  <a:lnTo>
                    <a:pt x="6697" y="4018"/>
                  </a:lnTo>
                  <a:lnTo>
                    <a:pt x="6697" y="4159"/>
                  </a:lnTo>
                  <a:lnTo>
                    <a:pt x="6556" y="4582"/>
                  </a:lnTo>
                  <a:lnTo>
                    <a:pt x="6274" y="4864"/>
                  </a:lnTo>
                  <a:lnTo>
                    <a:pt x="5992" y="5146"/>
                  </a:lnTo>
                  <a:lnTo>
                    <a:pt x="5710" y="5357"/>
                  </a:lnTo>
                  <a:lnTo>
                    <a:pt x="5428" y="5428"/>
                  </a:lnTo>
                  <a:lnTo>
                    <a:pt x="5287" y="5357"/>
                  </a:lnTo>
                  <a:lnTo>
                    <a:pt x="5146" y="5287"/>
                  </a:lnTo>
                  <a:lnTo>
                    <a:pt x="5076" y="5005"/>
                  </a:lnTo>
                  <a:lnTo>
                    <a:pt x="5076" y="4723"/>
                  </a:lnTo>
                  <a:lnTo>
                    <a:pt x="5287" y="4512"/>
                  </a:lnTo>
                  <a:lnTo>
                    <a:pt x="5499" y="4300"/>
                  </a:lnTo>
                  <a:lnTo>
                    <a:pt x="5358" y="4512"/>
                  </a:lnTo>
                  <a:lnTo>
                    <a:pt x="5217" y="4794"/>
                  </a:lnTo>
                  <a:lnTo>
                    <a:pt x="5287" y="5005"/>
                  </a:lnTo>
                  <a:lnTo>
                    <a:pt x="5358" y="5217"/>
                  </a:lnTo>
                  <a:lnTo>
                    <a:pt x="5569" y="5217"/>
                  </a:lnTo>
                  <a:lnTo>
                    <a:pt x="5710" y="5076"/>
                  </a:lnTo>
                  <a:lnTo>
                    <a:pt x="6062" y="4512"/>
                  </a:lnTo>
                  <a:lnTo>
                    <a:pt x="6344" y="3948"/>
                  </a:lnTo>
                  <a:lnTo>
                    <a:pt x="6485" y="3525"/>
                  </a:lnTo>
                  <a:close/>
                  <a:moveTo>
                    <a:pt x="9164" y="5076"/>
                  </a:moveTo>
                  <a:lnTo>
                    <a:pt x="9093" y="5569"/>
                  </a:lnTo>
                  <a:lnTo>
                    <a:pt x="8952" y="5992"/>
                  </a:lnTo>
                  <a:lnTo>
                    <a:pt x="8741" y="6415"/>
                  </a:lnTo>
                  <a:lnTo>
                    <a:pt x="8459" y="6767"/>
                  </a:lnTo>
                  <a:lnTo>
                    <a:pt x="7965" y="7190"/>
                  </a:lnTo>
                  <a:lnTo>
                    <a:pt x="7402" y="7542"/>
                  </a:lnTo>
                  <a:lnTo>
                    <a:pt x="6838" y="7683"/>
                  </a:lnTo>
                  <a:lnTo>
                    <a:pt x="6485" y="7754"/>
                  </a:lnTo>
                  <a:lnTo>
                    <a:pt x="6203" y="7683"/>
                  </a:lnTo>
                  <a:lnTo>
                    <a:pt x="6838" y="6979"/>
                  </a:lnTo>
                  <a:lnTo>
                    <a:pt x="7543" y="6274"/>
                  </a:lnTo>
                  <a:lnTo>
                    <a:pt x="8388" y="5639"/>
                  </a:lnTo>
                  <a:lnTo>
                    <a:pt x="9164" y="5076"/>
                  </a:lnTo>
                  <a:close/>
                  <a:moveTo>
                    <a:pt x="4089" y="3031"/>
                  </a:moveTo>
                  <a:lnTo>
                    <a:pt x="4089" y="3313"/>
                  </a:lnTo>
                  <a:lnTo>
                    <a:pt x="4018" y="3595"/>
                  </a:lnTo>
                  <a:lnTo>
                    <a:pt x="3736" y="4230"/>
                  </a:lnTo>
                  <a:lnTo>
                    <a:pt x="3384" y="4935"/>
                  </a:lnTo>
                  <a:lnTo>
                    <a:pt x="2961" y="5710"/>
                  </a:lnTo>
                  <a:lnTo>
                    <a:pt x="2891" y="6062"/>
                  </a:lnTo>
                  <a:lnTo>
                    <a:pt x="2750" y="6415"/>
                  </a:lnTo>
                  <a:lnTo>
                    <a:pt x="2820" y="6697"/>
                  </a:lnTo>
                  <a:lnTo>
                    <a:pt x="2891" y="6979"/>
                  </a:lnTo>
                  <a:lnTo>
                    <a:pt x="3102" y="7190"/>
                  </a:lnTo>
                  <a:lnTo>
                    <a:pt x="3455" y="7331"/>
                  </a:lnTo>
                  <a:lnTo>
                    <a:pt x="3948" y="7402"/>
                  </a:lnTo>
                  <a:lnTo>
                    <a:pt x="4653" y="7472"/>
                  </a:lnTo>
                  <a:lnTo>
                    <a:pt x="3877" y="7895"/>
                  </a:lnTo>
                  <a:lnTo>
                    <a:pt x="3243" y="8036"/>
                  </a:lnTo>
                  <a:lnTo>
                    <a:pt x="2679" y="8106"/>
                  </a:lnTo>
                  <a:lnTo>
                    <a:pt x="2256" y="8036"/>
                  </a:lnTo>
                  <a:lnTo>
                    <a:pt x="1904" y="7824"/>
                  </a:lnTo>
                  <a:lnTo>
                    <a:pt x="1692" y="7542"/>
                  </a:lnTo>
                  <a:lnTo>
                    <a:pt x="1551" y="7190"/>
                  </a:lnTo>
                  <a:lnTo>
                    <a:pt x="1481" y="6767"/>
                  </a:lnTo>
                  <a:lnTo>
                    <a:pt x="1551" y="6344"/>
                  </a:lnTo>
                  <a:lnTo>
                    <a:pt x="1692" y="5851"/>
                  </a:lnTo>
                  <a:lnTo>
                    <a:pt x="1833" y="5357"/>
                  </a:lnTo>
                  <a:lnTo>
                    <a:pt x="2115" y="4864"/>
                  </a:lnTo>
                  <a:lnTo>
                    <a:pt x="2397" y="4441"/>
                  </a:lnTo>
                  <a:lnTo>
                    <a:pt x="2750" y="4018"/>
                  </a:lnTo>
                  <a:lnTo>
                    <a:pt x="3173" y="3595"/>
                  </a:lnTo>
                  <a:lnTo>
                    <a:pt x="3595" y="3313"/>
                  </a:lnTo>
                  <a:lnTo>
                    <a:pt x="4089" y="3031"/>
                  </a:lnTo>
                  <a:close/>
                  <a:moveTo>
                    <a:pt x="6697" y="1"/>
                  </a:moveTo>
                  <a:lnTo>
                    <a:pt x="6203" y="71"/>
                  </a:lnTo>
                  <a:lnTo>
                    <a:pt x="5780" y="142"/>
                  </a:lnTo>
                  <a:lnTo>
                    <a:pt x="5358" y="353"/>
                  </a:lnTo>
                  <a:lnTo>
                    <a:pt x="4935" y="635"/>
                  </a:lnTo>
                  <a:lnTo>
                    <a:pt x="4723" y="776"/>
                  </a:lnTo>
                  <a:lnTo>
                    <a:pt x="4582" y="987"/>
                  </a:lnTo>
                  <a:lnTo>
                    <a:pt x="4371" y="1410"/>
                  </a:lnTo>
                  <a:lnTo>
                    <a:pt x="4159" y="1833"/>
                  </a:lnTo>
                  <a:lnTo>
                    <a:pt x="4089" y="2045"/>
                  </a:lnTo>
                  <a:lnTo>
                    <a:pt x="3948" y="2186"/>
                  </a:lnTo>
                  <a:lnTo>
                    <a:pt x="3595" y="2468"/>
                  </a:lnTo>
                  <a:lnTo>
                    <a:pt x="3173" y="2679"/>
                  </a:lnTo>
                  <a:lnTo>
                    <a:pt x="2679" y="2820"/>
                  </a:lnTo>
                  <a:lnTo>
                    <a:pt x="2186" y="3172"/>
                  </a:lnTo>
                  <a:lnTo>
                    <a:pt x="1410" y="3807"/>
                  </a:lnTo>
                  <a:lnTo>
                    <a:pt x="988" y="4230"/>
                  </a:lnTo>
                  <a:lnTo>
                    <a:pt x="706" y="4582"/>
                  </a:lnTo>
                  <a:lnTo>
                    <a:pt x="424" y="5076"/>
                  </a:lnTo>
                  <a:lnTo>
                    <a:pt x="212" y="5498"/>
                  </a:lnTo>
                  <a:lnTo>
                    <a:pt x="71" y="5992"/>
                  </a:lnTo>
                  <a:lnTo>
                    <a:pt x="1" y="6556"/>
                  </a:lnTo>
                  <a:lnTo>
                    <a:pt x="71" y="7261"/>
                  </a:lnTo>
                  <a:lnTo>
                    <a:pt x="212" y="7754"/>
                  </a:lnTo>
                  <a:lnTo>
                    <a:pt x="424" y="8177"/>
                  </a:lnTo>
                  <a:lnTo>
                    <a:pt x="635" y="8529"/>
                  </a:lnTo>
                  <a:lnTo>
                    <a:pt x="917" y="8811"/>
                  </a:lnTo>
                  <a:lnTo>
                    <a:pt x="1270" y="8952"/>
                  </a:lnTo>
                  <a:lnTo>
                    <a:pt x="1692" y="9023"/>
                  </a:lnTo>
                  <a:lnTo>
                    <a:pt x="2045" y="9093"/>
                  </a:lnTo>
                  <a:lnTo>
                    <a:pt x="2961" y="9023"/>
                  </a:lnTo>
                  <a:lnTo>
                    <a:pt x="3877" y="8811"/>
                  </a:lnTo>
                  <a:lnTo>
                    <a:pt x="5640" y="8388"/>
                  </a:lnTo>
                  <a:lnTo>
                    <a:pt x="6485" y="8388"/>
                  </a:lnTo>
                  <a:lnTo>
                    <a:pt x="7261" y="8459"/>
                  </a:lnTo>
                  <a:lnTo>
                    <a:pt x="7613" y="8529"/>
                  </a:lnTo>
                  <a:lnTo>
                    <a:pt x="8036" y="8459"/>
                  </a:lnTo>
                  <a:lnTo>
                    <a:pt x="8529" y="8247"/>
                  </a:lnTo>
                  <a:lnTo>
                    <a:pt x="9023" y="7965"/>
                  </a:lnTo>
                  <a:lnTo>
                    <a:pt x="9446" y="7472"/>
                  </a:lnTo>
                  <a:lnTo>
                    <a:pt x="9798" y="6979"/>
                  </a:lnTo>
                  <a:lnTo>
                    <a:pt x="10150" y="6415"/>
                  </a:lnTo>
                  <a:lnTo>
                    <a:pt x="10362" y="5851"/>
                  </a:lnTo>
                  <a:lnTo>
                    <a:pt x="10432" y="5217"/>
                  </a:lnTo>
                  <a:lnTo>
                    <a:pt x="10432" y="4582"/>
                  </a:lnTo>
                  <a:lnTo>
                    <a:pt x="10362" y="4018"/>
                  </a:lnTo>
                  <a:lnTo>
                    <a:pt x="10080" y="3384"/>
                  </a:lnTo>
                  <a:lnTo>
                    <a:pt x="10150" y="2891"/>
                  </a:lnTo>
                  <a:lnTo>
                    <a:pt x="10080" y="2468"/>
                  </a:lnTo>
                  <a:lnTo>
                    <a:pt x="10009" y="1974"/>
                  </a:lnTo>
                  <a:lnTo>
                    <a:pt x="9798" y="1622"/>
                  </a:lnTo>
                  <a:lnTo>
                    <a:pt x="9516" y="1199"/>
                  </a:lnTo>
                  <a:lnTo>
                    <a:pt x="9234" y="917"/>
                  </a:lnTo>
                  <a:lnTo>
                    <a:pt x="8882" y="635"/>
                  </a:lnTo>
                  <a:lnTo>
                    <a:pt x="8459" y="424"/>
                  </a:lnTo>
                  <a:lnTo>
                    <a:pt x="8036" y="212"/>
                  </a:lnTo>
                  <a:lnTo>
                    <a:pt x="7613" y="71"/>
                  </a:lnTo>
                  <a:lnTo>
                    <a:pt x="7120" y="1"/>
                  </a:lnTo>
                  <a:close/>
                </a:path>
              </a:pathLst>
            </a:custGeom>
            <a:solidFill>
              <a:srgbClr val="DDAC6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2" name="Google Shape;392;p8"/>
            <p:cNvSpPr/>
            <p:nvPr/>
          </p:nvSpPr>
          <p:spPr>
            <a:xfrm>
              <a:off x="1133825" y="238125"/>
              <a:ext cx="246725" cy="246700"/>
            </a:xfrm>
            <a:custGeom>
              <a:avLst/>
              <a:gdLst/>
              <a:ahLst/>
              <a:cxnLst/>
              <a:rect l="l" t="t" r="r" b="b"/>
              <a:pathLst>
                <a:path w="9869" h="9868" extrusionOk="0">
                  <a:moveTo>
                    <a:pt x="4652" y="564"/>
                  </a:moveTo>
                  <a:lnTo>
                    <a:pt x="4934" y="634"/>
                  </a:lnTo>
                  <a:lnTo>
                    <a:pt x="5216" y="775"/>
                  </a:lnTo>
                  <a:lnTo>
                    <a:pt x="5428" y="987"/>
                  </a:lnTo>
                  <a:lnTo>
                    <a:pt x="5569" y="1198"/>
                  </a:lnTo>
                  <a:lnTo>
                    <a:pt x="5639" y="1480"/>
                  </a:lnTo>
                  <a:lnTo>
                    <a:pt x="5639" y="1762"/>
                  </a:lnTo>
                  <a:lnTo>
                    <a:pt x="5639" y="2044"/>
                  </a:lnTo>
                  <a:lnTo>
                    <a:pt x="5428" y="2608"/>
                  </a:lnTo>
                  <a:lnTo>
                    <a:pt x="4934" y="3736"/>
                  </a:lnTo>
                  <a:lnTo>
                    <a:pt x="4793" y="4229"/>
                  </a:lnTo>
                  <a:lnTo>
                    <a:pt x="4723" y="4370"/>
                  </a:lnTo>
                  <a:lnTo>
                    <a:pt x="4793" y="4511"/>
                  </a:lnTo>
                  <a:lnTo>
                    <a:pt x="3807" y="3877"/>
                  </a:lnTo>
                  <a:lnTo>
                    <a:pt x="2961" y="3172"/>
                  </a:lnTo>
                  <a:lnTo>
                    <a:pt x="2749" y="2960"/>
                  </a:lnTo>
                  <a:lnTo>
                    <a:pt x="2608" y="2749"/>
                  </a:lnTo>
                  <a:lnTo>
                    <a:pt x="2538" y="2467"/>
                  </a:lnTo>
                  <a:lnTo>
                    <a:pt x="2538" y="2255"/>
                  </a:lnTo>
                  <a:lnTo>
                    <a:pt x="2608" y="1974"/>
                  </a:lnTo>
                  <a:lnTo>
                    <a:pt x="2679" y="1762"/>
                  </a:lnTo>
                  <a:lnTo>
                    <a:pt x="2961" y="1339"/>
                  </a:lnTo>
                  <a:lnTo>
                    <a:pt x="3384" y="916"/>
                  </a:lnTo>
                  <a:lnTo>
                    <a:pt x="3877" y="705"/>
                  </a:lnTo>
                  <a:lnTo>
                    <a:pt x="4371" y="564"/>
                  </a:lnTo>
                  <a:close/>
                  <a:moveTo>
                    <a:pt x="8106" y="2749"/>
                  </a:moveTo>
                  <a:lnTo>
                    <a:pt x="8318" y="2819"/>
                  </a:lnTo>
                  <a:lnTo>
                    <a:pt x="8529" y="2890"/>
                  </a:lnTo>
                  <a:lnTo>
                    <a:pt x="8670" y="2960"/>
                  </a:lnTo>
                  <a:lnTo>
                    <a:pt x="8811" y="3172"/>
                  </a:lnTo>
                  <a:lnTo>
                    <a:pt x="8952" y="3454"/>
                  </a:lnTo>
                  <a:lnTo>
                    <a:pt x="9022" y="3806"/>
                  </a:lnTo>
                  <a:lnTo>
                    <a:pt x="9093" y="4300"/>
                  </a:lnTo>
                  <a:lnTo>
                    <a:pt x="9022" y="4652"/>
                  </a:lnTo>
                  <a:lnTo>
                    <a:pt x="8882" y="5004"/>
                  </a:lnTo>
                  <a:lnTo>
                    <a:pt x="8741" y="5216"/>
                  </a:lnTo>
                  <a:lnTo>
                    <a:pt x="8459" y="5357"/>
                  </a:lnTo>
                  <a:lnTo>
                    <a:pt x="8177" y="5498"/>
                  </a:lnTo>
                  <a:lnTo>
                    <a:pt x="7190" y="5498"/>
                  </a:lnTo>
                  <a:lnTo>
                    <a:pt x="6837" y="5357"/>
                  </a:lnTo>
                  <a:lnTo>
                    <a:pt x="6556" y="5286"/>
                  </a:lnTo>
                  <a:lnTo>
                    <a:pt x="6274" y="5075"/>
                  </a:lnTo>
                  <a:lnTo>
                    <a:pt x="6133" y="4863"/>
                  </a:lnTo>
                  <a:lnTo>
                    <a:pt x="5992" y="4652"/>
                  </a:lnTo>
                  <a:lnTo>
                    <a:pt x="5921" y="4441"/>
                  </a:lnTo>
                  <a:lnTo>
                    <a:pt x="5992" y="4159"/>
                  </a:lnTo>
                  <a:lnTo>
                    <a:pt x="6767" y="3454"/>
                  </a:lnTo>
                  <a:lnTo>
                    <a:pt x="7260" y="3101"/>
                  </a:lnTo>
                  <a:lnTo>
                    <a:pt x="7683" y="2890"/>
                  </a:lnTo>
                  <a:lnTo>
                    <a:pt x="8106" y="2749"/>
                  </a:lnTo>
                  <a:close/>
                  <a:moveTo>
                    <a:pt x="3384" y="5357"/>
                  </a:moveTo>
                  <a:lnTo>
                    <a:pt x="4300" y="5427"/>
                  </a:lnTo>
                  <a:lnTo>
                    <a:pt x="4089" y="6273"/>
                  </a:lnTo>
                  <a:lnTo>
                    <a:pt x="3948" y="6837"/>
                  </a:lnTo>
                  <a:lnTo>
                    <a:pt x="3736" y="7401"/>
                  </a:lnTo>
                  <a:lnTo>
                    <a:pt x="3454" y="7965"/>
                  </a:lnTo>
                  <a:lnTo>
                    <a:pt x="3102" y="8388"/>
                  </a:lnTo>
                  <a:lnTo>
                    <a:pt x="2961" y="8599"/>
                  </a:lnTo>
                  <a:lnTo>
                    <a:pt x="2749" y="8740"/>
                  </a:lnTo>
                  <a:lnTo>
                    <a:pt x="2538" y="8811"/>
                  </a:lnTo>
                  <a:lnTo>
                    <a:pt x="2327" y="8811"/>
                  </a:lnTo>
                  <a:lnTo>
                    <a:pt x="1904" y="8740"/>
                  </a:lnTo>
                  <a:lnTo>
                    <a:pt x="1551" y="8599"/>
                  </a:lnTo>
                  <a:lnTo>
                    <a:pt x="1340" y="8317"/>
                  </a:lnTo>
                  <a:lnTo>
                    <a:pt x="1128" y="8035"/>
                  </a:lnTo>
                  <a:lnTo>
                    <a:pt x="1058" y="7683"/>
                  </a:lnTo>
                  <a:lnTo>
                    <a:pt x="987" y="7260"/>
                  </a:lnTo>
                  <a:lnTo>
                    <a:pt x="987" y="6907"/>
                  </a:lnTo>
                  <a:lnTo>
                    <a:pt x="1058" y="6485"/>
                  </a:lnTo>
                  <a:lnTo>
                    <a:pt x="1128" y="6203"/>
                  </a:lnTo>
                  <a:lnTo>
                    <a:pt x="1269" y="6062"/>
                  </a:lnTo>
                  <a:lnTo>
                    <a:pt x="1410" y="5850"/>
                  </a:lnTo>
                  <a:lnTo>
                    <a:pt x="1551" y="5709"/>
                  </a:lnTo>
                  <a:lnTo>
                    <a:pt x="1974" y="5498"/>
                  </a:lnTo>
                  <a:lnTo>
                    <a:pt x="2397" y="5427"/>
                  </a:lnTo>
                  <a:lnTo>
                    <a:pt x="2890" y="5357"/>
                  </a:lnTo>
                  <a:close/>
                  <a:moveTo>
                    <a:pt x="5992" y="5780"/>
                  </a:moveTo>
                  <a:lnTo>
                    <a:pt x="6203" y="5850"/>
                  </a:lnTo>
                  <a:lnTo>
                    <a:pt x="6485" y="5991"/>
                  </a:lnTo>
                  <a:lnTo>
                    <a:pt x="7331" y="6414"/>
                  </a:lnTo>
                  <a:lnTo>
                    <a:pt x="8036" y="6907"/>
                  </a:lnTo>
                  <a:lnTo>
                    <a:pt x="8318" y="7119"/>
                  </a:lnTo>
                  <a:lnTo>
                    <a:pt x="8388" y="7330"/>
                  </a:lnTo>
                  <a:lnTo>
                    <a:pt x="8388" y="7471"/>
                  </a:lnTo>
                  <a:lnTo>
                    <a:pt x="8318" y="7683"/>
                  </a:lnTo>
                  <a:lnTo>
                    <a:pt x="8106" y="7965"/>
                  </a:lnTo>
                  <a:lnTo>
                    <a:pt x="7895" y="8176"/>
                  </a:lnTo>
                  <a:lnTo>
                    <a:pt x="7260" y="8599"/>
                  </a:lnTo>
                  <a:lnTo>
                    <a:pt x="6908" y="8740"/>
                  </a:lnTo>
                  <a:lnTo>
                    <a:pt x="6556" y="8881"/>
                  </a:lnTo>
                  <a:lnTo>
                    <a:pt x="6203" y="8952"/>
                  </a:lnTo>
                  <a:lnTo>
                    <a:pt x="5498" y="8952"/>
                  </a:lnTo>
                  <a:lnTo>
                    <a:pt x="5216" y="8811"/>
                  </a:lnTo>
                  <a:lnTo>
                    <a:pt x="5005" y="8529"/>
                  </a:lnTo>
                  <a:lnTo>
                    <a:pt x="4864" y="8247"/>
                  </a:lnTo>
                  <a:lnTo>
                    <a:pt x="4793" y="7753"/>
                  </a:lnTo>
                  <a:lnTo>
                    <a:pt x="4723" y="7189"/>
                  </a:lnTo>
                  <a:lnTo>
                    <a:pt x="4864" y="6696"/>
                  </a:lnTo>
                  <a:lnTo>
                    <a:pt x="4934" y="6344"/>
                  </a:lnTo>
                  <a:lnTo>
                    <a:pt x="5005" y="5991"/>
                  </a:lnTo>
                  <a:lnTo>
                    <a:pt x="5075" y="5850"/>
                  </a:lnTo>
                  <a:lnTo>
                    <a:pt x="5287" y="5780"/>
                  </a:lnTo>
                  <a:close/>
                  <a:moveTo>
                    <a:pt x="4723" y="0"/>
                  </a:moveTo>
                  <a:lnTo>
                    <a:pt x="4089" y="70"/>
                  </a:lnTo>
                  <a:lnTo>
                    <a:pt x="3384" y="352"/>
                  </a:lnTo>
                  <a:lnTo>
                    <a:pt x="2820" y="705"/>
                  </a:lnTo>
                  <a:lnTo>
                    <a:pt x="2256" y="1198"/>
                  </a:lnTo>
                  <a:lnTo>
                    <a:pt x="1904" y="1762"/>
                  </a:lnTo>
                  <a:lnTo>
                    <a:pt x="1763" y="2044"/>
                  </a:lnTo>
                  <a:lnTo>
                    <a:pt x="1622" y="2326"/>
                  </a:lnTo>
                  <a:lnTo>
                    <a:pt x="1622" y="2678"/>
                  </a:lnTo>
                  <a:lnTo>
                    <a:pt x="1622" y="2960"/>
                  </a:lnTo>
                  <a:lnTo>
                    <a:pt x="1763" y="3242"/>
                  </a:lnTo>
                  <a:lnTo>
                    <a:pt x="1904" y="3524"/>
                  </a:lnTo>
                  <a:lnTo>
                    <a:pt x="2115" y="3806"/>
                  </a:lnTo>
                  <a:lnTo>
                    <a:pt x="2467" y="4088"/>
                  </a:lnTo>
                  <a:lnTo>
                    <a:pt x="2890" y="4300"/>
                  </a:lnTo>
                  <a:lnTo>
                    <a:pt x="3384" y="4511"/>
                  </a:lnTo>
                  <a:lnTo>
                    <a:pt x="4018" y="4722"/>
                  </a:lnTo>
                  <a:lnTo>
                    <a:pt x="4723" y="4863"/>
                  </a:lnTo>
                  <a:lnTo>
                    <a:pt x="4582" y="5004"/>
                  </a:lnTo>
                  <a:lnTo>
                    <a:pt x="4371" y="5075"/>
                  </a:lnTo>
                  <a:lnTo>
                    <a:pt x="3877" y="5075"/>
                  </a:lnTo>
                  <a:lnTo>
                    <a:pt x="2538" y="4863"/>
                  </a:lnTo>
                  <a:lnTo>
                    <a:pt x="1833" y="4793"/>
                  </a:lnTo>
                  <a:lnTo>
                    <a:pt x="1481" y="4863"/>
                  </a:lnTo>
                  <a:lnTo>
                    <a:pt x="1128" y="5004"/>
                  </a:lnTo>
                  <a:lnTo>
                    <a:pt x="846" y="5145"/>
                  </a:lnTo>
                  <a:lnTo>
                    <a:pt x="564" y="5427"/>
                  </a:lnTo>
                  <a:lnTo>
                    <a:pt x="283" y="5780"/>
                  </a:lnTo>
                  <a:lnTo>
                    <a:pt x="142" y="6273"/>
                  </a:lnTo>
                  <a:lnTo>
                    <a:pt x="71" y="6626"/>
                  </a:lnTo>
                  <a:lnTo>
                    <a:pt x="1" y="7048"/>
                  </a:lnTo>
                  <a:lnTo>
                    <a:pt x="71" y="7401"/>
                  </a:lnTo>
                  <a:lnTo>
                    <a:pt x="142" y="7753"/>
                  </a:lnTo>
                  <a:lnTo>
                    <a:pt x="212" y="8176"/>
                  </a:lnTo>
                  <a:lnTo>
                    <a:pt x="423" y="8529"/>
                  </a:lnTo>
                  <a:lnTo>
                    <a:pt x="564" y="8811"/>
                  </a:lnTo>
                  <a:lnTo>
                    <a:pt x="846" y="9163"/>
                  </a:lnTo>
                  <a:lnTo>
                    <a:pt x="1058" y="9374"/>
                  </a:lnTo>
                  <a:lnTo>
                    <a:pt x="1340" y="9586"/>
                  </a:lnTo>
                  <a:lnTo>
                    <a:pt x="1692" y="9727"/>
                  </a:lnTo>
                  <a:lnTo>
                    <a:pt x="1974" y="9868"/>
                  </a:lnTo>
                  <a:lnTo>
                    <a:pt x="2327" y="9868"/>
                  </a:lnTo>
                  <a:lnTo>
                    <a:pt x="2679" y="9797"/>
                  </a:lnTo>
                  <a:lnTo>
                    <a:pt x="3102" y="9656"/>
                  </a:lnTo>
                  <a:lnTo>
                    <a:pt x="3454" y="9374"/>
                  </a:lnTo>
                  <a:lnTo>
                    <a:pt x="4089" y="8670"/>
                  </a:lnTo>
                  <a:lnTo>
                    <a:pt x="4089" y="8952"/>
                  </a:lnTo>
                  <a:lnTo>
                    <a:pt x="4159" y="9163"/>
                  </a:lnTo>
                  <a:lnTo>
                    <a:pt x="4300" y="9304"/>
                  </a:lnTo>
                  <a:lnTo>
                    <a:pt x="4371" y="9445"/>
                  </a:lnTo>
                  <a:lnTo>
                    <a:pt x="4793" y="9656"/>
                  </a:lnTo>
                  <a:lnTo>
                    <a:pt x="5216" y="9797"/>
                  </a:lnTo>
                  <a:lnTo>
                    <a:pt x="5780" y="9797"/>
                  </a:lnTo>
                  <a:lnTo>
                    <a:pt x="6344" y="9656"/>
                  </a:lnTo>
                  <a:lnTo>
                    <a:pt x="6908" y="9515"/>
                  </a:lnTo>
                  <a:lnTo>
                    <a:pt x="7472" y="9304"/>
                  </a:lnTo>
                  <a:lnTo>
                    <a:pt x="8036" y="9022"/>
                  </a:lnTo>
                  <a:lnTo>
                    <a:pt x="8529" y="8670"/>
                  </a:lnTo>
                  <a:lnTo>
                    <a:pt x="8882" y="8317"/>
                  </a:lnTo>
                  <a:lnTo>
                    <a:pt x="9163" y="7894"/>
                  </a:lnTo>
                  <a:lnTo>
                    <a:pt x="9304" y="7542"/>
                  </a:lnTo>
                  <a:lnTo>
                    <a:pt x="9304" y="7330"/>
                  </a:lnTo>
                  <a:lnTo>
                    <a:pt x="9234" y="7119"/>
                  </a:lnTo>
                  <a:lnTo>
                    <a:pt x="9163" y="6907"/>
                  </a:lnTo>
                  <a:lnTo>
                    <a:pt x="9022" y="6696"/>
                  </a:lnTo>
                  <a:lnTo>
                    <a:pt x="8811" y="6485"/>
                  </a:lnTo>
                  <a:lnTo>
                    <a:pt x="8529" y="6344"/>
                  </a:lnTo>
                  <a:lnTo>
                    <a:pt x="9022" y="6132"/>
                  </a:lnTo>
                  <a:lnTo>
                    <a:pt x="9375" y="5780"/>
                  </a:lnTo>
                  <a:lnTo>
                    <a:pt x="9586" y="5427"/>
                  </a:lnTo>
                  <a:lnTo>
                    <a:pt x="9798" y="5004"/>
                  </a:lnTo>
                  <a:lnTo>
                    <a:pt x="9868" y="4511"/>
                  </a:lnTo>
                  <a:lnTo>
                    <a:pt x="9868" y="4018"/>
                  </a:lnTo>
                  <a:lnTo>
                    <a:pt x="9727" y="3595"/>
                  </a:lnTo>
                  <a:lnTo>
                    <a:pt x="9586" y="3101"/>
                  </a:lnTo>
                  <a:lnTo>
                    <a:pt x="9375" y="2678"/>
                  </a:lnTo>
                  <a:lnTo>
                    <a:pt x="9093" y="2396"/>
                  </a:lnTo>
                  <a:lnTo>
                    <a:pt x="8741" y="2115"/>
                  </a:lnTo>
                  <a:lnTo>
                    <a:pt x="8318" y="1974"/>
                  </a:lnTo>
                  <a:lnTo>
                    <a:pt x="7895" y="1903"/>
                  </a:lnTo>
                  <a:lnTo>
                    <a:pt x="7401" y="2044"/>
                  </a:lnTo>
                  <a:lnTo>
                    <a:pt x="6908" y="2255"/>
                  </a:lnTo>
                  <a:lnTo>
                    <a:pt x="6344" y="2749"/>
                  </a:lnTo>
                  <a:lnTo>
                    <a:pt x="6415" y="2115"/>
                  </a:lnTo>
                  <a:lnTo>
                    <a:pt x="6415" y="1621"/>
                  </a:lnTo>
                  <a:lnTo>
                    <a:pt x="6344" y="1198"/>
                  </a:lnTo>
                  <a:lnTo>
                    <a:pt x="6203" y="846"/>
                  </a:lnTo>
                  <a:lnTo>
                    <a:pt x="6062" y="564"/>
                  </a:lnTo>
                  <a:lnTo>
                    <a:pt x="5851" y="352"/>
                  </a:lnTo>
                  <a:lnTo>
                    <a:pt x="5569" y="141"/>
                  </a:lnTo>
                  <a:lnTo>
                    <a:pt x="5357" y="70"/>
                  </a:lnTo>
                  <a:lnTo>
                    <a:pt x="5005" y="0"/>
                  </a:lnTo>
                  <a:close/>
                </a:path>
              </a:pathLst>
            </a:custGeom>
            <a:solidFill>
              <a:srgbClr val="F7B22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93" name="Google Shape;393;p8"/>
            <p:cNvGrpSpPr/>
            <p:nvPr/>
          </p:nvGrpSpPr>
          <p:grpSpPr>
            <a:xfrm>
              <a:off x="1863325" y="2900650"/>
              <a:ext cx="206200" cy="244975"/>
              <a:chOff x="4157100" y="2900650"/>
              <a:chExt cx="206200" cy="244975"/>
            </a:xfrm>
          </p:grpSpPr>
          <p:sp>
            <p:nvSpPr>
              <p:cNvPr id="394" name="Google Shape;394;p8"/>
              <p:cNvSpPr/>
              <p:nvPr/>
            </p:nvSpPr>
            <p:spPr>
              <a:xfrm>
                <a:off x="4157100" y="3031050"/>
                <a:ext cx="51125" cy="114575"/>
              </a:xfrm>
              <a:custGeom>
                <a:avLst/>
                <a:gdLst/>
                <a:ahLst/>
                <a:cxnLst/>
                <a:rect l="l" t="t" r="r" b="b"/>
                <a:pathLst>
                  <a:path w="2045" h="4583" extrusionOk="0">
                    <a:moveTo>
                      <a:pt x="776" y="1622"/>
                    </a:moveTo>
                    <a:lnTo>
                      <a:pt x="917" y="2045"/>
                    </a:lnTo>
                    <a:lnTo>
                      <a:pt x="988" y="2538"/>
                    </a:lnTo>
                    <a:lnTo>
                      <a:pt x="988" y="2961"/>
                    </a:lnTo>
                    <a:lnTo>
                      <a:pt x="988" y="3454"/>
                    </a:lnTo>
                    <a:lnTo>
                      <a:pt x="776" y="3032"/>
                    </a:lnTo>
                    <a:lnTo>
                      <a:pt x="706" y="2609"/>
                    </a:lnTo>
                    <a:lnTo>
                      <a:pt x="706" y="2115"/>
                    </a:lnTo>
                    <a:lnTo>
                      <a:pt x="776" y="1622"/>
                    </a:lnTo>
                    <a:close/>
                    <a:moveTo>
                      <a:pt x="706" y="1"/>
                    </a:moveTo>
                    <a:lnTo>
                      <a:pt x="565" y="71"/>
                    </a:lnTo>
                    <a:lnTo>
                      <a:pt x="353" y="424"/>
                    </a:lnTo>
                    <a:lnTo>
                      <a:pt x="212" y="917"/>
                    </a:lnTo>
                    <a:lnTo>
                      <a:pt x="71" y="1481"/>
                    </a:lnTo>
                    <a:lnTo>
                      <a:pt x="1" y="2679"/>
                    </a:lnTo>
                    <a:lnTo>
                      <a:pt x="1" y="3102"/>
                    </a:lnTo>
                    <a:lnTo>
                      <a:pt x="71" y="3384"/>
                    </a:lnTo>
                    <a:lnTo>
                      <a:pt x="142" y="3595"/>
                    </a:lnTo>
                    <a:lnTo>
                      <a:pt x="424" y="3877"/>
                    </a:lnTo>
                    <a:lnTo>
                      <a:pt x="706" y="4159"/>
                    </a:lnTo>
                    <a:lnTo>
                      <a:pt x="988" y="4371"/>
                    </a:lnTo>
                    <a:lnTo>
                      <a:pt x="1340" y="4512"/>
                    </a:lnTo>
                    <a:lnTo>
                      <a:pt x="1622" y="4582"/>
                    </a:lnTo>
                    <a:lnTo>
                      <a:pt x="1763" y="4512"/>
                    </a:lnTo>
                    <a:lnTo>
                      <a:pt x="1833" y="4441"/>
                    </a:lnTo>
                    <a:lnTo>
                      <a:pt x="1974" y="4300"/>
                    </a:lnTo>
                    <a:lnTo>
                      <a:pt x="1974" y="4159"/>
                    </a:lnTo>
                    <a:lnTo>
                      <a:pt x="2045" y="3736"/>
                    </a:lnTo>
                    <a:lnTo>
                      <a:pt x="2045" y="3173"/>
                    </a:lnTo>
                    <a:lnTo>
                      <a:pt x="1974" y="2538"/>
                    </a:lnTo>
                    <a:lnTo>
                      <a:pt x="1833" y="1833"/>
                    </a:lnTo>
                    <a:lnTo>
                      <a:pt x="1622" y="1199"/>
                    </a:lnTo>
                    <a:lnTo>
                      <a:pt x="1410" y="635"/>
                    </a:lnTo>
                    <a:lnTo>
                      <a:pt x="1129" y="212"/>
                    </a:lnTo>
                    <a:lnTo>
                      <a:pt x="988" y="71"/>
                    </a:lnTo>
                    <a:lnTo>
                      <a:pt x="847" y="1"/>
                    </a:lnTo>
                    <a:close/>
                  </a:path>
                </a:pathLst>
              </a:custGeom>
              <a:solidFill>
                <a:srgbClr val="97BF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 name="Google Shape;395;p8"/>
              <p:cNvSpPr/>
              <p:nvPr/>
            </p:nvSpPr>
            <p:spPr>
              <a:xfrm>
                <a:off x="4169450" y="2900650"/>
                <a:ext cx="88125" cy="104000"/>
              </a:xfrm>
              <a:custGeom>
                <a:avLst/>
                <a:gdLst/>
                <a:ahLst/>
                <a:cxnLst/>
                <a:rect l="l" t="t" r="r" b="b"/>
                <a:pathLst>
                  <a:path w="3525" h="4160" extrusionOk="0">
                    <a:moveTo>
                      <a:pt x="3031" y="1"/>
                    </a:moveTo>
                    <a:lnTo>
                      <a:pt x="2960" y="142"/>
                    </a:lnTo>
                    <a:lnTo>
                      <a:pt x="2749" y="494"/>
                    </a:lnTo>
                    <a:lnTo>
                      <a:pt x="2326" y="1692"/>
                    </a:lnTo>
                    <a:lnTo>
                      <a:pt x="2044" y="2327"/>
                    </a:lnTo>
                    <a:lnTo>
                      <a:pt x="1692" y="2891"/>
                    </a:lnTo>
                    <a:lnTo>
                      <a:pt x="1339" y="3314"/>
                    </a:lnTo>
                    <a:lnTo>
                      <a:pt x="1128" y="3455"/>
                    </a:lnTo>
                    <a:lnTo>
                      <a:pt x="846" y="3596"/>
                    </a:lnTo>
                    <a:lnTo>
                      <a:pt x="1128" y="2679"/>
                    </a:lnTo>
                    <a:lnTo>
                      <a:pt x="1410" y="1974"/>
                    </a:lnTo>
                    <a:lnTo>
                      <a:pt x="1903" y="1270"/>
                    </a:lnTo>
                    <a:lnTo>
                      <a:pt x="2538" y="565"/>
                    </a:lnTo>
                    <a:lnTo>
                      <a:pt x="2538" y="494"/>
                    </a:lnTo>
                    <a:lnTo>
                      <a:pt x="2467" y="565"/>
                    </a:lnTo>
                    <a:lnTo>
                      <a:pt x="1833" y="847"/>
                    </a:lnTo>
                    <a:lnTo>
                      <a:pt x="1128" y="1270"/>
                    </a:lnTo>
                    <a:lnTo>
                      <a:pt x="846" y="1481"/>
                    </a:lnTo>
                    <a:lnTo>
                      <a:pt x="705" y="1692"/>
                    </a:lnTo>
                    <a:lnTo>
                      <a:pt x="353" y="2256"/>
                    </a:lnTo>
                    <a:lnTo>
                      <a:pt x="71" y="2891"/>
                    </a:lnTo>
                    <a:lnTo>
                      <a:pt x="0" y="3243"/>
                    </a:lnTo>
                    <a:lnTo>
                      <a:pt x="0" y="3596"/>
                    </a:lnTo>
                    <a:lnTo>
                      <a:pt x="141" y="3878"/>
                    </a:lnTo>
                    <a:lnTo>
                      <a:pt x="353" y="4089"/>
                    </a:lnTo>
                    <a:lnTo>
                      <a:pt x="635" y="4159"/>
                    </a:lnTo>
                    <a:lnTo>
                      <a:pt x="916" y="4159"/>
                    </a:lnTo>
                    <a:lnTo>
                      <a:pt x="1269" y="4018"/>
                    </a:lnTo>
                    <a:lnTo>
                      <a:pt x="1551" y="3878"/>
                    </a:lnTo>
                    <a:lnTo>
                      <a:pt x="1903" y="3596"/>
                    </a:lnTo>
                    <a:lnTo>
                      <a:pt x="2185" y="3243"/>
                    </a:lnTo>
                    <a:lnTo>
                      <a:pt x="2820" y="2468"/>
                    </a:lnTo>
                    <a:lnTo>
                      <a:pt x="3242" y="1622"/>
                    </a:lnTo>
                    <a:lnTo>
                      <a:pt x="3383" y="1199"/>
                    </a:lnTo>
                    <a:lnTo>
                      <a:pt x="3454" y="847"/>
                    </a:lnTo>
                    <a:lnTo>
                      <a:pt x="3524" y="494"/>
                    </a:lnTo>
                    <a:lnTo>
                      <a:pt x="3454" y="283"/>
                    </a:lnTo>
                    <a:lnTo>
                      <a:pt x="3313" y="71"/>
                    </a:lnTo>
                    <a:lnTo>
                      <a:pt x="3101" y="1"/>
                    </a:lnTo>
                    <a:close/>
                  </a:path>
                </a:pathLst>
              </a:custGeom>
              <a:solidFill>
                <a:srgbClr val="97BF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 name="Google Shape;396;p8"/>
              <p:cNvSpPr/>
              <p:nvPr/>
            </p:nvSpPr>
            <p:spPr>
              <a:xfrm>
                <a:off x="4217025" y="3024000"/>
                <a:ext cx="146275" cy="104000"/>
              </a:xfrm>
              <a:custGeom>
                <a:avLst/>
                <a:gdLst/>
                <a:ahLst/>
                <a:cxnLst/>
                <a:rect l="l" t="t" r="r" b="b"/>
                <a:pathLst>
                  <a:path w="5851" h="4160" extrusionOk="0">
                    <a:moveTo>
                      <a:pt x="987" y="1"/>
                    </a:moveTo>
                    <a:lnTo>
                      <a:pt x="635" y="71"/>
                    </a:lnTo>
                    <a:lnTo>
                      <a:pt x="494" y="142"/>
                    </a:lnTo>
                    <a:lnTo>
                      <a:pt x="705" y="142"/>
                    </a:lnTo>
                    <a:lnTo>
                      <a:pt x="917" y="212"/>
                    </a:lnTo>
                    <a:lnTo>
                      <a:pt x="1198" y="283"/>
                    </a:lnTo>
                    <a:lnTo>
                      <a:pt x="1833" y="635"/>
                    </a:lnTo>
                    <a:lnTo>
                      <a:pt x="2467" y="1129"/>
                    </a:lnTo>
                    <a:lnTo>
                      <a:pt x="3665" y="2186"/>
                    </a:lnTo>
                    <a:lnTo>
                      <a:pt x="4441" y="2961"/>
                    </a:lnTo>
                    <a:lnTo>
                      <a:pt x="3947" y="2961"/>
                    </a:lnTo>
                    <a:lnTo>
                      <a:pt x="3242" y="2820"/>
                    </a:lnTo>
                    <a:lnTo>
                      <a:pt x="2467" y="2609"/>
                    </a:lnTo>
                    <a:lnTo>
                      <a:pt x="1692" y="2327"/>
                    </a:lnTo>
                    <a:lnTo>
                      <a:pt x="987" y="1904"/>
                    </a:lnTo>
                    <a:lnTo>
                      <a:pt x="423" y="1481"/>
                    </a:lnTo>
                    <a:lnTo>
                      <a:pt x="212" y="1269"/>
                    </a:lnTo>
                    <a:lnTo>
                      <a:pt x="71" y="988"/>
                    </a:lnTo>
                    <a:lnTo>
                      <a:pt x="0" y="706"/>
                    </a:lnTo>
                    <a:lnTo>
                      <a:pt x="0" y="988"/>
                    </a:lnTo>
                    <a:lnTo>
                      <a:pt x="71" y="1481"/>
                    </a:lnTo>
                    <a:lnTo>
                      <a:pt x="282" y="1974"/>
                    </a:lnTo>
                    <a:lnTo>
                      <a:pt x="635" y="2468"/>
                    </a:lnTo>
                    <a:lnTo>
                      <a:pt x="1057" y="2891"/>
                    </a:lnTo>
                    <a:lnTo>
                      <a:pt x="1480" y="3243"/>
                    </a:lnTo>
                    <a:lnTo>
                      <a:pt x="2044" y="3525"/>
                    </a:lnTo>
                    <a:lnTo>
                      <a:pt x="2538" y="3807"/>
                    </a:lnTo>
                    <a:lnTo>
                      <a:pt x="3101" y="4018"/>
                    </a:lnTo>
                    <a:lnTo>
                      <a:pt x="3665" y="4089"/>
                    </a:lnTo>
                    <a:lnTo>
                      <a:pt x="4229" y="4159"/>
                    </a:lnTo>
                    <a:lnTo>
                      <a:pt x="4723" y="4159"/>
                    </a:lnTo>
                    <a:lnTo>
                      <a:pt x="5146" y="4018"/>
                    </a:lnTo>
                    <a:lnTo>
                      <a:pt x="5498" y="3807"/>
                    </a:lnTo>
                    <a:lnTo>
                      <a:pt x="5709" y="3455"/>
                    </a:lnTo>
                    <a:lnTo>
                      <a:pt x="5850" y="3032"/>
                    </a:lnTo>
                    <a:lnTo>
                      <a:pt x="5850" y="2750"/>
                    </a:lnTo>
                    <a:lnTo>
                      <a:pt x="5780" y="2397"/>
                    </a:lnTo>
                    <a:lnTo>
                      <a:pt x="5568" y="2115"/>
                    </a:lnTo>
                    <a:lnTo>
                      <a:pt x="5286" y="1763"/>
                    </a:lnTo>
                    <a:lnTo>
                      <a:pt x="5005" y="1481"/>
                    </a:lnTo>
                    <a:lnTo>
                      <a:pt x="4582" y="1199"/>
                    </a:lnTo>
                    <a:lnTo>
                      <a:pt x="3736" y="635"/>
                    </a:lnTo>
                    <a:lnTo>
                      <a:pt x="2749" y="283"/>
                    </a:lnTo>
                    <a:lnTo>
                      <a:pt x="1762" y="1"/>
                    </a:lnTo>
                    <a:close/>
                  </a:path>
                </a:pathLst>
              </a:custGeom>
              <a:solidFill>
                <a:srgbClr val="97BF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97" name="Google Shape;397;p8"/>
            <p:cNvGrpSpPr/>
            <p:nvPr/>
          </p:nvGrpSpPr>
          <p:grpSpPr>
            <a:xfrm>
              <a:off x="1923250" y="773800"/>
              <a:ext cx="290750" cy="361250"/>
              <a:chOff x="4217025" y="773800"/>
              <a:chExt cx="290750" cy="361250"/>
            </a:xfrm>
          </p:grpSpPr>
          <p:sp>
            <p:nvSpPr>
              <p:cNvPr id="398" name="Google Shape;398;p8"/>
              <p:cNvSpPr/>
              <p:nvPr/>
            </p:nvSpPr>
            <p:spPr>
              <a:xfrm>
                <a:off x="4231125" y="773800"/>
                <a:ext cx="56400" cy="135700"/>
              </a:xfrm>
              <a:custGeom>
                <a:avLst/>
                <a:gdLst/>
                <a:ahLst/>
                <a:cxnLst/>
                <a:rect l="l" t="t" r="r" b="b"/>
                <a:pathLst>
                  <a:path w="2256" h="5428" extrusionOk="0">
                    <a:moveTo>
                      <a:pt x="423" y="1128"/>
                    </a:moveTo>
                    <a:lnTo>
                      <a:pt x="846" y="1762"/>
                    </a:lnTo>
                    <a:lnTo>
                      <a:pt x="1057" y="2397"/>
                    </a:lnTo>
                    <a:lnTo>
                      <a:pt x="1198" y="3102"/>
                    </a:lnTo>
                    <a:lnTo>
                      <a:pt x="1198" y="3806"/>
                    </a:lnTo>
                    <a:lnTo>
                      <a:pt x="987" y="3524"/>
                    </a:lnTo>
                    <a:lnTo>
                      <a:pt x="775" y="3243"/>
                    </a:lnTo>
                    <a:lnTo>
                      <a:pt x="634" y="2961"/>
                    </a:lnTo>
                    <a:lnTo>
                      <a:pt x="493" y="2608"/>
                    </a:lnTo>
                    <a:lnTo>
                      <a:pt x="423" y="1903"/>
                    </a:lnTo>
                    <a:lnTo>
                      <a:pt x="423" y="1128"/>
                    </a:lnTo>
                    <a:close/>
                    <a:moveTo>
                      <a:pt x="0" y="0"/>
                    </a:moveTo>
                    <a:lnTo>
                      <a:pt x="0" y="776"/>
                    </a:lnTo>
                    <a:lnTo>
                      <a:pt x="71" y="2467"/>
                    </a:lnTo>
                    <a:lnTo>
                      <a:pt x="212" y="3454"/>
                    </a:lnTo>
                    <a:lnTo>
                      <a:pt x="353" y="4300"/>
                    </a:lnTo>
                    <a:lnTo>
                      <a:pt x="493" y="4652"/>
                    </a:lnTo>
                    <a:lnTo>
                      <a:pt x="705" y="5005"/>
                    </a:lnTo>
                    <a:lnTo>
                      <a:pt x="916" y="5216"/>
                    </a:lnTo>
                    <a:lnTo>
                      <a:pt x="1128" y="5357"/>
                    </a:lnTo>
                    <a:lnTo>
                      <a:pt x="1480" y="5428"/>
                    </a:lnTo>
                    <a:lnTo>
                      <a:pt x="1762" y="5357"/>
                    </a:lnTo>
                    <a:lnTo>
                      <a:pt x="1974" y="5216"/>
                    </a:lnTo>
                    <a:lnTo>
                      <a:pt x="2115" y="4934"/>
                    </a:lnTo>
                    <a:lnTo>
                      <a:pt x="2185" y="4582"/>
                    </a:lnTo>
                    <a:lnTo>
                      <a:pt x="2256" y="4229"/>
                    </a:lnTo>
                    <a:lnTo>
                      <a:pt x="2185" y="3736"/>
                    </a:lnTo>
                    <a:lnTo>
                      <a:pt x="2115" y="3243"/>
                    </a:lnTo>
                    <a:lnTo>
                      <a:pt x="1974" y="2749"/>
                    </a:lnTo>
                    <a:lnTo>
                      <a:pt x="1833" y="2185"/>
                    </a:lnTo>
                    <a:lnTo>
                      <a:pt x="1621" y="1692"/>
                    </a:lnTo>
                    <a:lnTo>
                      <a:pt x="1339" y="1269"/>
                    </a:lnTo>
                    <a:lnTo>
                      <a:pt x="1057" y="846"/>
                    </a:lnTo>
                    <a:lnTo>
                      <a:pt x="705" y="423"/>
                    </a:lnTo>
                    <a:lnTo>
                      <a:pt x="353" y="141"/>
                    </a:lnTo>
                    <a:lnTo>
                      <a:pt x="0" y="0"/>
                    </a:lnTo>
                    <a:close/>
                  </a:path>
                </a:pathLst>
              </a:custGeom>
              <a:solidFill>
                <a:srgbClr val="BDCC6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 name="Google Shape;399;p8"/>
              <p:cNvSpPr/>
              <p:nvPr/>
            </p:nvSpPr>
            <p:spPr>
              <a:xfrm>
                <a:off x="4291025" y="858375"/>
                <a:ext cx="216750" cy="109275"/>
              </a:xfrm>
              <a:custGeom>
                <a:avLst/>
                <a:gdLst/>
                <a:ahLst/>
                <a:cxnLst/>
                <a:rect l="l" t="t" r="r" b="b"/>
                <a:pathLst>
                  <a:path w="8670" h="4371" extrusionOk="0">
                    <a:moveTo>
                      <a:pt x="5851" y="1904"/>
                    </a:moveTo>
                    <a:lnTo>
                      <a:pt x="5075" y="2397"/>
                    </a:lnTo>
                    <a:lnTo>
                      <a:pt x="4300" y="2820"/>
                    </a:lnTo>
                    <a:lnTo>
                      <a:pt x="3525" y="3102"/>
                    </a:lnTo>
                    <a:lnTo>
                      <a:pt x="2749" y="3313"/>
                    </a:lnTo>
                    <a:lnTo>
                      <a:pt x="1199" y="3595"/>
                    </a:lnTo>
                    <a:lnTo>
                      <a:pt x="2326" y="3031"/>
                    </a:lnTo>
                    <a:lnTo>
                      <a:pt x="3454" y="2608"/>
                    </a:lnTo>
                    <a:lnTo>
                      <a:pt x="4652" y="2186"/>
                    </a:lnTo>
                    <a:lnTo>
                      <a:pt x="5851" y="1904"/>
                    </a:lnTo>
                    <a:close/>
                    <a:moveTo>
                      <a:pt x="8388" y="0"/>
                    </a:moveTo>
                    <a:lnTo>
                      <a:pt x="8177" y="141"/>
                    </a:lnTo>
                    <a:lnTo>
                      <a:pt x="7472" y="423"/>
                    </a:lnTo>
                    <a:lnTo>
                      <a:pt x="6344" y="776"/>
                    </a:lnTo>
                    <a:lnTo>
                      <a:pt x="3454" y="1833"/>
                    </a:lnTo>
                    <a:lnTo>
                      <a:pt x="2045" y="2397"/>
                    </a:lnTo>
                    <a:lnTo>
                      <a:pt x="1410" y="2679"/>
                    </a:lnTo>
                    <a:lnTo>
                      <a:pt x="846" y="2961"/>
                    </a:lnTo>
                    <a:lnTo>
                      <a:pt x="423" y="3243"/>
                    </a:lnTo>
                    <a:lnTo>
                      <a:pt x="141" y="3595"/>
                    </a:lnTo>
                    <a:lnTo>
                      <a:pt x="1" y="3877"/>
                    </a:lnTo>
                    <a:lnTo>
                      <a:pt x="1" y="4018"/>
                    </a:lnTo>
                    <a:lnTo>
                      <a:pt x="1" y="4159"/>
                    </a:lnTo>
                    <a:lnTo>
                      <a:pt x="71" y="4230"/>
                    </a:lnTo>
                    <a:lnTo>
                      <a:pt x="282" y="4300"/>
                    </a:lnTo>
                    <a:lnTo>
                      <a:pt x="776" y="4371"/>
                    </a:lnTo>
                    <a:lnTo>
                      <a:pt x="1481" y="4300"/>
                    </a:lnTo>
                    <a:lnTo>
                      <a:pt x="2256" y="4230"/>
                    </a:lnTo>
                    <a:lnTo>
                      <a:pt x="3807" y="3877"/>
                    </a:lnTo>
                    <a:lnTo>
                      <a:pt x="4793" y="3525"/>
                    </a:lnTo>
                    <a:lnTo>
                      <a:pt x="5498" y="3313"/>
                    </a:lnTo>
                    <a:lnTo>
                      <a:pt x="6203" y="2961"/>
                    </a:lnTo>
                    <a:lnTo>
                      <a:pt x="6908" y="2608"/>
                    </a:lnTo>
                    <a:lnTo>
                      <a:pt x="7542" y="2186"/>
                    </a:lnTo>
                    <a:lnTo>
                      <a:pt x="7895" y="1692"/>
                    </a:lnTo>
                    <a:lnTo>
                      <a:pt x="8459" y="776"/>
                    </a:lnTo>
                    <a:lnTo>
                      <a:pt x="8600" y="423"/>
                    </a:lnTo>
                    <a:lnTo>
                      <a:pt x="8670" y="141"/>
                    </a:lnTo>
                    <a:lnTo>
                      <a:pt x="8600" y="0"/>
                    </a:lnTo>
                    <a:close/>
                  </a:path>
                </a:pathLst>
              </a:custGeom>
              <a:solidFill>
                <a:srgbClr val="BDCC6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 name="Google Shape;400;p8"/>
              <p:cNvSpPr/>
              <p:nvPr/>
            </p:nvSpPr>
            <p:spPr>
              <a:xfrm>
                <a:off x="4217025" y="1004625"/>
                <a:ext cx="68750" cy="130425"/>
              </a:xfrm>
              <a:custGeom>
                <a:avLst/>
                <a:gdLst/>
                <a:ahLst/>
                <a:cxnLst/>
                <a:rect l="l" t="t" r="r" b="b"/>
                <a:pathLst>
                  <a:path w="2750" h="5217" extrusionOk="0">
                    <a:moveTo>
                      <a:pt x="1974" y="1"/>
                    </a:moveTo>
                    <a:lnTo>
                      <a:pt x="2115" y="142"/>
                    </a:lnTo>
                    <a:lnTo>
                      <a:pt x="2044" y="565"/>
                    </a:lnTo>
                    <a:lnTo>
                      <a:pt x="1833" y="1551"/>
                    </a:lnTo>
                    <a:lnTo>
                      <a:pt x="1480" y="2679"/>
                    </a:lnTo>
                    <a:lnTo>
                      <a:pt x="1269" y="3172"/>
                    </a:lnTo>
                    <a:lnTo>
                      <a:pt x="1057" y="3525"/>
                    </a:lnTo>
                    <a:lnTo>
                      <a:pt x="987" y="2891"/>
                    </a:lnTo>
                    <a:lnTo>
                      <a:pt x="1057" y="1833"/>
                    </a:lnTo>
                    <a:lnTo>
                      <a:pt x="1128" y="1340"/>
                    </a:lnTo>
                    <a:lnTo>
                      <a:pt x="1269" y="847"/>
                    </a:lnTo>
                    <a:lnTo>
                      <a:pt x="1410" y="494"/>
                    </a:lnTo>
                    <a:lnTo>
                      <a:pt x="1551" y="424"/>
                    </a:lnTo>
                    <a:lnTo>
                      <a:pt x="1621" y="353"/>
                    </a:lnTo>
                    <a:lnTo>
                      <a:pt x="1621" y="353"/>
                    </a:lnTo>
                    <a:lnTo>
                      <a:pt x="1410" y="424"/>
                    </a:lnTo>
                    <a:lnTo>
                      <a:pt x="1198" y="565"/>
                    </a:lnTo>
                    <a:lnTo>
                      <a:pt x="987" y="847"/>
                    </a:lnTo>
                    <a:lnTo>
                      <a:pt x="776" y="1128"/>
                    </a:lnTo>
                    <a:lnTo>
                      <a:pt x="423" y="1763"/>
                    </a:lnTo>
                    <a:lnTo>
                      <a:pt x="141" y="2538"/>
                    </a:lnTo>
                    <a:lnTo>
                      <a:pt x="0" y="3313"/>
                    </a:lnTo>
                    <a:lnTo>
                      <a:pt x="0" y="4018"/>
                    </a:lnTo>
                    <a:lnTo>
                      <a:pt x="0" y="4371"/>
                    </a:lnTo>
                    <a:lnTo>
                      <a:pt x="71" y="4653"/>
                    </a:lnTo>
                    <a:lnTo>
                      <a:pt x="212" y="4864"/>
                    </a:lnTo>
                    <a:lnTo>
                      <a:pt x="353" y="5005"/>
                    </a:lnTo>
                    <a:lnTo>
                      <a:pt x="705" y="5146"/>
                    </a:lnTo>
                    <a:lnTo>
                      <a:pt x="987" y="5217"/>
                    </a:lnTo>
                    <a:lnTo>
                      <a:pt x="1269" y="5076"/>
                    </a:lnTo>
                    <a:lnTo>
                      <a:pt x="1551" y="4935"/>
                    </a:lnTo>
                    <a:lnTo>
                      <a:pt x="1833" y="4653"/>
                    </a:lnTo>
                    <a:lnTo>
                      <a:pt x="2044" y="4300"/>
                    </a:lnTo>
                    <a:lnTo>
                      <a:pt x="2326" y="3877"/>
                    </a:lnTo>
                    <a:lnTo>
                      <a:pt x="2467" y="3454"/>
                    </a:lnTo>
                    <a:lnTo>
                      <a:pt x="2608" y="2961"/>
                    </a:lnTo>
                    <a:lnTo>
                      <a:pt x="2749" y="2468"/>
                    </a:lnTo>
                    <a:lnTo>
                      <a:pt x="2749" y="1974"/>
                    </a:lnTo>
                    <a:lnTo>
                      <a:pt x="2749" y="1481"/>
                    </a:lnTo>
                    <a:lnTo>
                      <a:pt x="2679" y="1058"/>
                    </a:lnTo>
                    <a:lnTo>
                      <a:pt x="2538" y="635"/>
                    </a:lnTo>
                    <a:lnTo>
                      <a:pt x="2326" y="283"/>
                    </a:lnTo>
                    <a:lnTo>
                      <a:pt x="1974" y="1"/>
                    </a:lnTo>
                    <a:close/>
                  </a:path>
                </a:pathLst>
              </a:custGeom>
              <a:solidFill>
                <a:srgbClr val="BDCC6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01" name="Google Shape;401;p8"/>
            <p:cNvGrpSpPr/>
            <p:nvPr/>
          </p:nvGrpSpPr>
          <p:grpSpPr>
            <a:xfrm>
              <a:off x="959375" y="2320925"/>
              <a:ext cx="149800" cy="299575"/>
              <a:chOff x="3253150" y="2320925"/>
              <a:chExt cx="149800" cy="299575"/>
            </a:xfrm>
          </p:grpSpPr>
          <p:sp>
            <p:nvSpPr>
              <p:cNvPr id="402" name="Google Shape;402;p8"/>
              <p:cNvSpPr/>
              <p:nvPr/>
            </p:nvSpPr>
            <p:spPr>
              <a:xfrm>
                <a:off x="3290150" y="2476000"/>
                <a:ext cx="112800" cy="144500"/>
              </a:xfrm>
              <a:custGeom>
                <a:avLst/>
                <a:gdLst/>
                <a:ahLst/>
                <a:cxnLst/>
                <a:rect l="l" t="t" r="r" b="b"/>
                <a:pathLst>
                  <a:path w="4512" h="5780" extrusionOk="0">
                    <a:moveTo>
                      <a:pt x="2397" y="1480"/>
                    </a:moveTo>
                    <a:lnTo>
                      <a:pt x="1622" y="2467"/>
                    </a:lnTo>
                    <a:lnTo>
                      <a:pt x="1199" y="3101"/>
                    </a:lnTo>
                    <a:lnTo>
                      <a:pt x="917" y="3665"/>
                    </a:lnTo>
                    <a:lnTo>
                      <a:pt x="1270" y="2749"/>
                    </a:lnTo>
                    <a:lnTo>
                      <a:pt x="1481" y="2397"/>
                    </a:lnTo>
                    <a:lnTo>
                      <a:pt x="1763" y="2044"/>
                    </a:lnTo>
                    <a:lnTo>
                      <a:pt x="2045" y="1762"/>
                    </a:lnTo>
                    <a:lnTo>
                      <a:pt x="2397" y="1480"/>
                    </a:lnTo>
                    <a:close/>
                    <a:moveTo>
                      <a:pt x="3455" y="1762"/>
                    </a:moveTo>
                    <a:lnTo>
                      <a:pt x="3384" y="2115"/>
                    </a:lnTo>
                    <a:lnTo>
                      <a:pt x="3173" y="2608"/>
                    </a:lnTo>
                    <a:lnTo>
                      <a:pt x="2820" y="3172"/>
                    </a:lnTo>
                    <a:lnTo>
                      <a:pt x="2468" y="3806"/>
                    </a:lnTo>
                    <a:lnTo>
                      <a:pt x="2045" y="4370"/>
                    </a:lnTo>
                    <a:lnTo>
                      <a:pt x="1833" y="4511"/>
                    </a:lnTo>
                    <a:lnTo>
                      <a:pt x="1622" y="4723"/>
                    </a:lnTo>
                    <a:lnTo>
                      <a:pt x="1411" y="4793"/>
                    </a:lnTo>
                    <a:lnTo>
                      <a:pt x="1199" y="4793"/>
                    </a:lnTo>
                    <a:lnTo>
                      <a:pt x="1058" y="4652"/>
                    </a:lnTo>
                    <a:lnTo>
                      <a:pt x="917" y="4511"/>
                    </a:lnTo>
                    <a:lnTo>
                      <a:pt x="1270" y="4229"/>
                    </a:lnTo>
                    <a:lnTo>
                      <a:pt x="1622" y="3877"/>
                    </a:lnTo>
                    <a:lnTo>
                      <a:pt x="1904" y="3524"/>
                    </a:lnTo>
                    <a:lnTo>
                      <a:pt x="2186" y="3101"/>
                    </a:lnTo>
                    <a:lnTo>
                      <a:pt x="3455" y="1762"/>
                    </a:lnTo>
                    <a:close/>
                    <a:moveTo>
                      <a:pt x="2609" y="0"/>
                    </a:moveTo>
                    <a:lnTo>
                      <a:pt x="2397" y="71"/>
                    </a:lnTo>
                    <a:lnTo>
                      <a:pt x="2186" y="212"/>
                    </a:lnTo>
                    <a:lnTo>
                      <a:pt x="2045" y="423"/>
                    </a:lnTo>
                    <a:lnTo>
                      <a:pt x="1833" y="705"/>
                    </a:lnTo>
                    <a:lnTo>
                      <a:pt x="1763" y="987"/>
                    </a:lnTo>
                    <a:lnTo>
                      <a:pt x="1763" y="1057"/>
                    </a:lnTo>
                    <a:lnTo>
                      <a:pt x="1833" y="1057"/>
                    </a:lnTo>
                    <a:lnTo>
                      <a:pt x="2045" y="1128"/>
                    </a:lnTo>
                    <a:lnTo>
                      <a:pt x="2256" y="1057"/>
                    </a:lnTo>
                    <a:lnTo>
                      <a:pt x="2820" y="916"/>
                    </a:lnTo>
                    <a:lnTo>
                      <a:pt x="3032" y="846"/>
                    </a:lnTo>
                    <a:lnTo>
                      <a:pt x="2609" y="1198"/>
                    </a:lnTo>
                    <a:lnTo>
                      <a:pt x="2115" y="1410"/>
                    </a:lnTo>
                    <a:lnTo>
                      <a:pt x="1199" y="1974"/>
                    </a:lnTo>
                    <a:lnTo>
                      <a:pt x="847" y="2256"/>
                    </a:lnTo>
                    <a:lnTo>
                      <a:pt x="494" y="2608"/>
                    </a:lnTo>
                    <a:lnTo>
                      <a:pt x="212" y="3101"/>
                    </a:lnTo>
                    <a:lnTo>
                      <a:pt x="1" y="3665"/>
                    </a:lnTo>
                    <a:lnTo>
                      <a:pt x="1" y="4229"/>
                    </a:lnTo>
                    <a:lnTo>
                      <a:pt x="71" y="4723"/>
                    </a:lnTo>
                    <a:lnTo>
                      <a:pt x="212" y="5145"/>
                    </a:lnTo>
                    <a:lnTo>
                      <a:pt x="494" y="5498"/>
                    </a:lnTo>
                    <a:lnTo>
                      <a:pt x="847" y="5709"/>
                    </a:lnTo>
                    <a:lnTo>
                      <a:pt x="1340" y="5780"/>
                    </a:lnTo>
                    <a:lnTo>
                      <a:pt x="1833" y="5709"/>
                    </a:lnTo>
                    <a:lnTo>
                      <a:pt x="2397" y="5427"/>
                    </a:lnTo>
                    <a:lnTo>
                      <a:pt x="2891" y="5005"/>
                    </a:lnTo>
                    <a:lnTo>
                      <a:pt x="3455" y="4441"/>
                    </a:lnTo>
                    <a:lnTo>
                      <a:pt x="3877" y="3736"/>
                    </a:lnTo>
                    <a:lnTo>
                      <a:pt x="4230" y="2960"/>
                    </a:lnTo>
                    <a:lnTo>
                      <a:pt x="4371" y="2608"/>
                    </a:lnTo>
                    <a:lnTo>
                      <a:pt x="4441" y="2185"/>
                    </a:lnTo>
                    <a:lnTo>
                      <a:pt x="4512" y="1833"/>
                    </a:lnTo>
                    <a:lnTo>
                      <a:pt x="4441" y="1480"/>
                    </a:lnTo>
                    <a:lnTo>
                      <a:pt x="4371" y="1128"/>
                    </a:lnTo>
                    <a:lnTo>
                      <a:pt x="4230" y="775"/>
                    </a:lnTo>
                    <a:lnTo>
                      <a:pt x="4018" y="494"/>
                    </a:lnTo>
                    <a:lnTo>
                      <a:pt x="3666" y="282"/>
                    </a:lnTo>
                    <a:lnTo>
                      <a:pt x="3384" y="141"/>
                    </a:lnTo>
                    <a:lnTo>
                      <a:pt x="3102" y="0"/>
                    </a:lnTo>
                    <a:close/>
                  </a:path>
                </a:pathLst>
              </a:custGeom>
              <a:solidFill>
                <a:srgbClr val="F7B22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 name="Google Shape;403;p8"/>
              <p:cNvSpPr/>
              <p:nvPr/>
            </p:nvSpPr>
            <p:spPr>
              <a:xfrm>
                <a:off x="3253150" y="2320925"/>
                <a:ext cx="100475" cy="130425"/>
              </a:xfrm>
              <a:custGeom>
                <a:avLst/>
                <a:gdLst/>
                <a:ahLst/>
                <a:cxnLst/>
                <a:rect l="l" t="t" r="r" b="b"/>
                <a:pathLst>
                  <a:path w="4019" h="5217" extrusionOk="0">
                    <a:moveTo>
                      <a:pt x="2045" y="1128"/>
                    </a:moveTo>
                    <a:lnTo>
                      <a:pt x="2186" y="1199"/>
                    </a:lnTo>
                    <a:lnTo>
                      <a:pt x="2397" y="1410"/>
                    </a:lnTo>
                    <a:lnTo>
                      <a:pt x="2609" y="1763"/>
                    </a:lnTo>
                    <a:lnTo>
                      <a:pt x="2750" y="2256"/>
                    </a:lnTo>
                    <a:lnTo>
                      <a:pt x="2820" y="2749"/>
                    </a:lnTo>
                    <a:lnTo>
                      <a:pt x="2750" y="3243"/>
                    </a:lnTo>
                    <a:lnTo>
                      <a:pt x="2679" y="3525"/>
                    </a:lnTo>
                    <a:lnTo>
                      <a:pt x="2609" y="3736"/>
                    </a:lnTo>
                    <a:lnTo>
                      <a:pt x="2256" y="3243"/>
                    </a:lnTo>
                    <a:lnTo>
                      <a:pt x="1904" y="2608"/>
                    </a:lnTo>
                    <a:lnTo>
                      <a:pt x="1763" y="2327"/>
                    </a:lnTo>
                    <a:lnTo>
                      <a:pt x="1622" y="1974"/>
                    </a:lnTo>
                    <a:lnTo>
                      <a:pt x="1622" y="1692"/>
                    </a:lnTo>
                    <a:lnTo>
                      <a:pt x="1692" y="1410"/>
                    </a:lnTo>
                    <a:lnTo>
                      <a:pt x="1833" y="1269"/>
                    </a:lnTo>
                    <a:lnTo>
                      <a:pt x="1904" y="1128"/>
                    </a:lnTo>
                    <a:close/>
                    <a:moveTo>
                      <a:pt x="846" y="1481"/>
                    </a:moveTo>
                    <a:lnTo>
                      <a:pt x="987" y="1692"/>
                    </a:lnTo>
                    <a:lnTo>
                      <a:pt x="1128" y="2045"/>
                    </a:lnTo>
                    <a:lnTo>
                      <a:pt x="1199" y="2679"/>
                    </a:lnTo>
                    <a:lnTo>
                      <a:pt x="1340" y="3454"/>
                    </a:lnTo>
                    <a:lnTo>
                      <a:pt x="1481" y="3807"/>
                    </a:lnTo>
                    <a:lnTo>
                      <a:pt x="1622" y="4089"/>
                    </a:lnTo>
                    <a:lnTo>
                      <a:pt x="776" y="3454"/>
                    </a:lnTo>
                    <a:lnTo>
                      <a:pt x="706" y="3243"/>
                    </a:lnTo>
                    <a:lnTo>
                      <a:pt x="635" y="2961"/>
                    </a:lnTo>
                    <a:lnTo>
                      <a:pt x="635" y="2467"/>
                    </a:lnTo>
                    <a:lnTo>
                      <a:pt x="706" y="1974"/>
                    </a:lnTo>
                    <a:lnTo>
                      <a:pt x="846" y="1481"/>
                    </a:lnTo>
                    <a:close/>
                    <a:moveTo>
                      <a:pt x="2397" y="1"/>
                    </a:moveTo>
                    <a:lnTo>
                      <a:pt x="1974" y="71"/>
                    </a:lnTo>
                    <a:lnTo>
                      <a:pt x="1481" y="141"/>
                    </a:lnTo>
                    <a:lnTo>
                      <a:pt x="1058" y="423"/>
                    </a:lnTo>
                    <a:lnTo>
                      <a:pt x="706" y="705"/>
                    </a:lnTo>
                    <a:lnTo>
                      <a:pt x="424" y="1128"/>
                    </a:lnTo>
                    <a:lnTo>
                      <a:pt x="212" y="1551"/>
                    </a:lnTo>
                    <a:lnTo>
                      <a:pt x="71" y="2045"/>
                    </a:lnTo>
                    <a:lnTo>
                      <a:pt x="1" y="2538"/>
                    </a:lnTo>
                    <a:lnTo>
                      <a:pt x="1" y="3102"/>
                    </a:lnTo>
                    <a:lnTo>
                      <a:pt x="71" y="3595"/>
                    </a:lnTo>
                    <a:lnTo>
                      <a:pt x="212" y="4018"/>
                    </a:lnTo>
                    <a:lnTo>
                      <a:pt x="424" y="4441"/>
                    </a:lnTo>
                    <a:lnTo>
                      <a:pt x="706" y="4793"/>
                    </a:lnTo>
                    <a:lnTo>
                      <a:pt x="1058" y="5005"/>
                    </a:lnTo>
                    <a:lnTo>
                      <a:pt x="1481" y="5146"/>
                    </a:lnTo>
                    <a:lnTo>
                      <a:pt x="1974" y="5216"/>
                    </a:lnTo>
                    <a:lnTo>
                      <a:pt x="2468" y="5075"/>
                    </a:lnTo>
                    <a:lnTo>
                      <a:pt x="2891" y="4934"/>
                    </a:lnTo>
                    <a:lnTo>
                      <a:pt x="3172" y="4652"/>
                    </a:lnTo>
                    <a:lnTo>
                      <a:pt x="3454" y="4300"/>
                    </a:lnTo>
                    <a:lnTo>
                      <a:pt x="3736" y="3948"/>
                    </a:lnTo>
                    <a:lnTo>
                      <a:pt x="3877" y="3525"/>
                    </a:lnTo>
                    <a:lnTo>
                      <a:pt x="4018" y="3102"/>
                    </a:lnTo>
                    <a:lnTo>
                      <a:pt x="4018" y="2608"/>
                    </a:lnTo>
                    <a:lnTo>
                      <a:pt x="4018" y="2186"/>
                    </a:lnTo>
                    <a:lnTo>
                      <a:pt x="4018" y="1692"/>
                    </a:lnTo>
                    <a:lnTo>
                      <a:pt x="3877" y="1269"/>
                    </a:lnTo>
                    <a:lnTo>
                      <a:pt x="3666" y="917"/>
                    </a:lnTo>
                    <a:lnTo>
                      <a:pt x="3454" y="564"/>
                    </a:lnTo>
                    <a:lnTo>
                      <a:pt x="3172" y="282"/>
                    </a:lnTo>
                    <a:lnTo>
                      <a:pt x="2820" y="141"/>
                    </a:lnTo>
                    <a:lnTo>
                      <a:pt x="2397" y="1"/>
                    </a:lnTo>
                    <a:close/>
                  </a:path>
                </a:pathLst>
              </a:custGeom>
              <a:solidFill>
                <a:srgbClr val="F7B22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04" name="Google Shape;404;p8"/>
            <p:cNvGrpSpPr/>
            <p:nvPr/>
          </p:nvGrpSpPr>
          <p:grpSpPr>
            <a:xfrm>
              <a:off x="1193750" y="3986125"/>
              <a:ext cx="766525" cy="1452000"/>
              <a:chOff x="3487525" y="3986125"/>
              <a:chExt cx="766525" cy="1452000"/>
            </a:xfrm>
          </p:grpSpPr>
          <p:sp>
            <p:nvSpPr>
              <p:cNvPr id="405" name="Google Shape;405;p8"/>
              <p:cNvSpPr/>
              <p:nvPr/>
            </p:nvSpPr>
            <p:spPr>
              <a:xfrm>
                <a:off x="3506900" y="3986125"/>
                <a:ext cx="747150" cy="1452000"/>
              </a:xfrm>
              <a:custGeom>
                <a:avLst/>
                <a:gdLst/>
                <a:ahLst/>
                <a:cxnLst/>
                <a:rect l="l" t="t" r="r" b="b"/>
                <a:pathLst>
                  <a:path w="29886" h="58080" extrusionOk="0">
                    <a:moveTo>
                      <a:pt x="20441" y="33974"/>
                    </a:moveTo>
                    <a:lnTo>
                      <a:pt x="21568" y="34608"/>
                    </a:lnTo>
                    <a:lnTo>
                      <a:pt x="23189" y="35665"/>
                    </a:lnTo>
                    <a:lnTo>
                      <a:pt x="24035" y="36229"/>
                    </a:lnTo>
                    <a:lnTo>
                      <a:pt x="24670" y="36793"/>
                    </a:lnTo>
                    <a:lnTo>
                      <a:pt x="25092" y="37216"/>
                    </a:lnTo>
                    <a:lnTo>
                      <a:pt x="25233" y="37427"/>
                    </a:lnTo>
                    <a:lnTo>
                      <a:pt x="25233" y="37568"/>
                    </a:lnTo>
                    <a:lnTo>
                      <a:pt x="23048" y="35947"/>
                    </a:lnTo>
                    <a:lnTo>
                      <a:pt x="20441" y="33974"/>
                    </a:lnTo>
                    <a:close/>
                    <a:moveTo>
                      <a:pt x="917" y="0"/>
                    </a:moveTo>
                    <a:lnTo>
                      <a:pt x="776" y="141"/>
                    </a:lnTo>
                    <a:lnTo>
                      <a:pt x="635" y="282"/>
                    </a:lnTo>
                    <a:lnTo>
                      <a:pt x="564" y="564"/>
                    </a:lnTo>
                    <a:lnTo>
                      <a:pt x="353" y="1198"/>
                    </a:lnTo>
                    <a:lnTo>
                      <a:pt x="212" y="2044"/>
                    </a:lnTo>
                    <a:lnTo>
                      <a:pt x="0" y="3595"/>
                    </a:lnTo>
                    <a:lnTo>
                      <a:pt x="0" y="4511"/>
                    </a:lnTo>
                    <a:lnTo>
                      <a:pt x="71" y="5216"/>
                    </a:lnTo>
                    <a:lnTo>
                      <a:pt x="141" y="5921"/>
                    </a:lnTo>
                    <a:lnTo>
                      <a:pt x="494" y="7331"/>
                    </a:lnTo>
                    <a:lnTo>
                      <a:pt x="987" y="8740"/>
                    </a:lnTo>
                    <a:lnTo>
                      <a:pt x="1551" y="10009"/>
                    </a:lnTo>
                    <a:lnTo>
                      <a:pt x="2326" y="11419"/>
                    </a:lnTo>
                    <a:lnTo>
                      <a:pt x="3243" y="12758"/>
                    </a:lnTo>
                    <a:lnTo>
                      <a:pt x="4159" y="14097"/>
                    </a:lnTo>
                    <a:lnTo>
                      <a:pt x="5216" y="15366"/>
                    </a:lnTo>
                    <a:lnTo>
                      <a:pt x="5710" y="15930"/>
                    </a:lnTo>
                    <a:lnTo>
                      <a:pt x="6344" y="16635"/>
                    </a:lnTo>
                    <a:lnTo>
                      <a:pt x="7683" y="18115"/>
                    </a:lnTo>
                    <a:lnTo>
                      <a:pt x="8388" y="18890"/>
                    </a:lnTo>
                    <a:lnTo>
                      <a:pt x="8952" y="19665"/>
                    </a:lnTo>
                    <a:lnTo>
                      <a:pt x="9375" y="20370"/>
                    </a:lnTo>
                    <a:lnTo>
                      <a:pt x="9586" y="20723"/>
                    </a:lnTo>
                    <a:lnTo>
                      <a:pt x="9657" y="21146"/>
                    </a:lnTo>
                    <a:lnTo>
                      <a:pt x="9727" y="21568"/>
                    </a:lnTo>
                    <a:lnTo>
                      <a:pt x="9657" y="21991"/>
                    </a:lnTo>
                    <a:lnTo>
                      <a:pt x="9586" y="22485"/>
                    </a:lnTo>
                    <a:lnTo>
                      <a:pt x="9375" y="22978"/>
                    </a:lnTo>
                    <a:lnTo>
                      <a:pt x="9022" y="24035"/>
                    </a:lnTo>
                    <a:lnTo>
                      <a:pt x="8811" y="24599"/>
                    </a:lnTo>
                    <a:lnTo>
                      <a:pt x="8670" y="25163"/>
                    </a:lnTo>
                    <a:lnTo>
                      <a:pt x="8599" y="25798"/>
                    </a:lnTo>
                    <a:lnTo>
                      <a:pt x="8599" y="26432"/>
                    </a:lnTo>
                    <a:lnTo>
                      <a:pt x="8599" y="27912"/>
                    </a:lnTo>
                    <a:lnTo>
                      <a:pt x="8599" y="29251"/>
                    </a:lnTo>
                    <a:lnTo>
                      <a:pt x="8529" y="29886"/>
                    </a:lnTo>
                    <a:lnTo>
                      <a:pt x="8317" y="30449"/>
                    </a:lnTo>
                    <a:lnTo>
                      <a:pt x="8247" y="30590"/>
                    </a:lnTo>
                    <a:lnTo>
                      <a:pt x="8106" y="30802"/>
                    </a:lnTo>
                    <a:lnTo>
                      <a:pt x="7683" y="31084"/>
                    </a:lnTo>
                    <a:lnTo>
                      <a:pt x="6626" y="31859"/>
                    </a:lnTo>
                    <a:lnTo>
                      <a:pt x="6132" y="32212"/>
                    </a:lnTo>
                    <a:lnTo>
                      <a:pt x="5780" y="32634"/>
                    </a:lnTo>
                    <a:lnTo>
                      <a:pt x="5639" y="32846"/>
                    </a:lnTo>
                    <a:lnTo>
                      <a:pt x="5639" y="33128"/>
                    </a:lnTo>
                    <a:lnTo>
                      <a:pt x="5639" y="33339"/>
                    </a:lnTo>
                    <a:lnTo>
                      <a:pt x="5710" y="33621"/>
                    </a:lnTo>
                    <a:lnTo>
                      <a:pt x="5850" y="33762"/>
                    </a:lnTo>
                    <a:lnTo>
                      <a:pt x="6132" y="33762"/>
                    </a:lnTo>
                    <a:lnTo>
                      <a:pt x="6344" y="33692"/>
                    </a:lnTo>
                    <a:lnTo>
                      <a:pt x="6696" y="33480"/>
                    </a:lnTo>
                    <a:lnTo>
                      <a:pt x="7119" y="33057"/>
                    </a:lnTo>
                    <a:lnTo>
                      <a:pt x="7894" y="32141"/>
                    </a:lnTo>
                    <a:lnTo>
                      <a:pt x="8388" y="31507"/>
                    </a:lnTo>
                    <a:lnTo>
                      <a:pt x="8388" y="31859"/>
                    </a:lnTo>
                    <a:lnTo>
                      <a:pt x="8176" y="32353"/>
                    </a:lnTo>
                    <a:lnTo>
                      <a:pt x="7754" y="33480"/>
                    </a:lnTo>
                    <a:lnTo>
                      <a:pt x="7542" y="34115"/>
                    </a:lnTo>
                    <a:lnTo>
                      <a:pt x="7401" y="34608"/>
                    </a:lnTo>
                    <a:lnTo>
                      <a:pt x="7401" y="34820"/>
                    </a:lnTo>
                    <a:lnTo>
                      <a:pt x="7401" y="35031"/>
                    </a:lnTo>
                    <a:lnTo>
                      <a:pt x="7472" y="35172"/>
                    </a:lnTo>
                    <a:lnTo>
                      <a:pt x="7613" y="35242"/>
                    </a:lnTo>
                    <a:lnTo>
                      <a:pt x="7965" y="35242"/>
                    </a:lnTo>
                    <a:lnTo>
                      <a:pt x="8106" y="35172"/>
                    </a:lnTo>
                    <a:lnTo>
                      <a:pt x="8176" y="35031"/>
                    </a:lnTo>
                    <a:lnTo>
                      <a:pt x="8388" y="34749"/>
                    </a:lnTo>
                    <a:lnTo>
                      <a:pt x="8458" y="34326"/>
                    </a:lnTo>
                    <a:lnTo>
                      <a:pt x="8529" y="33410"/>
                    </a:lnTo>
                    <a:lnTo>
                      <a:pt x="8599" y="32705"/>
                    </a:lnTo>
                    <a:lnTo>
                      <a:pt x="8740" y="33410"/>
                    </a:lnTo>
                    <a:lnTo>
                      <a:pt x="8952" y="33903"/>
                    </a:lnTo>
                    <a:lnTo>
                      <a:pt x="9163" y="34256"/>
                    </a:lnTo>
                    <a:lnTo>
                      <a:pt x="9375" y="34397"/>
                    </a:lnTo>
                    <a:lnTo>
                      <a:pt x="9516" y="34397"/>
                    </a:lnTo>
                    <a:lnTo>
                      <a:pt x="9586" y="34326"/>
                    </a:lnTo>
                    <a:lnTo>
                      <a:pt x="9657" y="34256"/>
                    </a:lnTo>
                    <a:lnTo>
                      <a:pt x="9727" y="34044"/>
                    </a:lnTo>
                    <a:lnTo>
                      <a:pt x="9798" y="33551"/>
                    </a:lnTo>
                    <a:lnTo>
                      <a:pt x="9657" y="32775"/>
                    </a:lnTo>
                    <a:lnTo>
                      <a:pt x="10079" y="33410"/>
                    </a:lnTo>
                    <a:lnTo>
                      <a:pt x="10643" y="34256"/>
                    </a:lnTo>
                    <a:lnTo>
                      <a:pt x="10925" y="34608"/>
                    </a:lnTo>
                    <a:lnTo>
                      <a:pt x="11207" y="34890"/>
                    </a:lnTo>
                    <a:lnTo>
                      <a:pt x="11419" y="34960"/>
                    </a:lnTo>
                    <a:lnTo>
                      <a:pt x="11701" y="34960"/>
                    </a:lnTo>
                    <a:lnTo>
                      <a:pt x="11842" y="34890"/>
                    </a:lnTo>
                    <a:lnTo>
                      <a:pt x="11912" y="34749"/>
                    </a:lnTo>
                    <a:lnTo>
                      <a:pt x="11983" y="34538"/>
                    </a:lnTo>
                    <a:lnTo>
                      <a:pt x="11983" y="34397"/>
                    </a:lnTo>
                    <a:lnTo>
                      <a:pt x="11842" y="34185"/>
                    </a:lnTo>
                    <a:lnTo>
                      <a:pt x="11560" y="33762"/>
                    </a:lnTo>
                    <a:lnTo>
                      <a:pt x="11207" y="33269"/>
                    </a:lnTo>
                    <a:lnTo>
                      <a:pt x="10291" y="32494"/>
                    </a:lnTo>
                    <a:lnTo>
                      <a:pt x="9657" y="31930"/>
                    </a:lnTo>
                    <a:lnTo>
                      <a:pt x="10643" y="32494"/>
                    </a:lnTo>
                    <a:lnTo>
                      <a:pt x="11771" y="33198"/>
                    </a:lnTo>
                    <a:lnTo>
                      <a:pt x="12194" y="33339"/>
                    </a:lnTo>
                    <a:lnTo>
                      <a:pt x="12335" y="33339"/>
                    </a:lnTo>
                    <a:lnTo>
                      <a:pt x="12335" y="33269"/>
                    </a:lnTo>
                    <a:lnTo>
                      <a:pt x="12335" y="33128"/>
                    </a:lnTo>
                    <a:lnTo>
                      <a:pt x="12124" y="32916"/>
                    </a:lnTo>
                    <a:lnTo>
                      <a:pt x="11489" y="32141"/>
                    </a:lnTo>
                    <a:lnTo>
                      <a:pt x="11137" y="31789"/>
                    </a:lnTo>
                    <a:lnTo>
                      <a:pt x="10784" y="31577"/>
                    </a:lnTo>
                    <a:lnTo>
                      <a:pt x="10220" y="31295"/>
                    </a:lnTo>
                    <a:lnTo>
                      <a:pt x="10009" y="31154"/>
                    </a:lnTo>
                    <a:lnTo>
                      <a:pt x="9727" y="30943"/>
                    </a:lnTo>
                    <a:lnTo>
                      <a:pt x="9516" y="30590"/>
                    </a:lnTo>
                    <a:lnTo>
                      <a:pt x="9304" y="30027"/>
                    </a:lnTo>
                    <a:lnTo>
                      <a:pt x="9234" y="29604"/>
                    </a:lnTo>
                    <a:lnTo>
                      <a:pt x="9163" y="29181"/>
                    </a:lnTo>
                    <a:lnTo>
                      <a:pt x="9234" y="28123"/>
                    </a:lnTo>
                    <a:lnTo>
                      <a:pt x="9445" y="26291"/>
                    </a:lnTo>
                    <a:lnTo>
                      <a:pt x="10079" y="27348"/>
                    </a:lnTo>
                    <a:lnTo>
                      <a:pt x="10573" y="28123"/>
                    </a:lnTo>
                    <a:lnTo>
                      <a:pt x="11066" y="28899"/>
                    </a:lnTo>
                    <a:lnTo>
                      <a:pt x="11560" y="29392"/>
                    </a:lnTo>
                    <a:lnTo>
                      <a:pt x="11771" y="29533"/>
                    </a:lnTo>
                    <a:lnTo>
                      <a:pt x="11983" y="29604"/>
                    </a:lnTo>
                    <a:lnTo>
                      <a:pt x="12194" y="29533"/>
                    </a:lnTo>
                    <a:lnTo>
                      <a:pt x="12335" y="29322"/>
                    </a:lnTo>
                    <a:lnTo>
                      <a:pt x="12405" y="28969"/>
                    </a:lnTo>
                    <a:lnTo>
                      <a:pt x="12405" y="28476"/>
                    </a:lnTo>
                    <a:lnTo>
                      <a:pt x="12335" y="28194"/>
                    </a:lnTo>
                    <a:lnTo>
                      <a:pt x="12194" y="27842"/>
                    </a:lnTo>
                    <a:lnTo>
                      <a:pt x="11560" y="27066"/>
                    </a:lnTo>
                    <a:lnTo>
                      <a:pt x="10855" y="26361"/>
                    </a:lnTo>
                    <a:lnTo>
                      <a:pt x="10573" y="26009"/>
                    </a:lnTo>
                    <a:lnTo>
                      <a:pt x="10361" y="25798"/>
                    </a:lnTo>
                    <a:lnTo>
                      <a:pt x="9939" y="25586"/>
                    </a:lnTo>
                    <a:lnTo>
                      <a:pt x="9727" y="25516"/>
                    </a:lnTo>
                    <a:lnTo>
                      <a:pt x="9657" y="25375"/>
                    </a:lnTo>
                    <a:lnTo>
                      <a:pt x="9586" y="25234"/>
                    </a:lnTo>
                    <a:lnTo>
                      <a:pt x="9516" y="25022"/>
                    </a:lnTo>
                    <a:lnTo>
                      <a:pt x="9657" y="24670"/>
                    </a:lnTo>
                    <a:lnTo>
                      <a:pt x="9939" y="23260"/>
                    </a:lnTo>
                    <a:lnTo>
                      <a:pt x="10150" y="21850"/>
                    </a:lnTo>
                    <a:lnTo>
                      <a:pt x="11842" y="24388"/>
                    </a:lnTo>
                    <a:lnTo>
                      <a:pt x="12899" y="25938"/>
                    </a:lnTo>
                    <a:lnTo>
                      <a:pt x="13886" y="27630"/>
                    </a:lnTo>
                    <a:lnTo>
                      <a:pt x="14731" y="29322"/>
                    </a:lnTo>
                    <a:lnTo>
                      <a:pt x="15154" y="30168"/>
                    </a:lnTo>
                    <a:lnTo>
                      <a:pt x="15436" y="30943"/>
                    </a:lnTo>
                    <a:lnTo>
                      <a:pt x="15648" y="31718"/>
                    </a:lnTo>
                    <a:lnTo>
                      <a:pt x="15718" y="32353"/>
                    </a:lnTo>
                    <a:lnTo>
                      <a:pt x="15718" y="32987"/>
                    </a:lnTo>
                    <a:lnTo>
                      <a:pt x="15577" y="33551"/>
                    </a:lnTo>
                    <a:lnTo>
                      <a:pt x="15507" y="33762"/>
                    </a:lnTo>
                    <a:lnTo>
                      <a:pt x="15225" y="33974"/>
                    </a:lnTo>
                    <a:lnTo>
                      <a:pt x="14520" y="34679"/>
                    </a:lnTo>
                    <a:lnTo>
                      <a:pt x="12405" y="36229"/>
                    </a:lnTo>
                    <a:lnTo>
                      <a:pt x="11348" y="37075"/>
                    </a:lnTo>
                    <a:lnTo>
                      <a:pt x="10502" y="37780"/>
                    </a:lnTo>
                    <a:lnTo>
                      <a:pt x="10220" y="38132"/>
                    </a:lnTo>
                    <a:lnTo>
                      <a:pt x="9939" y="38414"/>
                    </a:lnTo>
                    <a:lnTo>
                      <a:pt x="9868" y="38626"/>
                    </a:lnTo>
                    <a:lnTo>
                      <a:pt x="9868" y="38767"/>
                    </a:lnTo>
                    <a:lnTo>
                      <a:pt x="9939" y="38837"/>
                    </a:lnTo>
                    <a:lnTo>
                      <a:pt x="10079" y="38908"/>
                    </a:lnTo>
                    <a:lnTo>
                      <a:pt x="10432" y="38837"/>
                    </a:lnTo>
                    <a:lnTo>
                      <a:pt x="10855" y="38696"/>
                    </a:lnTo>
                    <a:lnTo>
                      <a:pt x="11278" y="38485"/>
                    </a:lnTo>
                    <a:lnTo>
                      <a:pt x="12687" y="37709"/>
                    </a:lnTo>
                    <a:lnTo>
                      <a:pt x="12687" y="37709"/>
                    </a:lnTo>
                    <a:lnTo>
                      <a:pt x="12264" y="38767"/>
                    </a:lnTo>
                    <a:lnTo>
                      <a:pt x="11912" y="39542"/>
                    </a:lnTo>
                    <a:lnTo>
                      <a:pt x="11560" y="40247"/>
                    </a:lnTo>
                    <a:lnTo>
                      <a:pt x="10996" y="41163"/>
                    </a:lnTo>
                    <a:lnTo>
                      <a:pt x="10643" y="41586"/>
                    </a:lnTo>
                    <a:lnTo>
                      <a:pt x="10291" y="41938"/>
                    </a:lnTo>
                    <a:lnTo>
                      <a:pt x="10150" y="42150"/>
                    </a:lnTo>
                    <a:lnTo>
                      <a:pt x="10009" y="42361"/>
                    </a:lnTo>
                    <a:lnTo>
                      <a:pt x="10009" y="42573"/>
                    </a:lnTo>
                    <a:lnTo>
                      <a:pt x="10150" y="42855"/>
                    </a:lnTo>
                    <a:lnTo>
                      <a:pt x="10291" y="43066"/>
                    </a:lnTo>
                    <a:lnTo>
                      <a:pt x="10502" y="43137"/>
                    </a:lnTo>
                    <a:lnTo>
                      <a:pt x="10643" y="43207"/>
                    </a:lnTo>
                    <a:lnTo>
                      <a:pt x="10784" y="43137"/>
                    </a:lnTo>
                    <a:lnTo>
                      <a:pt x="11066" y="42925"/>
                    </a:lnTo>
                    <a:lnTo>
                      <a:pt x="11348" y="42502"/>
                    </a:lnTo>
                    <a:lnTo>
                      <a:pt x="11912" y="41656"/>
                    </a:lnTo>
                    <a:lnTo>
                      <a:pt x="12124" y="41445"/>
                    </a:lnTo>
                    <a:lnTo>
                      <a:pt x="12194" y="41375"/>
                    </a:lnTo>
                    <a:lnTo>
                      <a:pt x="12264" y="41375"/>
                    </a:lnTo>
                    <a:lnTo>
                      <a:pt x="12124" y="41656"/>
                    </a:lnTo>
                    <a:lnTo>
                      <a:pt x="12053" y="42079"/>
                    </a:lnTo>
                    <a:lnTo>
                      <a:pt x="12053" y="42432"/>
                    </a:lnTo>
                    <a:lnTo>
                      <a:pt x="12124" y="42855"/>
                    </a:lnTo>
                    <a:lnTo>
                      <a:pt x="12194" y="43137"/>
                    </a:lnTo>
                    <a:lnTo>
                      <a:pt x="12335" y="43348"/>
                    </a:lnTo>
                    <a:lnTo>
                      <a:pt x="12476" y="43419"/>
                    </a:lnTo>
                    <a:lnTo>
                      <a:pt x="12546" y="43348"/>
                    </a:lnTo>
                    <a:lnTo>
                      <a:pt x="12617" y="43137"/>
                    </a:lnTo>
                    <a:lnTo>
                      <a:pt x="12617" y="42855"/>
                    </a:lnTo>
                    <a:lnTo>
                      <a:pt x="12617" y="42220"/>
                    </a:lnTo>
                    <a:lnTo>
                      <a:pt x="12617" y="41656"/>
                    </a:lnTo>
                    <a:lnTo>
                      <a:pt x="12687" y="41445"/>
                    </a:lnTo>
                    <a:lnTo>
                      <a:pt x="12758" y="41375"/>
                    </a:lnTo>
                    <a:lnTo>
                      <a:pt x="12969" y="41938"/>
                    </a:lnTo>
                    <a:lnTo>
                      <a:pt x="13322" y="42573"/>
                    </a:lnTo>
                    <a:lnTo>
                      <a:pt x="13463" y="42855"/>
                    </a:lnTo>
                    <a:lnTo>
                      <a:pt x="13745" y="43066"/>
                    </a:lnTo>
                    <a:lnTo>
                      <a:pt x="14027" y="43137"/>
                    </a:lnTo>
                    <a:lnTo>
                      <a:pt x="14379" y="43066"/>
                    </a:lnTo>
                    <a:lnTo>
                      <a:pt x="14661" y="42855"/>
                    </a:lnTo>
                    <a:lnTo>
                      <a:pt x="14802" y="42714"/>
                    </a:lnTo>
                    <a:lnTo>
                      <a:pt x="14802" y="42502"/>
                    </a:lnTo>
                    <a:lnTo>
                      <a:pt x="14731" y="42361"/>
                    </a:lnTo>
                    <a:lnTo>
                      <a:pt x="14308" y="41938"/>
                    </a:lnTo>
                    <a:lnTo>
                      <a:pt x="14168" y="41797"/>
                    </a:lnTo>
                    <a:lnTo>
                      <a:pt x="14097" y="41656"/>
                    </a:lnTo>
                    <a:lnTo>
                      <a:pt x="13674" y="40529"/>
                    </a:lnTo>
                    <a:lnTo>
                      <a:pt x="13392" y="39824"/>
                    </a:lnTo>
                    <a:lnTo>
                      <a:pt x="13251" y="39119"/>
                    </a:lnTo>
                    <a:lnTo>
                      <a:pt x="13181" y="38837"/>
                    </a:lnTo>
                    <a:lnTo>
                      <a:pt x="13181" y="38485"/>
                    </a:lnTo>
                    <a:lnTo>
                      <a:pt x="13251" y="38203"/>
                    </a:lnTo>
                    <a:lnTo>
                      <a:pt x="13322" y="37921"/>
                    </a:lnTo>
                    <a:lnTo>
                      <a:pt x="13533" y="37639"/>
                    </a:lnTo>
                    <a:lnTo>
                      <a:pt x="13745" y="37427"/>
                    </a:lnTo>
                    <a:lnTo>
                      <a:pt x="14097" y="37216"/>
                    </a:lnTo>
                    <a:lnTo>
                      <a:pt x="14520" y="37075"/>
                    </a:lnTo>
                    <a:lnTo>
                      <a:pt x="14872" y="38273"/>
                    </a:lnTo>
                    <a:lnTo>
                      <a:pt x="15154" y="39049"/>
                    </a:lnTo>
                    <a:lnTo>
                      <a:pt x="15436" y="39824"/>
                    </a:lnTo>
                    <a:lnTo>
                      <a:pt x="15789" y="40458"/>
                    </a:lnTo>
                    <a:lnTo>
                      <a:pt x="16000" y="40599"/>
                    </a:lnTo>
                    <a:lnTo>
                      <a:pt x="16141" y="40670"/>
                    </a:lnTo>
                    <a:lnTo>
                      <a:pt x="16353" y="40599"/>
                    </a:lnTo>
                    <a:lnTo>
                      <a:pt x="16493" y="40458"/>
                    </a:lnTo>
                    <a:lnTo>
                      <a:pt x="16705" y="40106"/>
                    </a:lnTo>
                    <a:lnTo>
                      <a:pt x="16846" y="39612"/>
                    </a:lnTo>
                    <a:lnTo>
                      <a:pt x="16846" y="39260"/>
                    </a:lnTo>
                    <a:lnTo>
                      <a:pt x="16705" y="38908"/>
                    </a:lnTo>
                    <a:lnTo>
                      <a:pt x="16493" y="38414"/>
                    </a:lnTo>
                    <a:lnTo>
                      <a:pt x="16282" y="37991"/>
                    </a:lnTo>
                    <a:lnTo>
                      <a:pt x="15718" y="37075"/>
                    </a:lnTo>
                    <a:lnTo>
                      <a:pt x="15507" y="36723"/>
                    </a:lnTo>
                    <a:lnTo>
                      <a:pt x="15366" y="36370"/>
                    </a:lnTo>
                    <a:lnTo>
                      <a:pt x="15154" y="35454"/>
                    </a:lnTo>
                    <a:lnTo>
                      <a:pt x="15154" y="35172"/>
                    </a:lnTo>
                    <a:lnTo>
                      <a:pt x="15154" y="34890"/>
                    </a:lnTo>
                    <a:lnTo>
                      <a:pt x="15295" y="34608"/>
                    </a:lnTo>
                    <a:lnTo>
                      <a:pt x="15436" y="34256"/>
                    </a:lnTo>
                    <a:lnTo>
                      <a:pt x="16071" y="33269"/>
                    </a:lnTo>
                    <a:lnTo>
                      <a:pt x="16775" y="35031"/>
                    </a:lnTo>
                    <a:lnTo>
                      <a:pt x="17410" y="36793"/>
                    </a:lnTo>
                    <a:lnTo>
                      <a:pt x="17903" y="38626"/>
                    </a:lnTo>
                    <a:lnTo>
                      <a:pt x="18115" y="39542"/>
                    </a:lnTo>
                    <a:lnTo>
                      <a:pt x="18256" y="40458"/>
                    </a:lnTo>
                    <a:lnTo>
                      <a:pt x="18326" y="41445"/>
                    </a:lnTo>
                    <a:lnTo>
                      <a:pt x="18326" y="41656"/>
                    </a:lnTo>
                    <a:lnTo>
                      <a:pt x="18326" y="41868"/>
                    </a:lnTo>
                    <a:lnTo>
                      <a:pt x="18185" y="41938"/>
                    </a:lnTo>
                    <a:lnTo>
                      <a:pt x="18044" y="42079"/>
                    </a:lnTo>
                    <a:lnTo>
                      <a:pt x="17551" y="42643"/>
                    </a:lnTo>
                    <a:lnTo>
                      <a:pt x="17198" y="42996"/>
                    </a:lnTo>
                    <a:lnTo>
                      <a:pt x="16634" y="43419"/>
                    </a:lnTo>
                    <a:lnTo>
                      <a:pt x="16071" y="43842"/>
                    </a:lnTo>
                    <a:lnTo>
                      <a:pt x="15648" y="44123"/>
                    </a:lnTo>
                    <a:lnTo>
                      <a:pt x="15225" y="44194"/>
                    </a:lnTo>
                    <a:lnTo>
                      <a:pt x="14661" y="44335"/>
                    </a:lnTo>
                    <a:lnTo>
                      <a:pt x="13322" y="44687"/>
                    </a:lnTo>
                    <a:lnTo>
                      <a:pt x="12687" y="44899"/>
                    </a:lnTo>
                    <a:lnTo>
                      <a:pt x="12124" y="45181"/>
                    </a:lnTo>
                    <a:lnTo>
                      <a:pt x="11912" y="45392"/>
                    </a:lnTo>
                    <a:lnTo>
                      <a:pt x="11771" y="45604"/>
                    </a:lnTo>
                    <a:lnTo>
                      <a:pt x="11630" y="45815"/>
                    </a:lnTo>
                    <a:lnTo>
                      <a:pt x="11630" y="46097"/>
                    </a:lnTo>
                    <a:lnTo>
                      <a:pt x="11630" y="46238"/>
                    </a:lnTo>
                    <a:lnTo>
                      <a:pt x="11701" y="46308"/>
                    </a:lnTo>
                    <a:lnTo>
                      <a:pt x="12053" y="46308"/>
                    </a:lnTo>
                    <a:lnTo>
                      <a:pt x="12476" y="46238"/>
                    </a:lnTo>
                    <a:lnTo>
                      <a:pt x="12969" y="46097"/>
                    </a:lnTo>
                    <a:lnTo>
                      <a:pt x="14027" y="45745"/>
                    </a:lnTo>
                    <a:lnTo>
                      <a:pt x="14661" y="45533"/>
                    </a:lnTo>
                    <a:lnTo>
                      <a:pt x="14379" y="46097"/>
                    </a:lnTo>
                    <a:lnTo>
                      <a:pt x="14027" y="46802"/>
                    </a:lnTo>
                    <a:lnTo>
                      <a:pt x="13674" y="47436"/>
                    </a:lnTo>
                    <a:lnTo>
                      <a:pt x="13463" y="47718"/>
                    </a:lnTo>
                    <a:lnTo>
                      <a:pt x="13251" y="47930"/>
                    </a:lnTo>
                    <a:lnTo>
                      <a:pt x="13040" y="48141"/>
                    </a:lnTo>
                    <a:lnTo>
                      <a:pt x="12758" y="48212"/>
                    </a:lnTo>
                    <a:lnTo>
                      <a:pt x="12194" y="48353"/>
                    </a:lnTo>
                    <a:lnTo>
                      <a:pt x="11912" y="48493"/>
                    </a:lnTo>
                    <a:lnTo>
                      <a:pt x="11701" y="48634"/>
                    </a:lnTo>
                    <a:lnTo>
                      <a:pt x="11489" y="48846"/>
                    </a:lnTo>
                    <a:lnTo>
                      <a:pt x="11348" y="49128"/>
                    </a:lnTo>
                    <a:lnTo>
                      <a:pt x="11278" y="49692"/>
                    </a:lnTo>
                    <a:lnTo>
                      <a:pt x="11278" y="49903"/>
                    </a:lnTo>
                    <a:lnTo>
                      <a:pt x="11348" y="49974"/>
                    </a:lnTo>
                    <a:lnTo>
                      <a:pt x="11419" y="50044"/>
                    </a:lnTo>
                    <a:lnTo>
                      <a:pt x="11560" y="50044"/>
                    </a:lnTo>
                    <a:lnTo>
                      <a:pt x="11842" y="49974"/>
                    </a:lnTo>
                    <a:lnTo>
                      <a:pt x="12124" y="49762"/>
                    </a:lnTo>
                    <a:lnTo>
                      <a:pt x="12476" y="49480"/>
                    </a:lnTo>
                    <a:lnTo>
                      <a:pt x="12969" y="48916"/>
                    </a:lnTo>
                    <a:lnTo>
                      <a:pt x="12969" y="49551"/>
                    </a:lnTo>
                    <a:lnTo>
                      <a:pt x="13040" y="49903"/>
                    </a:lnTo>
                    <a:lnTo>
                      <a:pt x="13181" y="50185"/>
                    </a:lnTo>
                    <a:lnTo>
                      <a:pt x="13322" y="50467"/>
                    </a:lnTo>
                    <a:lnTo>
                      <a:pt x="13533" y="50608"/>
                    </a:lnTo>
                    <a:lnTo>
                      <a:pt x="13815" y="50608"/>
                    </a:lnTo>
                    <a:lnTo>
                      <a:pt x="14097" y="50397"/>
                    </a:lnTo>
                    <a:lnTo>
                      <a:pt x="14238" y="50256"/>
                    </a:lnTo>
                    <a:lnTo>
                      <a:pt x="14308" y="50044"/>
                    </a:lnTo>
                    <a:lnTo>
                      <a:pt x="14308" y="49480"/>
                    </a:lnTo>
                    <a:lnTo>
                      <a:pt x="14238" y="48916"/>
                    </a:lnTo>
                    <a:lnTo>
                      <a:pt x="14238" y="48634"/>
                    </a:lnTo>
                    <a:lnTo>
                      <a:pt x="14308" y="48423"/>
                    </a:lnTo>
                    <a:lnTo>
                      <a:pt x="14520" y="48987"/>
                    </a:lnTo>
                    <a:lnTo>
                      <a:pt x="14872" y="49833"/>
                    </a:lnTo>
                    <a:lnTo>
                      <a:pt x="15084" y="50256"/>
                    </a:lnTo>
                    <a:lnTo>
                      <a:pt x="15366" y="50608"/>
                    </a:lnTo>
                    <a:lnTo>
                      <a:pt x="15648" y="50890"/>
                    </a:lnTo>
                    <a:lnTo>
                      <a:pt x="15930" y="50890"/>
                    </a:lnTo>
                    <a:lnTo>
                      <a:pt x="16141" y="50819"/>
                    </a:lnTo>
                    <a:lnTo>
                      <a:pt x="16282" y="50749"/>
                    </a:lnTo>
                    <a:lnTo>
                      <a:pt x="16423" y="50608"/>
                    </a:lnTo>
                    <a:lnTo>
                      <a:pt x="16423" y="50467"/>
                    </a:lnTo>
                    <a:lnTo>
                      <a:pt x="16423" y="50115"/>
                    </a:lnTo>
                    <a:lnTo>
                      <a:pt x="16212" y="49762"/>
                    </a:lnTo>
                    <a:lnTo>
                      <a:pt x="15718" y="49128"/>
                    </a:lnTo>
                    <a:lnTo>
                      <a:pt x="15436" y="48705"/>
                    </a:lnTo>
                    <a:lnTo>
                      <a:pt x="15084" y="47789"/>
                    </a:lnTo>
                    <a:lnTo>
                      <a:pt x="15013" y="47436"/>
                    </a:lnTo>
                    <a:lnTo>
                      <a:pt x="14943" y="47084"/>
                    </a:lnTo>
                    <a:lnTo>
                      <a:pt x="14943" y="46731"/>
                    </a:lnTo>
                    <a:lnTo>
                      <a:pt x="15084" y="46379"/>
                    </a:lnTo>
                    <a:lnTo>
                      <a:pt x="15295" y="45956"/>
                    </a:lnTo>
                    <a:lnTo>
                      <a:pt x="15648" y="45392"/>
                    </a:lnTo>
                    <a:lnTo>
                      <a:pt x="16071" y="44758"/>
                    </a:lnTo>
                    <a:lnTo>
                      <a:pt x="16634" y="44123"/>
                    </a:lnTo>
                    <a:lnTo>
                      <a:pt x="16634" y="44123"/>
                    </a:lnTo>
                    <a:lnTo>
                      <a:pt x="16282" y="45745"/>
                    </a:lnTo>
                    <a:lnTo>
                      <a:pt x="16212" y="46520"/>
                    </a:lnTo>
                    <a:lnTo>
                      <a:pt x="16141" y="47366"/>
                    </a:lnTo>
                    <a:lnTo>
                      <a:pt x="16212" y="46943"/>
                    </a:lnTo>
                    <a:lnTo>
                      <a:pt x="16423" y="46379"/>
                    </a:lnTo>
                    <a:lnTo>
                      <a:pt x="17128" y="44899"/>
                    </a:lnTo>
                    <a:lnTo>
                      <a:pt x="17551" y="44123"/>
                    </a:lnTo>
                    <a:lnTo>
                      <a:pt x="17974" y="43419"/>
                    </a:lnTo>
                    <a:lnTo>
                      <a:pt x="18326" y="42925"/>
                    </a:lnTo>
                    <a:lnTo>
                      <a:pt x="18678" y="42643"/>
                    </a:lnTo>
                    <a:lnTo>
                      <a:pt x="18960" y="44123"/>
                    </a:lnTo>
                    <a:lnTo>
                      <a:pt x="19172" y="45745"/>
                    </a:lnTo>
                    <a:lnTo>
                      <a:pt x="19313" y="46520"/>
                    </a:lnTo>
                    <a:lnTo>
                      <a:pt x="19313" y="47295"/>
                    </a:lnTo>
                    <a:lnTo>
                      <a:pt x="19242" y="48000"/>
                    </a:lnTo>
                    <a:lnTo>
                      <a:pt x="19031" y="48634"/>
                    </a:lnTo>
                    <a:lnTo>
                      <a:pt x="18256" y="50185"/>
                    </a:lnTo>
                    <a:lnTo>
                      <a:pt x="17762" y="51101"/>
                    </a:lnTo>
                    <a:lnTo>
                      <a:pt x="17621" y="51383"/>
                    </a:lnTo>
                    <a:lnTo>
                      <a:pt x="17621" y="51454"/>
                    </a:lnTo>
                    <a:lnTo>
                      <a:pt x="18044" y="51031"/>
                    </a:lnTo>
                    <a:lnTo>
                      <a:pt x="18538" y="50538"/>
                    </a:lnTo>
                    <a:lnTo>
                      <a:pt x="18960" y="50115"/>
                    </a:lnTo>
                    <a:lnTo>
                      <a:pt x="19383" y="49621"/>
                    </a:lnTo>
                    <a:lnTo>
                      <a:pt x="19383" y="50890"/>
                    </a:lnTo>
                    <a:lnTo>
                      <a:pt x="19313" y="51313"/>
                    </a:lnTo>
                    <a:lnTo>
                      <a:pt x="19172" y="51524"/>
                    </a:lnTo>
                    <a:lnTo>
                      <a:pt x="19031" y="51736"/>
                    </a:lnTo>
                    <a:lnTo>
                      <a:pt x="18749" y="52018"/>
                    </a:lnTo>
                    <a:lnTo>
                      <a:pt x="18397" y="52300"/>
                    </a:lnTo>
                    <a:lnTo>
                      <a:pt x="17974" y="52793"/>
                    </a:lnTo>
                    <a:lnTo>
                      <a:pt x="17480" y="53286"/>
                    </a:lnTo>
                    <a:lnTo>
                      <a:pt x="16846" y="53780"/>
                    </a:lnTo>
                    <a:lnTo>
                      <a:pt x="16564" y="54062"/>
                    </a:lnTo>
                    <a:lnTo>
                      <a:pt x="16423" y="54344"/>
                    </a:lnTo>
                    <a:lnTo>
                      <a:pt x="16282" y="54696"/>
                    </a:lnTo>
                    <a:lnTo>
                      <a:pt x="16282" y="55119"/>
                    </a:lnTo>
                    <a:lnTo>
                      <a:pt x="16705" y="54837"/>
                    </a:lnTo>
                    <a:lnTo>
                      <a:pt x="17692" y="54273"/>
                    </a:lnTo>
                    <a:lnTo>
                      <a:pt x="19172" y="53498"/>
                    </a:lnTo>
                    <a:lnTo>
                      <a:pt x="18678" y="54203"/>
                    </a:lnTo>
                    <a:lnTo>
                      <a:pt x="18044" y="55260"/>
                    </a:lnTo>
                    <a:lnTo>
                      <a:pt x="17762" y="55824"/>
                    </a:lnTo>
                    <a:lnTo>
                      <a:pt x="17692" y="56317"/>
                    </a:lnTo>
                    <a:lnTo>
                      <a:pt x="17621" y="56529"/>
                    </a:lnTo>
                    <a:lnTo>
                      <a:pt x="17692" y="56670"/>
                    </a:lnTo>
                    <a:lnTo>
                      <a:pt x="17762" y="56881"/>
                    </a:lnTo>
                    <a:lnTo>
                      <a:pt x="17903" y="56952"/>
                    </a:lnTo>
                    <a:lnTo>
                      <a:pt x="18044" y="57022"/>
                    </a:lnTo>
                    <a:lnTo>
                      <a:pt x="18185" y="56952"/>
                    </a:lnTo>
                    <a:lnTo>
                      <a:pt x="18397" y="56670"/>
                    </a:lnTo>
                    <a:lnTo>
                      <a:pt x="18608" y="56247"/>
                    </a:lnTo>
                    <a:lnTo>
                      <a:pt x="18819" y="55683"/>
                    </a:lnTo>
                    <a:lnTo>
                      <a:pt x="19172" y="54485"/>
                    </a:lnTo>
                    <a:lnTo>
                      <a:pt x="19313" y="53991"/>
                    </a:lnTo>
                    <a:lnTo>
                      <a:pt x="19454" y="53709"/>
                    </a:lnTo>
                    <a:lnTo>
                      <a:pt x="19383" y="54696"/>
                    </a:lnTo>
                    <a:lnTo>
                      <a:pt x="19313" y="55965"/>
                    </a:lnTo>
                    <a:lnTo>
                      <a:pt x="19383" y="56529"/>
                    </a:lnTo>
                    <a:lnTo>
                      <a:pt x="19524" y="57022"/>
                    </a:lnTo>
                    <a:lnTo>
                      <a:pt x="19665" y="57234"/>
                    </a:lnTo>
                    <a:lnTo>
                      <a:pt x="19806" y="57375"/>
                    </a:lnTo>
                    <a:lnTo>
                      <a:pt x="20018" y="57445"/>
                    </a:lnTo>
                    <a:lnTo>
                      <a:pt x="20229" y="57515"/>
                    </a:lnTo>
                    <a:lnTo>
                      <a:pt x="20441" y="57515"/>
                    </a:lnTo>
                    <a:lnTo>
                      <a:pt x="20582" y="57445"/>
                    </a:lnTo>
                    <a:lnTo>
                      <a:pt x="20723" y="57304"/>
                    </a:lnTo>
                    <a:lnTo>
                      <a:pt x="20793" y="57093"/>
                    </a:lnTo>
                    <a:lnTo>
                      <a:pt x="20863" y="56670"/>
                    </a:lnTo>
                    <a:lnTo>
                      <a:pt x="20793" y="56106"/>
                    </a:lnTo>
                    <a:lnTo>
                      <a:pt x="20652" y="55542"/>
                    </a:lnTo>
                    <a:lnTo>
                      <a:pt x="20793" y="55965"/>
                    </a:lnTo>
                    <a:lnTo>
                      <a:pt x="21075" y="56670"/>
                    </a:lnTo>
                    <a:lnTo>
                      <a:pt x="21427" y="57304"/>
                    </a:lnTo>
                    <a:lnTo>
                      <a:pt x="21780" y="57797"/>
                    </a:lnTo>
                    <a:lnTo>
                      <a:pt x="21921" y="57938"/>
                    </a:lnTo>
                    <a:lnTo>
                      <a:pt x="22132" y="58009"/>
                    </a:lnTo>
                    <a:lnTo>
                      <a:pt x="22344" y="58079"/>
                    </a:lnTo>
                    <a:lnTo>
                      <a:pt x="22626" y="58009"/>
                    </a:lnTo>
                    <a:lnTo>
                      <a:pt x="22767" y="57868"/>
                    </a:lnTo>
                    <a:lnTo>
                      <a:pt x="22907" y="57727"/>
                    </a:lnTo>
                    <a:lnTo>
                      <a:pt x="22978" y="57515"/>
                    </a:lnTo>
                    <a:lnTo>
                      <a:pt x="22978" y="57304"/>
                    </a:lnTo>
                    <a:lnTo>
                      <a:pt x="22907" y="56811"/>
                    </a:lnTo>
                    <a:lnTo>
                      <a:pt x="22696" y="56247"/>
                    </a:lnTo>
                    <a:lnTo>
                      <a:pt x="22414" y="55683"/>
                    </a:lnTo>
                    <a:lnTo>
                      <a:pt x="22062" y="55189"/>
                    </a:lnTo>
                    <a:lnTo>
                      <a:pt x="21568" y="54344"/>
                    </a:lnTo>
                    <a:lnTo>
                      <a:pt x="22626" y="54837"/>
                    </a:lnTo>
                    <a:lnTo>
                      <a:pt x="23330" y="55049"/>
                    </a:lnTo>
                    <a:lnTo>
                      <a:pt x="23894" y="55049"/>
                    </a:lnTo>
                    <a:lnTo>
                      <a:pt x="23894" y="54908"/>
                    </a:lnTo>
                    <a:lnTo>
                      <a:pt x="23894" y="54767"/>
                    </a:lnTo>
                    <a:lnTo>
                      <a:pt x="23824" y="54626"/>
                    </a:lnTo>
                    <a:lnTo>
                      <a:pt x="23471" y="54132"/>
                    </a:lnTo>
                    <a:lnTo>
                      <a:pt x="22907" y="53568"/>
                    </a:lnTo>
                    <a:lnTo>
                      <a:pt x="22132" y="52864"/>
                    </a:lnTo>
                    <a:lnTo>
                      <a:pt x="21639" y="52370"/>
                    </a:lnTo>
                    <a:lnTo>
                      <a:pt x="21286" y="51947"/>
                    </a:lnTo>
                    <a:lnTo>
                      <a:pt x="21075" y="51454"/>
                    </a:lnTo>
                    <a:lnTo>
                      <a:pt x="20934" y="51031"/>
                    </a:lnTo>
                    <a:lnTo>
                      <a:pt x="20934" y="50538"/>
                    </a:lnTo>
                    <a:lnTo>
                      <a:pt x="20863" y="49974"/>
                    </a:lnTo>
                    <a:lnTo>
                      <a:pt x="20863" y="48564"/>
                    </a:lnTo>
                    <a:lnTo>
                      <a:pt x="20793" y="47013"/>
                    </a:lnTo>
                    <a:lnTo>
                      <a:pt x="20652" y="45463"/>
                    </a:lnTo>
                    <a:lnTo>
                      <a:pt x="20441" y="43912"/>
                    </a:lnTo>
                    <a:lnTo>
                      <a:pt x="20159" y="42361"/>
                    </a:lnTo>
                    <a:lnTo>
                      <a:pt x="20159" y="42361"/>
                    </a:lnTo>
                    <a:lnTo>
                      <a:pt x="20652" y="42502"/>
                    </a:lnTo>
                    <a:lnTo>
                      <a:pt x="21004" y="42714"/>
                    </a:lnTo>
                    <a:lnTo>
                      <a:pt x="21216" y="42925"/>
                    </a:lnTo>
                    <a:lnTo>
                      <a:pt x="21357" y="43137"/>
                    </a:lnTo>
                    <a:lnTo>
                      <a:pt x="21568" y="43348"/>
                    </a:lnTo>
                    <a:lnTo>
                      <a:pt x="21780" y="43489"/>
                    </a:lnTo>
                    <a:lnTo>
                      <a:pt x="22132" y="43630"/>
                    </a:lnTo>
                    <a:lnTo>
                      <a:pt x="22626" y="43701"/>
                    </a:lnTo>
                    <a:lnTo>
                      <a:pt x="22414" y="45181"/>
                    </a:lnTo>
                    <a:lnTo>
                      <a:pt x="22344" y="45886"/>
                    </a:lnTo>
                    <a:lnTo>
                      <a:pt x="22344" y="46308"/>
                    </a:lnTo>
                    <a:lnTo>
                      <a:pt x="22414" y="46661"/>
                    </a:lnTo>
                    <a:lnTo>
                      <a:pt x="23048" y="45604"/>
                    </a:lnTo>
                    <a:lnTo>
                      <a:pt x="23683" y="44335"/>
                    </a:lnTo>
                    <a:lnTo>
                      <a:pt x="24176" y="44828"/>
                    </a:lnTo>
                    <a:lnTo>
                      <a:pt x="24599" y="45392"/>
                    </a:lnTo>
                    <a:lnTo>
                      <a:pt x="25022" y="45956"/>
                    </a:lnTo>
                    <a:lnTo>
                      <a:pt x="25445" y="46520"/>
                    </a:lnTo>
                    <a:lnTo>
                      <a:pt x="25092" y="46520"/>
                    </a:lnTo>
                    <a:lnTo>
                      <a:pt x="24881" y="46590"/>
                    </a:lnTo>
                    <a:lnTo>
                      <a:pt x="24740" y="46731"/>
                    </a:lnTo>
                    <a:lnTo>
                      <a:pt x="24458" y="47084"/>
                    </a:lnTo>
                    <a:lnTo>
                      <a:pt x="24176" y="47577"/>
                    </a:lnTo>
                    <a:lnTo>
                      <a:pt x="23965" y="48071"/>
                    </a:lnTo>
                    <a:lnTo>
                      <a:pt x="23965" y="48493"/>
                    </a:lnTo>
                    <a:lnTo>
                      <a:pt x="23965" y="48634"/>
                    </a:lnTo>
                    <a:lnTo>
                      <a:pt x="24035" y="48705"/>
                    </a:lnTo>
                    <a:lnTo>
                      <a:pt x="24106" y="48775"/>
                    </a:lnTo>
                    <a:lnTo>
                      <a:pt x="24247" y="48775"/>
                    </a:lnTo>
                    <a:lnTo>
                      <a:pt x="24458" y="48705"/>
                    </a:lnTo>
                    <a:lnTo>
                      <a:pt x="24599" y="48493"/>
                    </a:lnTo>
                    <a:lnTo>
                      <a:pt x="25022" y="47930"/>
                    </a:lnTo>
                    <a:lnTo>
                      <a:pt x="25374" y="47295"/>
                    </a:lnTo>
                    <a:lnTo>
                      <a:pt x="25515" y="46802"/>
                    </a:lnTo>
                    <a:lnTo>
                      <a:pt x="25656" y="47013"/>
                    </a:lnTo>
                    <a:lnTo>
                      <a:pt x="25656" y="47225"/>
                    </a:lnTo>
                    <a:lnTo>
                      <a:pt x="25656" y="47648"/>
                    </a:lnTo>
                    <a:lnTo>
                      <a:pt x="25586" y="48071"/>
                    </a:lnTo>
                    <a:lnTo>
                      <a:pt x="25374" y="48493"/>
                    </a:lnTo>
                    <a:lnTo>
                      <a:pt x="25304" y="48916"/>
                    </a:lnTo>
                    <a:lnTo>
                      <a:pt x="25233" y="49269"/>
                    </a:lnTo>
                    <a:lnTo>
                      <a:pt x="25233" y="49621"/>
                    </a:lnTo>
                    <a:lnTo>
                      <a:pt x="25374" y="49833"/>
                    </a:lnTo>
                    <a:lnTo>
                      <a:pt x="25515" y="49974"/>
                    </a:lnTo>
                    <a:lnTo>
                      <a:pt x="25656" y="50044"/>
                    </a:lnTo>
                    <a:lnTo>
                      <a:pt x="25868" y="50115"/>
                    </a:lnTo>
                    <a:lnTo>
                      <a:pt x="25938" y="50115"/>
                    </a:lnTo>
                    <a:lnTo>
                      <a:pt x="26079" y="50044"/>
                    </a:lnTo>
                    <a:lnTo>
                      <a:pt x="26291" y="49833"/>
                    </a:lnTo>
                    <a:lnTo>
                      <a:pt x="26432" y="49410"/>
                    </a:lnTo>
                    <a:lnTo>
                      <a:pt x="26643" y="48564"/>
                    </a:lnTo>
                    <a:lnTo>
                      <a:pt x="26784" y="48212"/>
                    </a:lnTo>
                    <a:lnTo>
                      <a:pt x="26925" y="48071"/>
                    </a:lnTo>
                    <a:lnTo>
                      <a:pt x="27137" y="48775"/>
                    </a:lnTo>
                    <a:lnTo>
                      <a:pt x="27559" y="49903"/>
                    </a:lnTo>
                    <a:lnTo>
                      <a:pt x="27771" y="50326"/>
                    </a:lnTo>
                    <a:lnTo>
                      <a:pt x="27912" y="50467"/>
                    </a:lnTo>
                    <a:lnTo>
                      <a:pt x="28053" y="50608"/>
                    </a:lnTo>
                    <a:lnTo>
                      <a:pt x="28123" y="50608"/>
                    </a:lnTo>
                    <a:lnTo>
                      <a:pt x="28264" y="50538"/>
                    </a:lnTo>
                    <a:lnTo>
                      <a:pt x="28335" y="50326"/>
                    </a:lnTo>
                    <a:lnTo>
                      <a:pt x="28476" y="50044"/>
                    </a:lnTo>
                    <a:lnTo>
                      <a:pt x="28476" y="49692"/>
                    </a:lnTo>
                    <a:lnTo>
                      <a:pt x="28335" y="49410"/>
                    </a:lnTo>
                    <a:lnTo>
                      <a:pt x="28123" y="48987"/>
                    </a:lnTo>
                    <a:lnTo>
                      <a:pt x="27912" y="48634"/>
                    </a:lnTo>
                    <a:lnTo>
                      <a:pt x="27348" y="47930"/>
                    </a:lnTo>
                    <a:lnTo>
                      <a:pt x="27137" y="47577"/>
                    </a:lnTo>
                    <a:lnTo>
                      <a:pt x="26996" y="47295"/>
                    </a:lnTo>
                    <a:lnTo>
                      <a:pt x="26996" y="47295"/>
                    </a:lnTo>
                    <a:lnTo>
                      <a:pt x="27841" y="48071"/>
                    </a:lnTo>
                    <a:lnTo>
                      <a:pt x="28335" y="48493"/>
                    </a:lnTo>
                    <a:lnTo>
                      <a:pt x="28828" y="48916"/>
                    </a:lnTo>
                    <a:lnTo>
                      <a:pt x="29251" y="49198"/>
                    </a:lnTo>
                    <a:lnTo>
                      <a:pt x="29533" y="49198"/>
                    </a:lnTo>
                    <a:lnTo>
                      <a:pt x="29533" y="48987"/>
                    </a:lnTo>
                    <a:lnTo>
                      <a:pt x="29533" y="48775"/>
                    </a:lnTo>
                    <a:lnTo>
                      <a:pt x="29251" y="47859"/>
                    </a:lnTo>
                    <a:lnTo>
                      <a:pt x="29040" y="47507"/>
                    </a:lnTo>
                    <a:lnTo>
                      <a:pt x="28828" y="47295"/>
                    </a:lnTo>
                    <a:lnTo>
                      <a:pt x="28546" y="47084"/>
                    </a:lnTo>
                    <a:lnTo>
                      <a:pt x="28194" y="46872"/>
                    </a:lnTo>
                    <a:lnTo>
                      <a:pt x="27559" y="46590"/>
                    </a:lnTo>
                    <a:lnTo>
                      <a:pt x="27207" y="46449"/>
                    </a:lnTo>
                    <a:lnTo>
                      <a:pt x="26925" y="46308"/>
                    </a:lnTo>
                    <a:lnTo>
                      <a:pt x="26361" y="45745"/>
                    </a:lnTo>
                    <a:lnTo>
                      <a:pt x="25797" y="45040"/>
                    </a:lnTo>
                    <a:lnTo>
                      <a:pt x="25233" y="44335"/>
                    </a:lnTo>
                    <a:lnTo>
                      <a:pt x="24599" y="43701"/>
                    </a:lnTo>
                    <a:lnTo>
                      <a:pt x="25586" y="43842"/>
                    </a:lnTo>
                    <a:lnTo>
                      <a:pt x="26996" y="44053"/>
                    </a:lnTo>
                    <a:lnTo>
                      <a:pt x="28264" y="44053"/>
                    </a:lnTo>
                    <a:lnTo>
                      <a:pt x="28687" y="43982"/>
                    </a:lnTo>
                    <a:lnTo>
                      <a:pt x="28828" y="43912"/>
                    </a:lnTo>
                    <a:lnTo>
                      <a:pt x="28899" y="43771"/>
                    </a:lnTo>
                    <a:lnTo>
                      <a:pt x="28899" y="43630"/>
                    </a:lnTo>
                    <a:lnTo>
                      <a:pt x="28828" y="43489"/>
                    </a:lnTo>
                    <a:lnTo>
                      <a:pt x="28617" y="43278"/>
                    </a:lnTo>
                    <a:lnTo>
                      <a:pt x="28405" y="43137"/>
                    </a:lnTo>
                    <a:lnTo>
                      <a:pt x="27700" y="42925"/>
                    </a:lnTo>
                    <a:lnTo>
                      <a:pt x="26996" y="42714"/>
                    </a:lnTo>
                    <a:lnTo>
                      <a:pt x="25374" y="42432"/>
                    </a:lnTo>
                    <a:lnTo>
                      <a:pt x="24388" y="42361"/>
                    </a:lnTo>
                    <a:lnTo>
                      <a:pt x="23048" y="42220"/>
                    </a:lnTo>
                    <a:lnTo>
                      <a:pt x="22414" y="42150"/>
                    </a:lnTo>
                    <a:lnTo>
                      <a:pt x="21850" y="42079"/>
                    </a:lnTo>
                    <a:lnTo>
                      <a:pt x="21216" y="41938"/>
                    </a:lnTo>
                    <a:lnTo>
                      <a:pt x="20723" y="41727"/>
                    </a:lnTo>
                    <a:lnTo>
                      <a:pt x="20300" y="41375"/>
                    </a:lnTo>
                    <a:lnTo>
                      <a:pt x="19877" y="40952"/>
                    </a:lnTo>
                    <a:lnTo>
                      <a:pt x="19524" y="40176"/>
                    </a:lnTo>
                    <a:lnTo>
                      <a:pt x="19172" y="39260"/>
                    </a:lnTo>
                    <a:lnTo>
                      <a:pt x="18890" y="38273"/>
                    </a:lnTo>
                    <a:lnTo>
                      <a:pt x="18678" y="37216"/>
                    </a:lnTo>
                    <a:lnTo>
                      <a:pt x="18185" y="35172"/>
                    </a:lnTo>
                    <a:lnTo>
                      <a:pt x="17974" y="34185"/>
                    </a:lnTo>
                    <a:lnTo>
                      <a:pt x="17692" y="33339"/>
                    </a:lnTo>
                    <a:lnTo>
                      <a:pt x="18185" y="33410"/>
                    </a:lnTo>
                    <a:lnTo>
                      <a:pt x="18678" y="33621"/>
                    </a:lnTo>
                    <a:lnTo>
                      <a:pt x="19101" y="33903"/>
                    </a:lnTo>
                    <a:lnTo>
                      <a:pt x="19454" y="34256"/>
                    </a:lnTo>
                    <a:lnTo>
                      <a:pt x="20229" y="35101"/>
                    </a:lnTo>
                    <a:lnTo>
                      <a:pt x="20582" y="35524"/>
                    </a:lnTo>
                    <a:lnTo>
                      <a:pt x="21004" y="35947"/>
                    </a:lnTo>
                    <a:lnTo>
                      <a:pt x="21780" y="36723"/>
                    </a:lnTo>
                    <a:lnTo>
                      <a:pt x="22344" y="37286"/>
                    </a:lnTo>
                    <a:lnTo>
                      <a:pt x="22978" y="37780"/>
                    </a:lnTo>
                    <a:lnTo>
                      <a:pt x="23542" y="38203"/>
                    </a:lnTo>
                    <a:lnTo>
                      <a:pt x="24176" y="38485"/>
                    </a:lnTo>
                    <a:lnTo>
                      <a:pt x="24388" y="38555"/>
                    </a:lnTo>
                    <a:lnTo>
                      <a:pt x="24670" y="38555"/>
                    </a:lnTo>
                    <a:lnTo>
                      <a:pt x="24881" y="38485"/>
                    </a:lnTo>
                    <a:lnTo>
                      <a:pt x="25092" y="38344"/>
                    </a:lnTo>
                    <a:lnTo>
                      <a:pt x="25022" y="38767"/>
                    </a:lnTo>
                    <a:lnTo>
                      <a:pt x="25092" y="39119"/>
                    </a:lnTo>
                    <a:lnTo>
                      <a:pt x="25304" y="39260"/>
                    </a:lnTo>
                    <a:lnTo>
                      <a:pt x="25515" y="39331"/>
                    </a:lnTo>
                    <a:lnTo>
                      <a:pt x="25727" y="39260"/>
                    </a:lnTo>
                    <a:lnTo>
                      <a:pt x="25868" y="38978"/>
                    </a:lnTo>
                    <a:lnTo>
                      <a:pt x="26009" y="38555"/>
                    </a:lnTo>
                    <a:lnTo>
                      <a:pt x="26009" y="37921"/>
                    </a:lnTo>
                    <a:lnTo>
                      <a:pt x="26291" y="38344"/>
                    </a:lnTo>
                    <a:lnTo>
                      <a:pt x="26855" y="38978"/>
                    </a:lnTo>
                    <a:lnTo>
                      <a:pt x="27137" y="39260"/>
                    </a:lnTo>
                    <a:lnTo>
                      <a:pt x="27418" y="39401"/>
                    </a:lnTo>
                    <a:lnTo>
                      <a:pt x="27559" y="39401"/>
                    </a:lnTo>
                    <a:lnTo>
                      <a:pt x="27630" y="39331"/>
                    </a:lnTo>
                    <a:lnTo>
                      <a:pt x="27700" y="39260"/>
                    </a:lnTo>
                    <a:lnTo>
                      <a:pt x="27771" y="39049"/>
                    </a:lnTo>
                    <a:lnTo>
                      <a:pt x="27771" y="38837"/>
                    </a:lnTo>
                    <a:lnTo>
                      <a:pt x="27771" y="38696"/>
                    </a:lnTo>
                    <a:lnTo>
                      <a:pt x="27630" y="38414"/>
                    </a:lnTo>
                    <a:lnTo>
                      <a:pt x="27348" y="38132"/>
                    </a:lnTo>
                    <a:lnTo>
                      <a:pt x="27066" y="37921"/>
                    </a:lnTo>
                    <a:lnTo>
                      <a:pt x="26784" y="37709"/>
                    </a:lnTo>
                    <a:lnTo>
                      <a:pt x="26502" y="37498"/>
                    </a:lnTo>
                    <a:lnTo>
                      <a:pt x="26432" y="37216"/>
                    </a:lnTo>
                    <a:lnTo>
                      <a:pt x="26361" y="37075"/>
                    </a:lnTo>
                    <a:lnTo>
                      <a:pt x="26432" y="36864"/>
                    </a:lnTo>
                    <a:lnTo>
                      <a:pt x="26996" y="37286"/>
                    </a:lnTo>
                    <a:lnTo>
                      <a:pt x="27489" y="37568"/>
                    </a:lnTo>
                    <a:lnTo>
                      <a:pt x="27982" y="37780"/>
                    </a:lnTo>
                    <a:lnTo>
                      <a:pt x="28476" y="37921"/>
                    </a:lnTo>
                    <a:lnTo>
                      <a:pt x="28899" y="37991"/>
                    </a:lnTo>
                    <a:lnTo>
                      <a:pt x="29110" y="37991"/>
                    </a:lnTo>
                    <a:lnTo>
                      <a:pt x="29322" y="37921"/>
                    </a:lnTo>
                    <a:lnTo>
                      <a:pt x="29462" y="37850"/>
                    </a:lnTo>
                    <a:lnTo>
                      <a:pt x="29603" y="37709"/>
                    </a:lnTo>
                    <a:lnTo>
                      <a:pt x="29674" y="37498"/>
                    </a:lnTo>
                    <a:lnTo>
                      <a:pt x="29674" y="37357"/>
                    </a:lnTo>
                    <a:lnTo>
                      <a:pt x="29603" y="37216"/>
                    </a:lnTo>
                    <a:lnTo>
                      <a:pt x="29462" y="37075"/>
                    </a:lnTo>
                    <a:lnTo>
                      <a:pt x="29110" y="36793"/>
                    </a:lnTo>
                    <a:lnTo>
                      <a:pt x="28617" y="36652"/>
                    </a:lnTo>
                    <a:lnTo>
                      <a:pt x="27489" y="36441"/>
                    </a:lnTo>
                    <a:lnTo>
                      <a:pt x="26714" y="36229"/>
                    </a:lnTo>
                    <a:lnTo>
                      <a:pt x="27277" y="36229"/>
                    </a:lnTo>
                    <a:lnTo>
                      <a:pt x="28194" y="36159"/>
                    </a:lnTo>
                    <a:lnTo>
                      <a:pt x="29040" y="36018"/>
                    </a:lnTo>
                    <a:lnTo>
                      <a:pt x="29322" y="35877"/>
                    </a:lnTo>
                    <a:lnTo>
                      <a:pt x="29533" y="35736"/>
                    </a:lnTo>
                    <a:lnTo>
                      <a:pt x="29744" y="35313"/>
                    </a:lnTo>
                    <a:lnTo>
                      <a:pt x="29815" y="35031"/>
                    </a:lnTo>
                    <a:lnTo>
                      <a:pt x="29885" y="34820"/>
                    </a:lnTo>
                    <a:lnTo>
                      <a:pt x="29815" y="34608"/>
                    </a:lnTo>
                    <a:lnTo>
                      <a:pt x="29744" y="34467"/>
                    </a:lnTo>
                    <a:lnTo>
                      <a:pt x="29462" y="34397"/>
                    </a:lnTo>
                    <a:lnTo>
                      <a:pt x="29110" y="34397"/>
                    </a:lnTo>
                    <a:lnTo>
                      <a:pt x="28335" y="34679"/>
                    </a:lnTo>
                    <a:lnTo>
                      <a:pt x="27066" y="35101"/>
                    </a:lnTo>
                    <a:lnTo>
                      <a:pt x="26432" y="35383"/>
                    </a:lnTo>
                    <a:lnTo>
                      <a:pt x="26009" y="35665"/>
                    </a:lnTo>
                    <a:lnTo>
                      <a:pt x="25868" y="35806"/>
                    </a:lnTo>
                    <a:lnTo>
                      <a:pt x="25797" y="35877"/>
                    </a:lnTo>
                    <a:lnTo>
                      <a:pt x="25797" y="36008"/>
                    </a:lnTo>
                    <a:lnTo>
                      <a:pt x="25797" y="36008"/>
                    </a:lnTo>
                    <a:lnTo>
                      <a:pt x="24952" y="35524"/>
                    </a:lnTo>
                    <a:lnTo>
                      <a:pt x="23965" y="34890"/>
                    </a:lnTo>
                    <a:lnTo>
                      <a:pt x="22978" y="34185"/>
                    </a:lnTo>
                    <a:lnTo>
                      <a:pt x="21991" y="33621"/>
                    </a:lnTo>
                    <a:lnTo>
                      <a:pt x="23260" y="33621"/>
                    </a:lnTo>
                    <a:lnTo>
                      <a:pt x="24106" y="33692"/>
                    </a:lnTo>
                    <a:lnTo>
                      <a:pt x="24952" y="33692"/>
                    </a:lnTo>
                    <a:lnTo>
                      <a:pt x="25727" y="33621"/>
                    </a:lnTo>
                    <a:lnTo>
                      <a:pt x="26079" y="33551"/>
                    </a:lnTo>
                    <a:lnTo>
                      <a:pt x="26432" y="33480"/>
                    </a:lnTo>
                    <a:lnTo>
                      <a:pt x="26643" y="33339"/>
                    </a:lnTo>
                    <a:lnTo>
                      <a:pt x="26855" y="33198"/>
                    </a:lnTo>
                    <a:lnTo>
                      <a:pt x="26996" y="32916"/>
                    </a:lnTo>
                    <a:lnTo>
                      <a:pt x="26996" y="32705"/>
                    </a:lnTo>
                    <a:lnTo>
                      <a:pt x="26925" y="32423"/>
                    </a:lnTo>
                    <a:lnTo>
                      <a:pt x="26784" y="32282"/>
                    </a:lnTo>
                    <a:lnTo>
                      <a:pt x="26502" y="32141"/>
                    </a:lnTo>
                    <a:lnTo>
                      <a:pt x="25233" y="32141"/>
                    </a:lnTo>
                    <a:lnTo>
                      <a:pt x="24247" y="32353"/>
                    </a:lnTo>
                    <a:lnTo>
                      <a:pt x="22203" y="32775"/>
                    </a:lnTo>
                    <a:lnTo>
                      <a:pt x="21427" y="32987"/>
                    </a:lnTo>
                    <a:lnTo>
                      <a:pt x="20934" y="33057"/>
                    </a:lnTo>
                    <a:lnTo>
                      <a:pt x="19172" y="32775"/>
                    </a:lnTo>
                    <a:lnTo>
                      <a:pt x="17903" y="32634"/>
                    </a:lnTo>
                    <a:lnTo>
                      <a:pt x="17480" y="32564"/>
                    </a:lnTo>
                    <a:lnTo>
                      <a:pt x="17410" y="32564"/>
                    </a:lnTo>
                    <a:lnTo>
                      <a:pt x="17410" y="32634"/>
                    </a:lnTo>
                    <a:lnTo>
                      <a:pt x="17269" y="32423"/>
                    </a:lnTo>
                    <a:lnTo>
                      <a:pt x="17057" y="32141"/>
                    </a:lnTo>
                    <a:lnTo>
                      <a:pt x="16775" y="31295"/>
                    </a:lnTo>
                    <a:lnTo>
                      <a:pt x="16493" y="30449"/>
                    </a:lnTo>
                    <a:lnTo>
                      <a:pt x="16212" y="29745"/>
                    </a:lnTo>
                    <a:lnTo>
                      <a:pt x="15225" y="27630"/>
                    </a:lnTo>
                    <a:lnTo>
                      <a:pt x="14097" y="25586"/>
                    </a:lnTo>
                    <a:lnTo>
                      <a:pt x="12899" y="23542"/>
                    </a:lnTo>
                    <a:lnTo>
                      <a:pt x="11630" y="21568"/>
                    </a:lnTo>
                    <a:lnTo>
                      <a:pt x="14379" y="21568"/>
                    </a:lnTo>
                    <a:lnTo>
                      <a:pt x="14802" y="21639"/>
                    </a:lnTo>
                    <a:lnTo>
                      <a:pt x="15154" y="21850"/>
                    </a:lnTo>
                    <a:lnTo>
                      <a:pt x="15366" y="21991"/>
                    </a:lnTo>
                    <a:lnTo>
                      <a:pt x="15577" y="22203"/>
                    </a:lnTo>
                    <a:lnTo>
                      <a:pt x="15930" y="22767"/>
                    </a:lnTo>
                    <a:lnTo>
                      <a:pt x="16282" y="23472"/>
                    </a:lnTo>
                    <a:lnTo>
                      <a:pt x="16564" y="24176"/>
                    </a:lnTo>
                    <a:lnTo>
                      <a:pt x="16846" y="24952"/>
                    </a:lnTo>
                    <a:lnTo>
                      <a:pt x="17198" y="25586"/>
                    </a:lnTo>
                    <a:lnTo>
                      <a:pt x="17551" y="26079"/>
                    </a:lnTo>
                    <a:lnTo>
                      <a:pt x="17762" y="26291"/>
                    </a:lnTo>
                    <a:lnTo>
                      <a:pt x="17974" y="26432"/>
                    </a:lnTo>
                    <a:lnTo>
                      <a:pt x="18397" y="26502"/>
                    </a:lnTo>
                    <a:lnTo>
                      <a:pt x="18608" y="26502"/>
                    </a:lnTo>
                    <a:lnTo>
                      <a:pt x="18749" y="26432"/>
                    </a:lnTo>
                    <a:lnTo>
                      <a:pt x="18819" y="26220"/>
                    </a:lnTo>
                    <a:lnTo>
                      <a:pt x="18749" y="25938"/>
                    </a:lnTo>
                    <a:lnTo>
                      <a:pt x="18608" y="25586"/>
                    </a:lnTo>
                    <a:lnTo>
                      <a:pt x="18115" y="24740"/>
                    </a:lnTo>
                    <a:lnTo>
                      <a:pt x="17480" y="23894"/>
                    </a:lnTo>
                    <a:lnTo>
                      <a:pt x="16775" y="23049"/>
                    </a:lnTo>
                    <a:lnTo>
                      <a:pt x="16141" y="22344"/>
                    </a:lnTo>
                    <a:lnTo>
                      <a:pt x="15789" y="21991"/>
                    </a:lnTo>
                    <a:lnTo>
                      <a:pt x="16634" y="22203"/>
                    </a:lnTo>
                    <a:lnTo>
                      <a:pt x="17551" y="22485"/>
                    </a:lnTo>
                    <a:lnTo>
                      <a:pt x="18467" y="22908"/>
                    </a:lnTo>
                    <a:lnTo>
                      <a:pt x="18819" y="23190"/>
                    </a:lnTo>
                    <a:lnTo>
                      <a:pt x="19172" y="23401"/>
                    </a:lnTo>
                    <a:lnTo>
                      <a:pt x="19665" y="23965"/>
                    </a:lnTo>
                    <a:lnTo>
                      <a:pt x="19806" y="24176"/>
                    </a:lnTo>
                    <a:lnTo>
                      <a:pt x="19806" y="24388"/>
                    </a:lnTo>
                    <a:lnTo>
                      <a:pt x="19877" y="24599"/>
                    </a:lnTo>
                    <a:lnTo>
                      <a:pt x="20018" y="24881"/>
                    </a:lnTo>
                    <a:lnTo>
                      <a:pt x="20088" y="25375"/>
                    </a:lnTo>
                    <a:lnTo>
                      <a:pt x="20229" y="25938"/>
                    </a:lnTo>
                    <a:lnTo>
                      <a:pt x="20300" y="26220"/>
                    </a:lnTo>
                    <a:lnTo>
                      <a:pt x="20370" y="26502"/>
                    </a:lnTo>
                    <a:lnTo>
                      <a:pt x="20582" y="26643"/>
                    </a:lnTo>
                    <a:lnTo>
                      <a:pt x="20863" y="26784"/>
                    </a:lnTo>
                    <a:lnTo>
                      <a:pt x="21004" y="26714"/>
                    </a:lnTo>
                    <a:lnTo>
                      <a:pt x="21145" y="26714"/>
                    </a:lnTo>
                    <a:lnTo>
                      <a:pt x="21286" y="26573"/>
                    </a:lnTo>
                    <a:lnTo>
                      <a:pt x="21357" y="26502"/>
                    </a:lnTo>
                    <a:lnTo>
                      <a:pt x="21357" y="26220"/>
                    </a:lnTo>
                    <a:lnTo>
                      <a:pt x="21357" y="25868"/>
                    </a:lnTo>
                    <a:lnTo>
                      <a:pt x="21075" y="25163"/>
                    </a:lnTo>
                    <a:lnTo>
                      <a:pt x="20863" y="24670"/>
                    </a:lnTo>
                    <a:lnTo>
                      <a:pt x="21004" y="24811"/>
                    </a:lnTo>
                    <a:lnTo>
                      <a:pt x="21216" y="25022"/>
                    </a:lnTo>
                    <a:lnTo>
                      <a:pt x="21568" y="25657"/>
                    </a:lnTo>
                    <a:lnTo>
                      <a:pt x="21850" y="25938"/>
                    </a:lnTo>
                    <a:lnTo>
                      <a:pt x="22062" y="26079"/>
                    </a:lnTo>
                    <a:lnTo>
                      <a:pt x="22344" y="26220"/>
                    </a:lnTo>
                    <a:lnTo>
                      <a:pt x="22485" y="26150"/>
                    </a:lnTo>
                    <a:lnTo>
                      <a:pt x="22555" y="26079"/>
                    </a:lnTo>
                    <a:lnTo>
                      <a:pt x="22696" y="25938"/>
                    </a:lnTo>
                    <a:lnTo>
                      <a:pt x="22767" y="25868"/>
                    </a:lnTo>
                    <a:lnTo>
                      <a:pt x="22767" y="25727"/>
                    </a:lnTo>
                    <a:lnTo>
                      <a:pt x="22696" y="25657"/>
                    </a:lnTo>
                    <a:lnTo>
                      <a:pt x="22555" y="25445"/>
                    </a:lnTo>
                    <a:lnTo>
                      <a:pt x="22273" y="25234"/>
                    </a:lnTo>
                    <a:lnTo>
                      <a:pt x="21709" y="24811"/>
                    </a:lnTo>
                    <a:lnTo>
                      <a:pt x="21568" y="24599"/>
                    </a:lnTo>
                    <a:lnTo>
                      <a:pt x="21568" y="24529"/>
                    </a:lnTo>
                    <a:lnTo>
                      <a:pt x="21568" y="24388"/>
                    </a:lnTo>
                    <a:lnTo>
                      <a:pt x="21991" y="24670"/>
                    </a:lnTo>
                    <a:lnTo>
                      <a:pt x="22837" y="25093"/>
                    </a:lnTo>
                    <a:lnTo>
                      <a:pt x="23189" y="25234"/>
                    </a:lnTo>
                    <a:lnTo>
                      <a:pt x="23542" y="25234"/>
                    </a:lnTo>
                    <a:lnTo>
                      <a:pt x="23612" y="25163"/>
                    </a:lnTo>
                    <a:lnTo>
                      <a:pt x="23683" y="25093"/>
                    </a:lnTo>
                    <a:lnTo>
                      <a:pt x="23683" y="24881"/>
                    </a:lnTo>
                    <a:lnTo>
                      <a:pt x="23683" y="24670"/>
                    </a:lnTo>
                    <a:lnTo>
                      <a:pt x="23471" y="24317"/>
                    </a:lnTo>
                    <a:lnTo>
                      <a:pt x="23260" y="24106"/>
                    </a:lnTo>
                    <a:lnTo>
                      <a:pt x="22907" y="24035"/>
                    </a:lnTo>
                    <a:lnTo>
                      <a:pt x="22555" y="23965"/>
                    </a:lnTo>
                    <a:lnTo>
                      <a:pt x="21780" y="23965"/>
                    </a:lnTo>
                    <a:lnTo>
                      <a:pt x="21498" y="23894"/>
                    </a:lnTo>
                    <a:lnTo>
                      <a:pt x="21216" y="23753"/>
                    </a:lnTo>
                    <a:lnTo>
                      <a:pt x="22203" y="23472"/>
                    </a:lnTo>
                    <a:lnTo>
                      <a:pt x="22907" y="23260"/>
                    </a:lnTo>
                    <a:lnTo>
                      <a:pt x="23542" y="23049"/>
                    </a:lnTo>
                    <a:lnTo>
                      <a:pt x="24035" y="22767"/>
                    </a:lnTo>
                    <a:lnTo>
                      <a:pt x="24176" y="22626"/>
                    </a:lnTo>
                    <a:lnTo>
                      <a:pt x="24247" y="22555"/>
                    </a:lnTo>
                    <a:lnTo>
                      <a:pt x="24176" y="22414"/>
                    </a:lnTo>
                    <a:lnTo>
                      <a:pt x="23965" y="22344"/>
                    </a:lnTo>
                    <a:lnTo>
                      <a:pt x="23612" y="22273"/>
                    </a:lnTo>
                    <a:lnTo>
                      <a:pt x="23119" y="22203"/>
                    </a:lnTo>
                    <a:lnTo>
                      <a:pt x="22837" y="22203"/>
                    </a:lnTo>
                    <a:lnTo>
                      <a:pt x="22485" y="22344"/>
                    </a:lnTo>
                    <a:lnTo>
                      <a:pt x="22132" y="22555"/>
                    </a:lnTo>
                    <a:lnTo>
                      <a:pt x="21850" y="22767"/>
                    </a:lnTo>
                    <a:lnTo>
                      <a:pt x="21286" y="23190"/>
                    </a:lnTo>
                    <a:lnTo>
                      <a:pt x="21004" y="23331"/>
                    </a:lnTo>
                    <a:lnTo>
                      <a:pt x="20723" y="23331"/>
                    </a:lnTo>
                    <a:lnTo>
                      <a:pt x="20300" y="23260"/>
                    </a:lnTo>
                    <a:lnTo>
                      <a:pt x="19806" y="23049"/>
                    </a:lnTo>
                    <a:lnTo>
                      <a:pt x="18749" y="22485"/>
                    </a:lnTo>
                    <a:lnTo>
                      <a:pt x="17692" y="21921"/>
                    </a:lnTo>
                    <a:lnTo>
                      <a:pt x="17198" y="21639"/>
                    </a:lnTo>
                    <a:lnTo>
                      <a:pt x="16775" y="21498"/>
                    </a:lnTo>
                    <a:lnTo>
                      <a:pt x="17833" y="21568"/>
                    </a:lnTo>
                    <a:lnTo>
                      <a:pt x="19313" y="21639"/>
                    </a:lnTo>
                    <a:lnTo>
                      <a:pt x="20088" y="21568"/>
                    </a:lnTo>
                    <a:lnTo>
                      <a:pt x="20723" y="21498"/>
                    </a:lnTo>
                    <a:lnTo>
                      <a:pt x="20934" y="21357"/>
                    </a:lnTo>
                    <a:lnTo>
                      <a:pt x="21145" y="21216"/>
                    </a:lnTo>
                    <a:lnTo>
                      <a:pt x="21216" y="21075"/>
                    </a:lnTo>
                    <a:lnTo>
                      <a:pt x="21286" y="20864"/>
                    </a:lnTo>
                    <a:lnTo>
                      <a:pt x="21216" y="20582"/>
                    </a:lnTo>
                    <a:lnTo>
                      <a:pt x="21075" y="20441"/>
                    </a:lnTo>
                    <a:lnTo>
                      <a:pt x="20863" y="20300"/>
                    </a:lnTo>
                    <a:lnTo>
                      <a:pt x="20582" y="20159"/>
                    </a:lnTo>
                    <a:lnTo>
                      <a:pt x="19806" y="20088"/>
                    </a:lnTo>
                    <a:lnTo>
                      <a:pt x="18890" y="20159"/>
                    </a:lnTo>
                    <a:lnTo>
                      <a:pt x="17974" y="20229"/>
                    </a:lnTo>
                    <a:lnTo>
                      <a:pt x="17128" y="20370"/>
                    </a:lnTo>
                    <a:lnTo>
                      <a:pt x="16000" y="20582"/>
                    </a:lnTo>
                    <a:lnTo>
                      <a:pt x="14731" y="20864"/>
                    </a:lnTo>
                    <a:lnTo>
                      <a:pt x="13463" y="21075"/>
                    </a:lnTo>
                    <a:lnTo>
                      <a:pt x="12758" y="21146"/>
                    </a:lnTo>
                    <a:lnTo>
                      <a:pt x="12194" y="21146"/>
                    </a:lnTo>
                    <a:lnTo>
                      <a:pt x="11630" y="21005"/>
                    </a:lnTo>
                    <a:lnTo>
                      <a:pt x="11066" y="20723"/>
                    </a:lnTo>
                    <a:lnTo>
                      <a:pt x="10361" y="20159"/>
                    </a:lnTo>
                    <a:lnTo>
                      <a:pt x="9657" y="19383"/>
                    </a:lnTo>
                    <a:lnTo>
                      <a:pt x="8952" y="18538"/>
                    </a:lnTo>
                    <a:lnTo>
                      <a:pt x="8317" y="17621"/>
                    </a:lnTo>
                    <a:lnTo>
                      <a:pt x="6978" y="15718"/>
                    </a:lnTo>
                    <a:lnTo>
                      <a:pt x="6344" y="14872"/>
                    </a:lnTo>
                    <a:lnTo>
                      <a:pt x="5780" y="14097"/>
                    </a:lnTo>
                    <a:lnTo>
                      <a:pt x="5780" y="14097"/>
                    </a:lnTo>
                    <a:lnTo>
                      <a:pt x="6203" y="14168"/>
                    </a:lnTo>
                    <a:lnTo>
                      <a:pt x="6696" y="14238"/>
                    </a:lnTo>
                    <a:lnTo>
                      <a:pt x="7613" y="14238"/>
                    </a:lnTo>
                    <a:lnTo>
                      <a:pt x="8529" y="14309"/>
                    </a:lnTo>
                    <a:lnTo>
                      <a:pt x="8952" y="14379"/>
                    </a:lnTo>
                    <a:lnTo>
                      <a:pt x="9375" y="14450"/>
                    </a:lnTo>
                    <a:lnTo>
                      <a:pt x="9798" y="14731"/>
                    </a:lnTo>
                    <a:lnTo>
                      <a:pt x="10291" y="14943"/>
                    </a:lnTo>
                    <a:lnTo>
                      <a:pt x="11207" y="15648"/>
                    </a:lnTo>
                    <a:lnTo>
                      <a:pt x="12053" y="16282"/>
                    </a:lnTo>
                    <a:lnTo>
                      <a:pt x="12546" y="16564"/>
                    </a:lnTo>
                    <a:lnTo>
                      <a:pt x="13040" y="16846"/>
                    </a:lnTo>
                    <a:lnTo>
                      <a:pt x="13745" y="17128"/>
                    </a:lnTo>
                    <a:lnTo>
                      <a:pt x="14238" y="17339"/>
                    </a:lnTo>
                    <a:lnTo>
                      <a:pt x="14731" y="17410"/>
                    </a:lnTo>
                    <a:lnTo>
                      <a:pt x="15154" y="17480"/>
                    </a:lnTo>
                    <a:lnTo>
                      <a:pt x="15295" y="17410"/>
                    </a:lnTo>
                    <a:lnTo>
                      <a:pt x="15436" y="17339"/>
                    </a:lnTo>
                    <a:lnTo>
                      <a:pt x="15507" y="17198"/>
                    </a:lnTo>
                    <a:lnTo>
                      <a:pt x="15507" y="17057"/>
                    </a:lnTo>
                    <a:lnTo>
                      <a:pt x="15507" y="16846"/>
                    </a:lnTo>
                    <a:lnTo>
                      <a:pt x="15436" y="16564"/>
                    </a:lnTo>
                    <a:lnTo>
                      <a:pt x="15295" y="16353"/>
                    </a:lnTo>
                    <a:lnTo>
                      <a:pt x="15154" y="16212"/>
                    </a:lnTo>
                    <a:lnTo>
                      <a:pt x="14731" y="15930"/>
                    </a:lnTo>
                    <a:lnTo>
                      <a:pt x="14238" y="15648"/>
                    </a:lnTo>
                    <a:lnTo>
                      <a:pt x="13604" y="15436"/>
                    </a:lnTo>
                    <a:lnTo>
                      <a:pt x="12335" y="14943"/>
                    </a:lnTo>
                    <a:lnTo>
                      <a:pt x="11419" y="14591"/>
                    </a:lnTo>
                    <a:lnTo>
                      <a:pt x="14238" y="14802"/>
                    </a:lnTo>
                    <a:lnTo>
                      <a:pt x="14661" y="15577"/>
                    </a:lnTo>
                    <a:lnTo>
                      <a:pt x="15295" y="15930"/>
                    </a:lnTo>
                    <a:lnTo>
                      <a:pt x="16000" y="16353"/>
                    </a:lnTo>
                    <a:lnTo>
                      <a:pt x="16423" y="16494"/>
                    </a:lnTo>
                    <a:lnTo>
                      <a:pt x="16775" y="16635"/>
                    </a:lnTo>
                    <a:lnTo>
                      <a:pt x="17198" y="16635"/>
                    </a:lnTo>
                    <a:lnTo>
                      <a:pt x="17551" y="16564"/>
                    </a:lnTo>
                    <a:lnTo>
                      <a:pt x="18044" y="16423"/>
                    </a:lnTo>
                    <a:lnTo>
                      <a:pt x="18326" y="16212"/>
                    </a:lnTo>
                    <a:lnTo>
                      <a:pt x="18538" y="16071"/>
                    </a:lnTo>
                    <a:lnTo>
                      <a:pt x="18538" y="15930"/>
                    </a:lnTo>
                    <a:lnTo>
                      <a:pt x="18467" y="15859"/>
                    </a:lnTo>
                    <a:lnTo>
                      <a:pt x="18326" y="15718"/>
                    </a:lnTo>
                    <a:lnTo>
                      <a:pt x="17833" y="15577"/>
                    </a:lnTo>
                    <a:lnTo>
                      <a:pt x="16423" y="15225"/>
                    </a:lnTo>
                    <a:lnTo>
                      <a:pt x="15859" y="15013"/>
                    </a:lnTo>
                    <a:lnTo>
                      <a:pt x="15648" y="14943"/>
                    </a:lnTo>
                    <a:lnTo>
                      <a:pt x="15507" y="14802"/>
                    </a:lnTo>
                    <a:lnTo>
                      <a:pt x="16212" y="14802"/>
                    </a:lnTo>
                    <a:lnTo>
                      <a:pt x="16775" y="14731"/>
                    </a:lnTo>
                    <a:lnTo>
                      <a:pt x="17057" y="14591"/>
                    </a:lnTo>
                    <a:lnTo>
                      <a:pt x="17128" y="14520"/>
                    </a:lnTo>
                    <a:lnTo>
                      <a:pt x="17198" y="14379"/>
                    </a:lnTo>
                    <a:lnTo>
                      <a:pt x="17128" y="14309"/>
                    </a:lnTo>
                    <a:lnTo>
                      <a:pt x="17057" y="14168"/>
                    </a:lnTo>
                    <a:lnTo>
                      <a:pt x="16705" y="14027"/>
                    </a:lnTo>
                    <a:lnTo>
                      <a:pt x="16141" y="13886"/>
                    </a:lnTo>
                    <a:lnTo>
                      <a:pt x="15366" y="13815"/>
                    </a:lnTo>
                    <a:lnTo>
                      <a:pt x="15507" y="13674"/>
                    </a:lnTo>
                    <a:lnTo>
                      <a:pt x="15718" y="13533"/>
                    </a:lnTo>
                    <a:lnTo>
                      <a:pt x="16282" y="13181"/>
                    </a:lnTo>
                    <a:lnTo>
                      <a:pt x="16846" y="12969"/>
                    </a:lnTo>
                    <a:lnTo>
                      <a:pt x="17057" y="12899"/>
                    </a:lnTo>
                    <a:lnTo>
                      <a:pt x="17198" y="12899"/>
                    </a:lnTo>
                    <a:lnTo>
                      <a:pt x="16634" y="12617"/>
                    </a:lnTo>
                    <a:lnTo>
                      <a:pt x="16212" y="12546"/>
                    </a:lnTo>
                    <a:lnTo>
                      <a:pt x="15789" y="12687"/>
                    </a:lnTo>
                    <a:lnTo>
                      <a:pt x="15507" y="12828"/>
                    </a:lnTo>
                    <a:lnTo>
                      <a:pt x="14943" y="13392"/>
                    </a:lnTo>
                    <a:lnTo>
                      <a:pt x="14661" y="13604"/>
                    </a:lnTo>
                    <a:lnTo>
                      <a:pt x="14308" y="13745"/>
                    </a:lnTo>
                    <a:lnTo>
                      <a:pt x="13886" y="13815"/>
                    </a:lnTo>
                    <a:lnTo>
                      <a:pt x="13463" y="13886"/>
                    </a:lnTo>
                    <a:lnTo>
                      <a:pt x="12476" y="13815"/>
                    </a:lnTo>
                    <a:lnTo>
                      <a:pt x="11560" y="13745"/>
                    </a:lnTo>
                    <a:lnTo>
                      <a:pt x="10643" y="13674"/>
                    </a:lnTo>
                    <a:lnTo>
                      <a:pt x="11701" y="13251"/>
                    </a:lnTo>
                    <a:lnTo>
                      <a:pt x="12405" y="12969"/>
                    </a:lnTo>
                    <a:lnTo>
                      <a:pt x="13040" y="12687"/>
                    </a:lnTo>
                    <a:lnTo>
                      <a:pt x="13533" y="12335"/>
                    </a:lnTo>
                    <a:lnTo>
                      <a:pt x="13674" y="12124"/>
                    </a:lnTo>
                    <a:lnTo>
                      <a:pt x="13745" y="11983"/>
                    </a:lnTo>
                    <a:lnTo>
                      <a:pt x="13745" y="11771"/>
                    </a:lnTo>
                    <a:lnTo>
                      <a:pt x="13674" y="11560"/>
                    </a:lnTo>
                    <a:lnTo>
                      <a:pt x="13392" y="11348"/>
                    </a:lnTo>
                    <a:lnTo>
                      <a:pt x="13040" y="11207"/>
                    </a:lnTo>
                    <a:lnTo>
                      <a:pt x="12899" y="11137"/>
                    </a:lnTo>
                    <a:lnTo>
                      <a:pt x="12687" y="11137"/>
                    </a:lnTo>
                    <a:lnTo>
                      <a:pt x="12264" y="11348"/>
                    </a:lnTo>
                    <a:lnTo>
                      <a:pt x="11771" y="11701"/>
                    </a:lnTo>
                    <a:lnTo>
                      <a:pt x="11207" y="12194"/>
                    </a:lnTo>
                    <a:lnTo>
                      <a:pt x="10220" y="13110"/>
                    </a:lnTo>
                    <a:lnTo>
                      <a:pt x="9798" y="13463"/>
                    </a:lnTo>
                    <a:lnTo>
                      <a:pt x="9445" y="13604"/>
                    </a:lnTo>
                    <a:lnTo>
                      <a:pt x="8881" y="13745"/>
                    </a:lnTo>
                    <a:lnTo>
                      <a:pt x="7190" y="13745"/>
                    </a:lnTo>
                    <a:lnTo>
                      <a:pt x="6626" y="13674"/>
                    </a:lnTo>
                    <a:lnTo>
                      <a:pt x="6203" y="13533"/>
                    </a:lnTo>
                    <a:lnTo>
                      <a:pt x="5780" y="13392"/>
                    </a:lnTo>
                    <a:lnTo>
                      <a:pt x="5357" y="13181"/>
                    </a:lnTo>
                    <a:lnTo>
                      <a:pt x="5005" y="12969"/>
                    </a:lnTo>
                    <a:lnTo>
                      <a:pt x="4300" y="12335"/>
                    </a:lnTo>
                    <a:lnTo>
                      <a:pt x="3665" y="11630"/>
                    </a:lnTo>
                    <a:lnTo>
                      <a:pt x="3102" y="10784"/>
                    </a:lnTo>
                    <a:lnTo>
                      <a:pt x="2608" y="9868"/>
                    </a:lnTo>
                    <a:lnTo>
                      <a:pt x="2115" y="8952"/>
                    </a:lnTo>
                    <a:lnTo>
                      <a:pt x="1762" y="8035"/>
                    </a:lnTo>
                    <a:lnTo>
                      <a:pt x="1621" y="7542"/>
                    </a:lnTo>
                    <a:lnTo>
                      <a:pt x="1410" y="6485"/>
                    </a:lnTo>
                    <a:lnTo>
                      <a:pt x="987" y="3665"/>
                    </a:lnTo>
                    <a:lnTo>
                      <a:pt x="846" y="2256"/>
                    </a:lnTo>
                    <a:lnTo>
                      <a:pt x="776" y="1058"/>
                    </a:lnTo>
                    <a:lnTo>
                      <a:pt x="776" y="564"/>
                    </a:lnTo>
                    <a:lnTo>
                      <a:pt x="846" y="282"/>
                    </a:lnTo>
                    <a:lnTo>
                      <a:pt x="917" y="71"/>
                    </a:lnTo>
                    <a:lnTo>
                      <a:pt x="987" y="0"/>
                    </a:lnTo>
                    <a:close/>
                  </a:path>
                </a:pathLst>
              </a:custGeom>
              <a:solidFill>
                <a:srgbClr val="8EBC7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 name="Google Shape;406;p8"/>
              <p:cNvSpPr/>
              <p:nvPr/>
            </p:nvSpPr>
            <p:spPr>
              <a:xfrm>
                <a:off x="3501600" y="4357925"/>
                <a:ext cx="151575" cy="297825"/>
              </a:xfrm>
              <a:custGeom>
                <a:avLst/>
                <a:gdLst/>
                <a:ahLst/>
                <a:cxnLst/>
                <a:rect l="l" t="t" r="r" b="b"/>
                <a:pathLst>
                  <a:path w="6063" h="11913" extrusionOk="0">
                    <a:moveTo>
                      <a:pt x="4935" y="0"/>
                    </a:moveTo>
                    <a:lnTo>
                      <a:pt x="3737" y="1410"/>
                    </a:lnTo>
                    <a:lnTo>
                      <a:pt x="3314" y="2326"/>
                    </a:lnTo>
                    <a:lnTo>
                      <a:pt x="2891" y="3243"/>
                    </a:lnTo>
                    <a:lnTo>
                      <a:pt x="2609" y="4230"/>
                    </a:lnTo>
                    <a:lnTo>
                      <a:pt x="2397" y="5216"/>
                    </a:lnTo>
                    <a:lnTo>
                      <a:pt x="1833" y="6908"/>
                    </a:lnTo>
                    <a:lnTo>
                      <a:pt x="1270" y="8459"/>
                    </a:lnTo>
                    <a:lnTo>
                      <a:pt x="494" y="9939"/>
                    </a:lnTo>
                    <a:lnTo>
                      <a:pt x="142" y="10855"/>
                    </a:lnTo>
                    <a:lnTo>
                      <a:pt x="1" y="11137"/>
                    </a:lnTo>
                    <a:lnTo>
                      <a:pt x="71" y="11348"/>
                    </a:lnTo>
                    <a:lnTo>
                      <a:pt x="353" y="11419"/>
                    </a:lnTo>
                    <a:lnTo>
                      <a:pt x="635" y="11348"/>
                    </a:lnTo>
                    <a:lnTo>
                      <a:pt x="847" y="11137"/>
                    </a:lnTo>
                    <a:lnTo>
                      <a:pt x="988" y="10785"/>
                    </a:lnTo>
                    <a:lnTo>
                      <a:pt x="917" y="11207"/>
                    </a:lnTo>
                    <a:lnTo>
                      <a:pt x="917" y="11348"/>
                    </a:lnTo>
                    <a:lnTo>
                      <a:pt x="988" y="11419"/>
                    </a:lnTo>
                    <a:lnTo>
                      <a:pt x="1058" y="11489"/>
                    </a:lnTo>
                    <a:lnTo>
                      <a:pt x="1129" y="11489"/>
                    </a:lnTo>
                    <a:lnTo>
                      <a:pt x="1411" y="11348"/>
                    </a:lnTo>
                    <a:lnTo>
                      <a:pt x="1904" y="10996"/>
                    </a:lnTo>
                    <a:lnTo>
                      <a:pt x="2045" y="10855"/>
                    </a:lnTo>
                    <a:lnTo>
                      <a:pt x="2045" y="10714"/>
                    </a:lnTo>
                    <a:lnTo>
                      <a:pt x="2468" y="10503"/>
                    </a:lnTo>
                    <a:lnTo>
                      <a:pt x="2609" y="10503"/>
                    </a:lnTo>
                    <a:lnTo>
                      <a:pt x="2750" y="10573"/>
                    </a:lnTo>
                    <a:lnTo>
                      <a:pt x="2891" y="10644"/>
                    </a:lnTo>
                    <a:lnTo>
                      <a:pt x="2961" y="10785"/>
                    </a:lnTo>
                    <a:lnTo>
                      <a:pt x="3102" y="11278"/>
                    </a:lnTo>
                    <a:lnTo>
                      <a:pt x="3314" y="11630"/>
                    </a:lnTo>
                    <a:lnTo>
                      <a:pt x="3596" y="11842"/>
                    </a:lnTo>
                    <a:lnTo>
                      <a:pt x="3807" y="11912"/>
                    </a:lnTo>
                    <a:lnTo>
                      <a:pt x="4159" y="11771"/>
                    </a:lnTo>
                    <a:lnTo>
                      <a:pt x="4159" y="11630"/>
                    </a:lnTo>
                    <a:lnTo>
                      <a:pt x="4018" y="11278"/>
                    </a:lnTo>
                    <a:lnTo>
                      <a:pt x="3525" y="10503"/>
                    </a:lnTo>
                    <a:lnTo>
                      <a:pt x="3032" y="9586"/>
                    </a:lnTo>
                    <a:lnTo>
                      <a:pt x="2891" y="9234"/>
                    </a:lnTo>
                    <a:lnTo>
                      <a:pt x="2820" y="8881"/>
                    </a:lnTo>
                    <a:lnTo>
                      <a:pt x="3032" y="8952"/>
                    </a:lnTo>
                    <a:lnTo>
                      <a:pt x="3173" y="9022"/>
                    </a:lnTo>
                    <a:lnTo>
                      <a:pt x="3525" y="9304"/>
                    </a:lnTo>
                    <a:lnTo>
                      <a:pt x="3807" y="9727"/>
                    </a:lnTo>
                    <a:lnTo>
                      <a:pt x="4018" y="10150"/>
                    </a:lnTo>
                    <a:lnTo>
                      <a:pt x="4300" y="10644"/>
                    </a:lnTo>
                    <a:lnTo>
                      <a:pt x="4512" y="10996"/>
                    </a:lnTo>
                    <a:lnTo>
                      <a:pt x="4794" y="11207"/>
                    </a:lnTo>
                    <a:lnTo>
                      <a:pt x="4935" y="11278"/>
                    </a:lnTo>
                    <a:lnTo>
                      <a:pt x="5146" y="11278"/>
                    </a:lnTo>
                    <a:lnTo>
                      <a:pt x="5499" y="11137"/>
                    </a:lnTo>
                    <a:lnTo>
                      <a:pt x="5781" y="10926"/>
                    </a:lnTo>
                    <a:lnTo>
                      <a:pt x="5851" y="10714"/>
                    </a:lnTo>
                    <a:lnTo>
                      <a:pt x="5851" y="10362"/>
                    </a:lnTo>
                    <a:lnTo>
                      <a:pt x="5781" y="10080"/>
                    </a:lnTo>
                    <a:lnTo>
                      <a:pt x="5640" y="9727"/>
                    </a:lnTo>
                    <a:lnTo>
                      <a:pt x="5358" y="9163"/>
                    </a:lnTo>
                    <a:lnTo>
                      <a:pt x="5146" y="8881"/>
                    </a:lnTo>
                    <a:lnTo>
                      <a:pt x="4794" y="8600"/>
                    </a:lnTo>
                    <a:lnTo>
                      <a:pt x="4018" y="8106"/>
                    </a:lnTo>
                    <a:lnTo>
                      <a:pt x="3314" y="7754"/>
                    </a:lnTo>
                    <a:lnTo>
                      <a:pt x="3032" y="7613"/>
                    </a:lnTo>
                    <a:lnTo>
                      <a:pt x="2961" y="7472"/>
                    </a:lnTo>
                    <a:lnTo>
                      <a:pt x="2820" y="7049"/>
                    </a:lnTo>
                    <a:lnTo>
                      <a:pt x="2891" y="6485"/>
                    </a:lnTo>
                    <a:lnTo>
                      <a:pt x="3032" y="5851"/>
                    </a:lnTo>
                    <a:lnTo>
                      <a:pt x="3173" y="5146"/>
                    </a:lnTo>
                    <a:lnTo>
                      <a:pt x="3666" y="3807"/>
                    </a:lnTo>
                    <a:lnTo>
                      <a:pt x="4018" y="2820"/>
                    </a:lnTo>
                    <a:lnTo>
                      <a:pt x="4300" y="4018"/>
                    </a:lnTo>
                    <a:lnTo>
                      <a:pt x="4512" y="4793"/>
                    </a:lnTo>
                    <a:lnTo>
                      <a:pt x="4794" y="5569"/>
                    </a:lnTo>
                    <a:lnTo>
                      <a:pt x="5146" y="6203"/>
                    </a:lnTo>
                    <a:lnTo>
                      <a:pt x="5287" y="6344"/>
                    </a:lnTo>
                    <a:lnTo>
                      <a:pt x="5428" y="6485"/>
                    </a:lnTo>
                    <a:lnTo>
                      <a:pt x="5569" y="6485"/>
                    </a:lnTo>
                    <a:lnTo>
                      <a:pt x="5781" y="6344"/>
                    </a:lnTo>
                    <a:lnTo>
                      <a:pt x="5922" y="6062"/>
                    </a:lnTo>
                    <a:lnTo>
                      <a:pt x="6062" y="5639"/>
                    </a:lnTo>
                    <a:lnTo>
                      <a:pt x="6062" y="5428"/>
                    </a:lnTo>
                    <a:lnTo>
                      <a:pt x="5922" y="5075"/>
                    </a:lnTo>
                    <a:lnTo>
                      <a:pt x="5569" y="4159"/>
                    </a:lnTo>
                    <a:lnTo>
                      <a:pt x="5146" y="3313"/>
                    </a:lnTo>
                    <a:lnTo>
                      <a:pt x="4935" y="2679"/>
                    </a:lnTo>
                    <a:lnTo>
                      <a:pt x="4794" y="1974"/>
                    </a:lnTo>
                    <a:lnTo>
                      <a:pt x="4723" y="1340"/>
                    </a:lnTo>
                    <a:lnTo>
                      <a:pt x="4794" y="776"/>
                    </a:lnTo>
                    <a:lnTo>
                      <a:pt x="4935" y="0"/>
                    </a:lnTo>
                    <a:close/>
                  </a:path>
                </a:pathLst>
              </a:custGeom>
              <a:solidFill>
                <a:srgbClr val="8EBC7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 name="Google Shape;407;p8"/>
              <p:cNvSpPr/>
              <p:nvPr/>
            </p:nvSpPr>
            <p:spPr>
              <a:xfrm>
                <a:off x="3487525" y="4421350"/>
                <a:ext cx="82825" cy="112800"/>
              </a:xfrm>
              <a:custGeom>
                <a:avLst/>
                <a:gdLst/>
                <a:ahLst/>
                <a:cxnLst/>
                <a:rect l="l" t="t" r="r" b="b"/>
                <a:pathLst>
                  <a:path w="3313" h="4512" extrusionOk="0">
                    <a:moveTo>
                      <a:pt x="3031" y="1"/>
                    </a:moveTo>
                    <a:lnTo>
                      <a:pt x="2749" y="71"/>
                    </a:lnTo>
                    <a:lnTo>
                      <a:pt x="2326" y="353"/>
                    </a:lnTo>
                    <a:lnTo>
                      <a:pt x="1762" y="776"/>
                    </a:lnTo>
                    <a:lnTo>
                      <a:pt x="1269" y="1199"/>
                    </a:lnTo>
                    <a:lnTo>
                      <a:pt x="705" y="1833"/>
                    </a:lnTo>
                    <a:lnTo>
                      <a:pt x="282" y="2468"/>
                    </a:lnTo>
                    <a:lnTo>
                      <a:pt x="70" y="2750"/>
                    </a:lnTo>
                    <a:lnTo>
                      <a:pt x="0" y="3032"/>
                    </a:lnTo>
                    <a:lnTo>
                      <a:pt x="0" y="3596"/>
                    </a:lnTo>
                    <a:lnTo>
                      <a:pt x="70" y="3878"/>
                    </a:lnTo>
                    <a:lnTo>
                      <a:pt x="211" y="4230"/>
                    </a:lnTo>
                    <a:lnTo>
                      <a:pt x="352" y="4441"/>
                    </a:lnTo>
                    <a:lnTo>
                      <a:pt x="423" y="4512"/>
                    </a:lnTo>
                    <a:lnTo>
                      <a:pt x="634" y="4512"/>
                    </a:lnTo>
                    <a:lnTo>
                      <a:pt x="775" y="4371"/>
                    </a:lnTo>
                    <a:lnTo>
                      <a:pt x="987" y="4018"/>
                    </a:lnTo>
                    <a:lnTo>
                      <a:pt x="1903" y="2609"/>
                    </a:lnTo>
                    <a:lnTo>
                      <a:pt x="2467" y="1693"/>
                    </a:lnTo>
                    <a:lnTo>
                      <a:pt x="2960" y="917"/>
                    </a:lnTo>
                    <a:lnTo>
                      <a:pt x="3242" y="283"/>
                    </a:lnTo>
                    <a:lnTo>
                      <a:pt x="3313" y="71"/>
                    </a:lnTo>
                    <a:lnTo>
                      <a:pt x="3242" y="1"/>
                    </a:lnTo>
                    <a:close/>
                  </a:path>
                </a:pathLst>
              </a:custGeom>
              <a:solidFill>
                <a:srgbClr val="8EBC7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 name="Google Shape;408;p8"/>
              <p:cNvSpPr/>
              <p:nvPr/>
            </p:nvSpPr>
            <p:spPr>
              <a:xfrm>
                <a:off x="3621425" y="4657475"/>
                <a:ext cx="89900" cy="84625"/>
              </a:xfrm>
              <a:custGeom>
                <a:avLst/>
                <a:gdLst/>
                <a:ahLst/>
                <a:cxnLst/>
                <a:rect l="l" t="t" r="r" b="b"/>
                <a:pathLst>
                  <a:path w="3596" h="3385" extrusionOk="0">
                    <a:moveTo>
                      <a:pt x="3595" y="1"/>
                    </a:moveTo>
                    <a:lnTo>
                      <a:pt x="3102" y="71"/>
                    </a:lnTo>
                    <a:lnTo>
                      <a:pt x="2538" y="283"/>
                    </a:lnTo>
                    <a:lnTo>
                      <a:pt x="2045" y="565"/>
                    </a:lnTo>
                    <a:lnTo>
                      <a:pt x="1551" y="917"/>
                    </a:lnTo>
                    <a:lnTo>
                      <a:pt x="1058" y="1340"/>
                    </a:lnTo>
                    <a:lnTo>
                      <a:pt x="635" y="1763"/>
                    </a:lnTo>
                    <a:lnTo>
                      <a:pt x="353" y="2256"/>
                    </a:lnTo>
                    <a:lnTo>
                      <a:pt x="142" y="2679"/>
                    </a:lnTo>
                    <a:lnTo>
                      <a:pt x="1" y="2961"/>
                    </a:lnTo>
                    <a:lnTo>
                      <a:pt x="1" y="3173"/>
                    </a:lnTo>
                    <a:lnTo>
                      <a:pt x="1" y="3314"/>
                    </a:lnTo>
                    <a:lnTo>
                      <a:pt x="71" y="3384"/>
                    </a:lnTo>
                    <a:lnTo>
                      <a:pt x="353" y="3384"/>
                    </a:lnTo>
                    <a:lnTo>
                      <a:pt x="706" y="3173"/>
                    </a:lnTo>
                    <a:lnTo>
                      <a:pt x="1410" y="2609"/>
                    </a:lnTo>
                    <a:lnTo>
                      <a:pt x="1692" y="2397"/>
                    </a:lnTo>
                    <a:lnTo>
                      <a:pt x="2115" y="1904"/>
                    </a:lnTo>
                    <a:lnTo>
                      <a:pt x="2609" y="1058"/>
                    </a:lnTo>
                    <a:lnTo>
                      <a:pt x="3173" y="353"/>
                    </a:lnTo>
                    <a:lnTo>
                      <a:pt x="3384" y="142"/>
                    </a:lnTo>
                    <a:lnTo>
                      <a:pt x="3595" y="1"/>
                    </a:lnTo>
                    <a:close/>
                  </a:path>
                </a:pathLst>
              </a:custGeom>
              <a:solidFill>
                <a:srgbClr val="8EBC7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09" name="Google Shape;409;p8"/>
            <p:cNvSpPr/>
            <p:nvPr/>
          </p:nvSpPr>
          <p:spPr>
            <a:xfrm>
              <a:off x="1660700" y="3957925"/>
              <a:ext cx="244950" cy="246725"/>
            </a:xfrm>
            <a:custGeom>
              <a:avLst/>
              <a:gdLst/>
              <a:ahLst/>
              <a:cxnLst/>
              <a:rect l="l" t="t" r="r" b="b"/>
              <a:pathLst>
                <a:path w="9798" h="9869" extrusionOk="0">
                  <a:moveTo>
                    <a:pt x="4582" y="635"/>
                  </a:moveTo>
                  <a:lnTo>
                    <a:pt x="4864" y="705"/>
                  </a:lnTo>
                  <a:lnTo>
                    <a:pt x="5145" y="846"/>
                  </a:lnTo>
                  <a:lnTo>
                    <a:pt x="5357" y="1058"/>
                  </a:lnTo>
                  <a:lnTo>
                    <a:pt x="5498" y="1269"/>
                  </a:lnTo>
                  <a:lnTo>
                    <a:pt x="5568" y="1481"/>
                  </a:lnTo>
                  <a:lnTo>
                    <a:pt x="5568" y="1763"/>
                  </a:lnTo>
                  <a:lnTo>
                    <a:pt x="5568" y="2045"/>
                  </a:lnTo>
                  <a:lnTo>
                    <a:pt x="5357" y="2679"/>
                  </a:lnTo>
                  <a:lnTo>
                    <a:pt x="4864" y="3807"/>
                  </a:lnTo>
                  <a:lnTo>
                    <a:pt x="4723" y="4230"/>
                  </a:lnTo>
                  <a:lnTo>
                    <a:pt x="4652" y="4441"/>
                  </a:lnTo>
                  <a:lnTo>
                    <a:pt x="4723" y="4582"/>
                  </a:lnTo>
                  <a:lnTo>
                    <a:pt x="3736" y="3948"/>
                  </a:lnTo>
                  <a:lnTo>
                    <a:pt x="2890" y="3243"/>
                  </a:lnTo>
                  <a:lnTo>
                    <a:pt x="2679" y="3031"/>
                  </a:lnTo>
                  <a:lnTo>
                    <a:pt x="2538" y="2820"/>
                  </a:lnTo>
                  <a:lnTo>
                    <a:pt x="2467" y="2538"/>
                  </a:lnTo>
                  <a:lnTo>
                    <a:pt x="2467" y="2326"/>
                  </a:lnTo>
                  <a:lnTo>
                    <a:pt x="2538" y="2045"/>
                  </a:lnTo>
                  <a:lnTo>
                    <a:pt x="2608" y="1833"/>
                  </a:lnTo>
                  <a:lnTo>
                    <a:pt x="2890" y="1340"/>
                  </a:lnTo>
                  <a:lnTo>
                    <a:pt x="3313" y="987"/>
                  </a:lnTo>
                  <a:lnTo>
                    <a:pt x="3806" y="705"/>
                  </a:lnTo>
                  <a:lnTo>
                    <a:pt x="4370" y="635"/>
                  </a:lnTo>
                  <a:close/>
                  <a:moveTo>
                    <a:pt x="7753" y="2820"/>
                  </a:moveTo>
                  <a:lnTo>
                    <a:pt x="8106" y="2890"/>
                  </a:lnTo>
                  <a:lnTo>
                    <a:pt x="8388" y="2961"/>
                  </a:lnTo>
                  <a:lnTo>
                    <a:pt x="8599" y="3102"/>
                  </a:lnTo>
                  <a:lnTo>
                    <a:pt x="8740" y="3313"/>
                  </a:lnTo>
                  <a:lnTo>
                    <a:pt x="8881" y="3525"/>
                  </a:lnTo>
                  <a:lnTo>
                    <a:pt x="8952" y="3807"/>
                  </a:lnTo>
                  <a:lnTo>
                    <a:pt x="8952" y="4089"/>
                  </a:lnTo>
                  <a:lnTo>
                    <a:pt x="8952" y="4371"/>
                  </a:lnTo>
                  <a:lnTo>
                    <a:pt x="8952" y="4652"/>
                  </a:lnTo>
                  <a:lnTo>
                    <a:pt x="8811" y="4864"/>
                  </a:lnTo>
                  <a:lnTo>
                    <a:pt x="8740" y="5146"/>
                  </a:lnTo>
                  <a:lnTo>
                    <a:pt x="8529" y="5357"/>
                  </a:lnTo>
                  <a:lnTo>
                    <a:pt x="8317" y="5498"/>
                  </a:lnTo>
                  <a:lnTo>
                    <a:pt x="8106" y="5639"/>
                  </a:lnTo>
                  <a:lnTo>
                    <a:pt x="7824" y="5710"/>
                  </a:lnTo>
                  <a:lnTo>
                    <a:pt x="7471" y="5639"/>
                  </a:lnTo>
                  <a:lnTo>
                    <a:pt x="7049" y="5569"/>
                  </a:lnTo>
                  <a:lnTo>
                    <a:pt x="6696" y="5428"/>
                  </a:lnTo>
                  <a:lnTo>
                    <a:pt x="6414" y="5287"/>
                  </a:lnTo>
                  <a:lnTo>
                    <a:pt x="6203" y="5075"/>
                  </a:lnTo>
                  <a:lnTo>
                    <a:pt x="6132" y="4864"/>
                  </a:lnTo>
                  <a:lnTo>
                    <a:pt x="5991" y="4582"/>
                  </a:lnTo>
                  <a:lnTo>
                    <a:pt x="5991" y="4371"/>
                  </a:lnTo>
                  <a:lnTo>
                    <a:pt x="6062" y="4089"/>
                  </a:lnTo>
                  <a:lnTo>
                    <a:pt x="6132" y="3807"/>
                  </a:lnTo>
                  <a:lnTo>
                    <a:pt x="6273" y="3595"/>
                  </a:lnTo>
                  <a:lnTo>
                    <a:pt x="6414" y="3384"/>
                  </a:lnTo>
                  <a:lnTo>
                    <a:pt x="6626" y="3172"/>
                  </a:lnTo>
                  <a:lnTo>
                    <a:pt x="6908" y="3031"/>
                  </a:lnTo>
                  <a:lnTo>
                    <a:pt x="7189" y="2890"/>
                  </a:lnTo>
                  <a:lnTo>
                    <a:pt x="7471" y="2820"/>
                  </a:lnTo>
                  <a:close/>
                  <a:moveTo>
                    <a:pt x="5921" y="5992"/>
                  </a:moveTo>
                  <a:lnTo>
                    <a:pt x="6555" y="6133"/>
                  </a:lnTo>
                  <a:lnTo>
                    <a:pt x="7260" y="6415"/>
                  </a:lnTo>
                  <a:lnTo>
                    <a:pt x="7824" y="6767"/>
                  </a:lnTo>
                  <a:lnTo>
                    <a:pt x="8035" y="6978"/>
                  </a:lnTo>
                  <a:lnTo>
                    <a:pt x="8176" y="7190"/>
                  </a:lnTo>
                  <a:lnTo>
                    <a:pt x="8317" y="7401"/>
                  </a:lnTo>
                  <a:lnTo>
                    <a:pt x="8317" y="7613"/>
                  </a:lnTo>
                  <a:lnTo>
                    <a:pt x="8247" y="7824"/>
                  </a:lnTo>
                  <a:lnTo>
                    <a:pt x="8035" y="8036"/>
                  </a:lnTo>
                  <a:lnTo>
                    <a:pt x="7683" y="8318"/>
                  </a:lnTo>
                  <a:lnTo>
                    <a:pt x="7260" y="8529"/>
                  </a:lnTo>
                  <a:lnTo>
                    <a:pt x="6837" y="8670"/>
                  </a:lnTo>
                  <a:lnTo>
                    <a:pt x="6414" y="8741"/>
                  </a:lnTo>
                  <a:lnTo>
                    <a:pt x="5991" y="8741"/>
                  </a:lnTo>
                  <a:lnTo>
                    <a:pt x="5639" y="8670"/>
                  </a:lnTo>
                  <a:lnTo>
                    <a:pt x="5286" y="8529"/>
                  </a:lnTo>
                  <a:lnTo>
                    <a:pt x="4934" y="8388"/>
                  </a:lnTo>
                  <a:lnTo>
                    <a:pt x="4652" y="8177"/>
                  </a:lnTo>
                  <a:lnTo>
                    <a:pt x="4441" y="7965"/>
                  </a:lnTo>
                  <a:lnTo>
                    <a:pt x="4300" y="7683"/>
                  </a:lnTo>
                  <a:lnTo>
                    <a:pt x="4229" y="7401"/>
                  </a:lnTo>
                  <a:lnTo>
                    <a:pt x="4300" y="7119"/>
                  </a:lnTo>
                  <a:lnTo>
                    <a:pt x="4370" y="6767"/>
                  </a:lnTo>
                  <a:lnTo>
                    <a:pt x="4652" y="6415"/>
                  </a:lnTo>
                  <a:lnTo>
                    <a:pt x="5004" y="6062"/>
                  </a:lnTo>
                  <a:lnTo>
                    <a:pt x="5145" y="5992"/>
                  </a:lnTo>
                  <a:close/>
                  <a:moveTo>
                    <a:pt x="4229" y="5498"/>
                  </a:moveTo>
                  <a:lnTo>
                    <a:pt x="3877" y="6767"/>
                  </a:lnTo>
                  <a:lnTo>
                    <a:pt x="3313" y="7965"/>
                  </a:lnTo>
                  <a:lnTo>
                    <a:pt x="3031" y="8459"/>
                  </a:lnTo>
                  <a:lnTo>
                    <a:pt x="2608" y="8670"/>
                  </a:lnTo>
                  <a:lnTo>
                    <a:pt x="2256" y="8811"/>
                  </a:lnTo>
                  <a:lnTo>
                    <a:pt x="1903" y="8811"/>
                  </a:lnTo>
                  <a:lnTo>
                    <a:pt x="1551" y="8600"/>
                  </a:lnTo>
                  <a:lnTo>
                    <a:pt x="1269" y="8318"/>
                  </a:lnTo>
                  <a:lnTo>
                    <a:pt x="1057" y="7895"/>
                  </a:lnTo>
                  <a:lnTo>
                    <a:pt x="916" y="7401"/>
                  </a:lnTo>
                  <a:lnTo>
                    <a:pt x="916" y="6978"/>
                  </a:lnTo>
                  <a:lnTo>
                    <a:pt x="987" y="6697"/>
                  </a:lnTo>
                  <a:lnTo>
                    <a:pt x="1057" y="6415"/>
                  </a:lnTo>
                  <a:lnTo>
                    <a:pt x="1128" y="6203"/>
                  </a:lnTo>
                  <a:lnTo>
                    <a:pt x="1339" y="5992"/>
                  </a:lnTo>
                  <a:lnTo>
                    <a:pt x="1480" y="5851"/>
                  </a:lnTo>
                  <a:lnTo>
                    <a:pt x="1974" y="5639"/>
                  </a:lnTo>
                  <a:lnTo>
                    <a:pt x="2538" y="5498"/>
                  </a:lnTo>
                  <a:close/>
                  <a:moveTo>
                    <a:pt x="4652" y="0"/>
                  </a:moveTo>
                  <a:lnTo>
                    <a:pt x="4018" y="141"/>
                  </a:lnTo>
                  <a:lnTo>
                    <a:pt x="3383" y="423"/>
                  </a:lnTo>
                  <a:lnTo>
                    <a:pt x="2749" y="776"/>
                  </a:lnTo>
                  <a:lnTo>
                    <a:pt x="2185" y="1269"/>
                  </a:lnTo>
                  <a:lnTo>
                    <a:pt x="1833" y="1833"/>
                  </a:lnTo>
                  <a:lnTo>
                    <a:pt x="1692" y="2115"/>
                  </a:lnTo>
                  <a:lnTo>
                    <a:pt x="1551" y="2397"/>
                  </a:lnTo>
                  <a:lnTo>
                    <a:pt x="1551" y="2679"/>
                  </a:lnTo>
                  <a:lnTo>
                    <a:pt x="1551" y="3031"/>
                  </a:lnTo>
                  <a:lnTo>
                    <a:pt x="1692" y="3313"/>
                  </a:lnTo>
                  <a:lnTo>
                    <a:pt x="1833" y="3595"/>
                  </a:lnTo>
                  <a:lnTo>
                    <a:pt x="2044" y="3877"/>
                  </a:lnTo>
                  <a:lnTo>
                    <a:pt x="2397" y="4089"/>
                  </a:lnTo>
                  <a:lnTo>
                    <a:pt x="2820" y="4371"/>
                  </a:lnTo>
                  <a:lnTo>
                    <a:pt x="3313" y="4582"/>
                  </a:lnTo>
                  <a:lnTo>
                    <a:pt x="3947" y="4793"/>
                  </a:lnTo>
                  <a:lnTo>
                    <a:pt x="4652" y="4934"/>
                  </a:lnTo>
                  <a:lnTo>
                    <a:pt x="4511" y="5075"/>
                  </a:lnTo>
                  <a:lnTo>
                    <a:pt x="4300" y="5146"/>
                  </a:lnTo>
                  <a:lnTo>
                    <a:pt x="3736" y="5146"/>
                  </a:lnTo>
                  <a:lnTo>
                    <a:pt x="3031" y="5005"/>
                  </a:lnTo>
                  <a:lnTo>
                    <a:pt x="2256" y="4864"/>
                  </a:lnTo>
                  <a:lnTo>
                    <a:pt x="1480" y="4864"/>
                  </a:lnTo>
                  <a:lnTo>
                    <a:pt x="1128" y="5005"/>
                  </a:lnTo>
                  <a:lnTo>
                    <a:pt x="846" y="5146"/>
                  </a:lnTo>
                  <a:lnTo>
                    <a:pt x="564" y="5357"/>
                  </a:lnTo>
                  <a:lnTo>
                    <a:pt x="282" y="5710"/>
                  </a:lnTo>
                  <a:lnTo>
                    <a:pt x="141" y="6203"/>
                  </a:lnTo>
                  <a:lnTo>
                    <a:pt x="0" y="6767"/>
                  </a:lnTo>
                  <a:lnTo>
                    <a:pt x="0" y="7260"/>
                  </a:lnTo>
                  <a:lnTo>
                    <a:pt x="71" y="7683"/>
                  </a:lnTo>
                  <a:lnTo>
                    <a:pt x="141" y="8106"/>
                  </a:lnTo>
                  <a:lnTo>
                    <a:pt x="282" y="8459"/>
                  </a:lnTo>
                  <a:lnTo>
                    <a:pt x="494" y="8811"/>
                  </a:lnTo>
                  <a:lnTo>
                    <a:pt x="705" y="9093"/>
                  </a:lnTo>
                  <a:lnTo>
                    <a:pt x="987" y="9375"/>
                  </a:lnTo>
                  <a:lnTo>
                    <a:pt x="1269" y="9586"/>
                  </a:lnTo>
                  <a:lnTo>
                    <a:pt x="1621" y="9727"/>
                  </a:lnTo>
                  <a:lnTo>
                    <a:pt x="1974" y="9798"/>
                  </a:lnTo>
                  <a:lnTo>
                    <a:pt x="2326" y="9868"/>
                  </a:lnTo>
                  <a:lnTo>
                    <a:pt x="2679" y="9798"/>
                  </a:lnTo>
                  <a:lnTo>
                    <a:pt x="3031" y="9657"/>
                  </a:lnTo>
                  <a:lnTo>
                    <a:pt x="3383" y="9445"/>
                  </a:lnTo>
                  <a:lnTo>
                    <a:pt x="3736" y="9163"/>
                  </a:lnTo>
                  <a:lnTo>
                    <a:pt x="4018" y="8741"/>
                  </a:lnTo>
                  <a:lnTo>
                    <a:pt x="4018" y="8952"/>
                  </a:lnTo>
                  <a:lnTo>
                    <a:pt x="4088" y="9163"/>
                  </a:lnTo>
                  <a:lnTo>
                    <a:pt x="4229" y="9375"/>
                  </a:lnTo>
                  <a:lnTo>
                    <a:pt x="4300" y="9516"/>
                  </a:lnTo>
                  <a:lnTo>
                    <a:pt x="4723" y="9727"/>
                  </a:lnTo>
                  <a:lnTo>
                    <a:pt x="5145" y="9798"/>
                  </a:lnTo>
                  <a:lnTo>
                    <a:pt x="5709" y="9798"/>
                  </a:lnTo>
                  <a:lnTo>
                    <a:pt x="6273" y="9727"/>
                  </a:lnTo>
                  <a:lnTo>
                    <a:pt x="6837" y="9586"/>
                  </a:lnTo>
                  <a:lnTo>
                    <a:pt x="7401" y="9375"/>
                  </a:lnTo>
                  <a:lnTo>
                    <a:pt x="7965" y="9093"/>
                  </a:lnTo>
                  <a:lnTo>
                    <a:pt x="8458" y="8741"/>
                  </a:lnTo>
                  <a:lnTo>
                    <a:pt x="8811" y="8388"/>
                  </a:lnTo>
                  <a:lnTo>
                    <a:pt x="9093" y="7965"/>
                  </a:lnTo>
                  <a:lnTo>
                    <a:pt x="9234" y="7542"/>
                  </a:lnTo>
                  <a:lnTo>
                    <a:pt x="9234" y="7331"/>
                  </a:lnTo>
                  <a:lnTo>
                    <a:pt x="9163" y="7190"/>
                  </a:lnTo>
                  <a:lnTo>
                    <a:pt x="9093" y="6978"/>
                  </a:lnTo>
                  <a:lnTo>
                    <a:pt x="8952" y="6767"/>
                  </a:lnTo>
                  <a:lnTo>
                    <a:pt x="8740" y="6556"/>
                  </a:lnTo>
                  <a:lnTo>
                    <a:pt x="8458" y="6344"/>
                  </a:lnTo>
                  <a:lnTo>
                    <a:pt x="8811" y="6203"/>
                  </a:lnTo>
                  <a:lnTo>
                    <a:pt x="9093" y="5992"/>
                  </a:lnTo>
                  <a:lnTo>
                    <a:pt x="9374" y="5710"/>
                  </a:lnTo>
                  <a:lnTo>
                    <a:pt x="9515" y="5357"/>
                  </a:lnTo>
                  <a:lnTo>
                    <a:pt x="9656" y="5005"/>
                  </a:lnTo>
                  <a:lnTo>
                    <a:pt x="9727" y="4652"/>
                  </a:lnTo>
                  <a:lnTo>
                    <a:pt x="9797" y="4230"/>
                  </a:lnTo>
                  <a:lnTo>
                    <a:pt x="9797" y="3877"/>
                  </a:lnTo>
                  <a:lnTo>
                    <a:pt x="9727" y="3525"/>
                  </a:lnTo>
                  <a:lnTo>
                    <a:pt x="9656" y="3172"/>
                  </a:lnTo>
                  <a:lnTo>
                    <a:pt x="9515" y="2890"/>
                  </a:lnTo>
                  <a:lnTo>
                    <a:pt x="9374" y="2679"/>
                  </a:lnTo>
                  <a:lnTo>
                    <a:pt x="9163" y="2467"/>
                  </a:lnTo>
                  <a:lnTo>
                    <a:pt x="8952" y="2256"/>
                  </a:lnTo>
                  <a:lnTo>
                    <a:pt x="8740" y="2186"/>
                  </a:lnTo>
                  <a:lnTo>
                    <a:pt x="8458" y="2045"/>
                  </a:lnTo>
                  <a:lnTo>
                    <a:pt x="7965" y="1974"/>
                  </a:lnTo>
                  <a:lnTo>
                    <a:pt x="7401" y="2115"/>
                  </a:lnTo>
                  <a:lnTo>
                    <a:pt x="6837" y="2397"/>
                  </a:lnTo>
                  <a:lnTo>
                    <a:pt x="6273" y="2749"/>
                  </a:lnTo>
                  <a:lnTo>
                    <a:pt x="6344" y="2186"/>
                  </a:lnTo>
                  <a:lnTo>
                    <a:pt x="6344" y="1692"/>
                  </a:lnTo>
                  <a:lnTo>
                    <a:pt x="6273" y="1269"/>
                  </a:lnTo>
                  <a:lnTo>
                    <a:pt x="6132" y="917"/>
                  </a:lnTo>
                  <a:lnTo>
                    <a:pt x="5991" y="635"/>
                  </a:lnTo>
                  <a:lnTo>
                    <a:pt x="5780" y="353"/>
                  </a:lnTo>
                  <a:lnTo>
                    <a:pt x="5498" y="212"/>
                  </a:lnTo>
                  <a:lnTo>
                    <a:pt x="5286" y="71"/>
                  </a:lnTo>
                  <a:lnTo>
                    <a:pt x="4934" y="71"/>
                  </a:lnTo>
                  <a:lnTo>
                    <a:pt x="4652" y="0"/>
                  </a:lnTo>
                  <a:close/>
                </a:path>
              </a:pathLst>
            </a:custGeom>
            <a:solidFill>
              <a:srgbClr val="EDDC7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 name="Google Shape;410;p8"/>
            <p:cNvSpPr/>
            <p:nvPr/>
          </p:nvSpPr>
          <p:spPr>
            <a:xfrm>
              <a:off x="971725" y="3707700"/>
              <a:ext cx="220275" cy="341875"/>
            </a:xfrm>
            <a:custGeom>
              <a:avLst/>
              <a:gdLst/>
              <a:ahLst/>
              <a:cxnLst/>
              <a:rect l="l" t="t" r="r" b="b"/>
              <a:pathLst>
                <a:path w="8811" h="13675" extrusionOk="0">
                  <a:moveTo>
                    <a:pt x="5075" y="6838"/>
                  </a:moveTo>
                  <a:lnTo>
                    <a:pt x="5921" y="7261"/>
                  </a:lnTo>
                  <a:lnTo>
                    <a:pt x="6907" y="7824"/>
                  </a:lnTo>
                  <a:lnTo>
                    <a:pt x="7330" y="8177"/>
                  </a:lnTo>
                  <a:lnTo>
                    <a:pt x="7683" y="8529"/>
                  </a:lnTo>
                  <a:lnTo>
                    <a:pt x="8035" y="8952"/>
                  </a:lnTo>
                  <a:lnTo>
                    <a:pt x="8247" y="9375"/>
                  </a:lnTo>
                  <a:lnTo>
                    <a:pt x="8247" y="9375"/>
                  </a:lnTo>
                  <a:lnTo>
                    <a:pt x="7330" y="8811"/>
                  </a:lnTo>
                  <a:lnTo>
                    <a:pt x="6485" y="8318"/>
                  </a:lnTo>
                  <a:lnTo>
                    <a:pt x="6132" y="8036"/>
                  </a:lnTo>
                  <a:lnTo>
                    <a:pt x="5709" y="7684"/>
                  </a:lnTo>
                  <a:lnTo>
                    <a:pt x="5357" y="7331"/>
                  </a:lnTo>
                  <a:lnTo>
                    <a:pt x="5075" y="6838"/>
                  </a:lnTo>
                  <a:close/>
                  <a:moveTo>
                    <a:pt x="3877" y="7261"/>
                  </a:moveTo>
                  <a:lnTo>
                    <a:pt x="4370" y="10009"/>
                  </a:lnTo>
                  <a:lnTo>
                    <a:pt x="4652" y="11701"/>
                  </a:lnTo>
                  <a:lnTo>
                    <a:pt x="4722" y="12406"/>
                  </a:lnTo>
                  <a:lnTo>
                    <a:pt x="4159" y="11983"/>
                  </a:lnTo>
                  <a:lnTo>
                    <a:pt x="3947" y="9657"/>
                  </a:lnTo>
                  <a:lnTo>
                    <a:pt x="3877" y="7261"/>
                  </a:lnTo>
                  <a:close/>
                  <a:moveTo>
                    <a:pt x="3383" y="1"/>
                  </a:moveTo>
                  <a:lnTo>
                    <a:pt x="3242" y="71"/>
                  </a:lnTo>
                  <a:lnTo>
                    <a:pt x="3172" y="212"/>
                  </a:lnTo>
                  <a:lnTo>
                    <a:pt x="3101" y="494"/>
                  </a:lnTo>
                  <a:lnTo>
                    <a:pt x="2960" y="1199"/>
                  </a:lnTo>
                  <a:lnTo>
                    <a:pt x="2890" y="2115"/>
                  </a:lnTo>
                  <a:lnTo>
                    <a:pt x="2749" y="4018"/>
                  </a:lnTo>
                  <a:lnTo>
                    <a:pt x="2678" y="5358"/>
                  </a:lnTo>
                  <a:lnTo>
                    <a:pt x="2678" y="6133"/>
                  </a:lnTo>
                  <a:lnTo>
                    <a:pt x="2608" y="7120"/>
                  </a:lnTo>
                  <a:lnTo>
                    <a:pt x="2608" y="8177"/>
                  </a:lnTo>
                  <a:lnTo>
                    <a:pt x="2537" y="9305"/>
                  </a:lnTo>
                  <a:lnTo>
                    <a:pt x="2326" y="10432"/>
                  </a:lnTo>
                  <a:lnTo>
                    <a:pt x="2185" y="10926"/>
                  </a:lnTo>
                  <a:lnTo>
                    <a:pt x="2044" y="11419"/>
                  </a:lnTo>
                  <a:lnTo>
                    <a:pt x="1833" y="11842"/>
                  </a:lnTo>
                  <a:lnTo>
                    <a:pt x="1551" y="12265"/>
                  </a:lnTo>
                  <a:lnTo>
                    <a:pt x="1269" y="12547"/>
                  </a:lnTo>
                  <a:lnTo>
                    <a:pt x="916" y="12829"/>
                  </a:lnTo>
                  <a:lnTo>
                    <a:pt x="916" y="12758"/>
                  </a:lnTo>
                  <a:lnTo>
                    <a:pt x="916" y="12547"/>
                  </a:lnTo>
                  <a:lnTo>
                    <a:pt x="1057" y="11772"/>
                  </a:lnTo>
                  <a:lnTo>
                    <a:pt x="1551" y="9375"/>
                  </a:lnTo>
                  <a:lnTo>
                    <a:pt x="1903" y="8106"/>
                  </a:lnTo>
                  <a:lnTo>
                    <a:pt x="2256" y="7049"/>
                  </a:lnTo>
                  <a:lnTo>
                    <a:pt x="2537" y="6274"/>
                  </a:lnTo>
                  <a:lnTo>
                    <a:pt x="2678" y="6062"/>
                  </a:lnTo>
                  <a:lnTo>
                    <a:pt x="2537" y="6203"/>
                  </a:lnTo>
                  <a:lnTo>
                    <a:pt x="2185" y="6767"/>
                  </a:lnTo>
                  <a:lnTo>
                    <a:pt x="1762" y="7613"/>
                  </a:lnTo>
                  <a:lnTo>
                    <a:pt x="1339" y="8600"/>
                  </a:lnTo>
                  <a:lnTo>
                    <a:pt x="493" y="10573"/>
                  </a:lnTo>
                  <a:lnTo>
                    <a:pt x="71" y="11631"/>
                  </a:lnTo>
                  <a:lnTo>
                    <a:pt x="0" y="12335"/>
                  </a:lnTo>
                  <a:lnTo>
                    <a:pt x="0" y="12899"/>
                  </a:lnTo>
                  <a:lnTo>
                    <a:pt x="0" y="13252"/>
                  </a:lnTo>
                  <a:lnTo>
                    <a:pt x="141" y="13534"/>
                  </a:lnTo>
                  <a:lnTo>
                    <a:pt x="282" y="13604"/>
                  </a:lnTo>
                  <a:lnTo>
                    <a:pt x="493" y="13675"/>
                  </a:lnTo>
                  <a:lnTo>
                    <a:pt x="705" y="13604"/>
                  </a:lnTo>
                  <a:lnTo>
                    <a:pt x="987" y="13393"/>
                  </a:lnTo>
                  <a:lnTo>
                    <a:pt x="1551" y="12899"/>
                  </a:lnTo>
                  <a:lnTo>
                    <a:pt x="2115" y="12124"/>
                  </a:lnTo>
                  <a:lnTo>
                    <a:pt x="2608" y="11278"/>
                  </a:lnTo>
                  <a:lnTo>
                    <a:pt x="2960" y="10432"/>
                  </a:lnTo>
                  <a:lnTo>
                    <a:pt x="3101" y="11419"/>
                  </a:lnTo>
                  <a:lnTo>
                    <a:pt x="3242" y="12124"/>
                  </a:lnTo>
                  <a:lnTo>
                    <a:pt x="3454" y="12758"/>
                  </a:lnTo>
                  <a:lnTo>
                    <a:pt x="3736" y="13252"/>
                  </a:lnTo>
                  <a:lnTo>
                    <a:pt x="3947" y="13463"/>
                  </a:lnTo>
                  <a:lnTo>
                    <a:pt x="4159" y="13604"/>
                  </a:lnTo>
                  <a:lnTo>
                    <a:pt x="4370" y="13675"/>
                  </a:lnTo>
                  <a:lnTo>
                    <a:pt x="4582" y="13675"/>
                  </a:lnTo>
                  <a:lnTo>
                    <a:pt x="4863" y="13604"/>
                  </a:lnTo>
                  <a:lnTo>
                    <a:pt x="5145" y="13393"/>
                  </a:lnTo>
                  <a:lnTo>
                    <a:pt x="5357" y="13252"/>
                  </a:lnTo>
                  <a:lnTo>
                    <a:pt x="5498" y="12970"/>
                  </a:lnTo>
                  <a:lnTo>
                    <a:pt x="5568" y="12758"/>
                  </a:lnTo>
                  <a:lnTo>
                    <a:pt x="5639" y="12476"/>
                  </a:lnTo>
                  <a:lnTo>
                    <a:pt x="5639" y="11772"/>
                  </a:lnTo>
                  <a:lnTo>
                    <a:pt x="5639" y="11067"/>
                  </a:lnTo>
                  <a:lnTo>
                    <a:pt x="5357" y="9657"/>
                  </a:lnTo>
                  <a:lnTo>
                    <a:pt x="5145" y="8600"/>
                  </a:lnTo>
                  <a:lnTo>
                    <a:pt x="5498" y="8882"/>
                  </a:lnTo>
                  <a:lnTo>
                    <a:pt x="5921" y="9093"/>
                  </a:lnTo>
                  <a:lnTo>
                    <a:pt x="6696" y="9516"/>
                  </a:lnTo>
                  <a:lnTo>
                    <a:pt x="7471" y="9939"/>
                  </a:lnTo>
                  <a:lnTo>
                    <a:pt x="7894" y="10221"/>
                  </a:lnTo>
                  <a:lnTo>
                    <a:pt x="8176" y="10503"/>
                  </a:lnTo>
                  <a:lnTo>
                    <a:pt x="8317" y="10644"/>
                  </a:lnTo>
                  <a:lnTo>
                    <a:pt x="8458" y="10714"/>
                  </a:lnTo>
                  <a:lnTo>
                    <a:pt x="8599" y="10714"/>
                  </a:lnTo>
                  <a:lnTo>
                    <a:pt x="8670" y="10644"/>
                  </a:lnTo>
                  <a:lnTo>
                    <a:pt x="8740" y="10362"/>
                  </a:lnTo>
                  <a:lnTo>
                    <a:pt x="8811" y="10009"/>
                  </a:lnTo>
                  <a:lnTo>
                    <a:pt x="8811" y="9023"/>
                  </a:lnTo>
                  <a:lnTo>
                    <a:pt x="8670" y="8388"/>
                  </a:lnTo>
                  <a:lnTo>
                    <a:pt x="8529" y="8106"/>
                  </a:lnTo>
                  <a:lnTo>
                    <a:pt x="8317" y="7895"/>
                  </a:lnTo>
                  <a:lnTo>
                    <a:pt x="7894" y="7402"/>
                  </a:lnTo>
                  <a:lnTo>
                    <a:pt x="7330" y="7049"/>
                  </a:lnTo>
                  <a:lnTo>
                    <a:pt x="6696" y="6697"/>
                  </a:lnTo>
                  <a:lnTo>
                    <a:pt x="5498" y="6062"/>
                  </a:lnTo>
                  <a:lnTo>
                    <a:pt x="5004" y="5710"/>
                  </a:lnTo>
                  <a:lnTo>
                    <a:pt x="4582" y="5287"/>
                  </a:lnTo>
                  <a:lnTo>
                    <a:pt x="4441" y="5076"/>
                  </a:lnTo>
                  <a:lnTo>
                    <a:pt x="4300" y="4794"/>
                  </a:lnTo>
                  <a:lnTo>
                    <a:pt x="4229" y="4159"/>
                  </a:lnTo>
                  <a:lnTo>
                    <a:pt x="4229" y="3384"/>
                  </a:lnTo>
                  <a:lnTo>
                    <a:pt x="4229" y="2609"/>
                  </a:lnTo>
                  <a:lnTo>
                    <a:pt x="4229" y="1904"/>
                  </a:lnTo>
                  <a:lnTo>
                    <a:pt x="4159" y="1199"/>
                  </a:lnTo>
                  <a:lnTo>
                    <a:pt x="4088" y="847"/>
                  </a:lnTo>
                  <a:lnTo>
                    <a:pt x="3947" y="565"/>
                  </a:lnTo>
                  <a:lnTo>
                    <a:pt x="3736" y="283"/>
                  </a:lnTo>
                  <a:lnTo>
                    <a:pt x="3524" y="71"/>
                  </a:lnTo>
                  <a:lnTo>
                    <a:pt x="3383" y="1"/>
                  </a:lnTo>
                  <a:close/>
                </a:path>
              </a:pathLst>
            </a:custGeom>
            <a:solidFill>
              <a:srgbClr val="F7CA0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 name="Google Shape;411;p8"/>
            <p:cNvSpPr/>
            <p:nvPr/>
          </p:nvSpPr>
          <p:spPr>
            <a:xfrm>
              <a:off x="2016625" y="4890075"/>
              <a:ext cx="119850" cy="586800"/>
            </a:xfrm>
            <a:custGeom>
              <a:avLst/>
              <a:gdLst/>
              <a:ahLst/>
              <a:cxnLst/>
              <a:rect l="l" t="t" r="r" b="b"/>
              <a:pathLst>
                <a:path w="4794" h="23472" extrusionOk="0">
                  <a:moveTo>
                    <a:pt x="2750" y="6626"/>
                  </a:moveTo>
                  <a:lnTo>
                    <a:pt x="3173" y="8177"/>
                  </a:lnTo>
                  <a:lnTo>
                    <a:pt x="3455" y="9728"/>
                  </a:lnTo>
                  <a:lnTo>
                    <a:pt x="3666" y="11208"/>
                  </a:lnTo>
                  <a:lnTo>
                    <a:pt x="3736" y="12758"/>
                  </a:lnTo>
                  <a:lnTo>
                    <a:pt x="3666" y="14239"/>
                  </a:lnTo>
                  <a:lnTo>
                    <a:pt x="3455" y="15789"/>
                  </a:lnTo>
                  <a:lnTo>
                    <a:pt x="3102" y="17340"/>
                  </a:lnTo>
                  <a:lnTo>
                    <a:pt x="2609" y="18891"/>
                  </a:lnTo>
                  <a:lnTo>
                    <a:pt x="2115" y="17481"/>
                  </a:lnTo>
                  <a:lnTo>
                    <a:pt x="1692" y="16142"/>
                  </a:lnTo>
                  <a:lnTo>
                    <a:pt x="1411" y="14802"/>
                  </a:lnTo>
                  <a:lnTo>
                    <a:pt x="1199" y="13534"/>
                  </a:lnTo>
                  <a:lnTo>
                    <a:pt x="1199" y="12195"/>
                  </a:lnTo>
                  <a:lnTo>
                    <a:pt x="1340" y="10855"/>
                  </a:lnTo>
                  <a:lnTo>
                    <a:pt x="1622" y="9516"/>
                  </a:lnTo>
                  <a:lnTo>
                    <a:pt x="2115" y="8036"/>
                  </a:lnTo>
                  <a:lnTo>
                    <a:pt x="1974" y="9939"/>
                  </a:lnTo>
                  <a:lnTo>
                    <a:pt x="1904" y="12970"/>
                  </a:lnTo>
                  <a:lnTo>
                    <a:pt x="1904" y="14450"/>
                  </a:lnTo>
                  <a:lnTo>
                    <a:pt x="1974" y="15719"/>
                  </a:lnTo>
                  <a:lnTo>
                    <a:pt x="2045" y="16142"/>
                  </a:lnTo>
                  <a:lnTo>
                    <a:pt x="2186" y="16494"/>
                  </a:lnTo>
                  <a:lnTo>
                    <a:pt x="2327" y="16635"/>
                  </a:lnTo>
                  <a:lnTo>
                    <a:pt x="2468" y="16635"/>
                  </a:lnTo>
                  <a:lnTo>
                    <a:pt x="2679" y="16424"/>
                  </a:lnTo>
                  <a:lnTo>
                    <a:pt x="2820" y="16001"/>
                  </a:lnTo>
                  <a:lnTo>
                    <a:pt x="2961" y="15507"/>
                  </a:lnTo>
                  <a:lnTo>
                    <a:pt x="3102" y="14943"/>
                  </a:lnTo>
                  <a:lnTo>
                    <a:pt x="3173" y="13463"/>
                  </a:lnTo>
                  <a:lnTo>
                    <a:pt x="3173" y="11842"/>
                  </a:lnTo>
                  <a:lnTo>
                    <a:pt x="3102" y="10221"/>
                  </a:lnTo>
                  <a:lnTo>
                    <a:pt x="2961" y="8670"/>
                  </a:lnTo>
                  <a:lnTo>
                    <a:pt x="2750" y="6626"/>
                  </a:lnTo>
                  <a:close/>
                  <a:moveTo>
                    <a:pt x="2256" y="1"/>
                  </a:moveTo>
                  <a:lnTo>
                    <a:pt x="2115" y="776"/>
                  </a:lnTo>
                  <a:lnTo>
                    <a:pt x="2045" y="1481"/>
                  </a:lnTo>
                  <a:lnTo>
                    <a:pt x="2045" y="2961"/>
                  </a:lnTo>
                  <a:lnTo>
                    <a:pt x="2045" y="4371"/>
                  </a:lnTo>
                  <a:lnTo>
                    <a:pt x="1974" y="5076"/>
                  </a:lnTo>
                  <a:lnTo>
                    <a:pt x="1904" y="5851"/>
                  </a:lnTo>
                  <a:lnTo>
                    <a:pt x="1692" y="6697"/>
                  </a:lnTo>
                  <a:lnTo>
                    <a:pt x="1411" y="7472"/>
                  </a:lnTo>
                  <a:lnTo>
                    <a:pt x="776" y="9093"/>
                  </a:lnTo>
                  <a:lnTo>
                    <a:pt x="494" y="9869"/>
                  </a:lnTo>
                  <a:lnTo>
                    <a:pt x="283" y="10644"/>
                  </a:lnTo>
                  <a:lnTo>
                    <a:pt x="71" y="11490"/>
                  </a:lnTo>
                  <a:lnTo>
                    <a:pt x="1" y="12406"/>
                  </a:lnTo>
                  <a:lnTo>
                    <a:pt x="1" y="13181"/>
                  </a:lnTo>
                  <a:lnTo>
                    <a:pt x="71" y="13886"/>
                  </a:lnTo>
                  <a:lnTo>
                    <a:pt x="142" y="14661"/>
                  </a:lnTo>
                  <a:lnTo>
                    <a:pt x="353" y="15366"/>
                  </a:lnTo>
                  <a:lnTo>
                    <a:pt x="776" y="16846"/>
                  </a:lnTo>
                  <a:lnTo>
                    <a:pt x="1270" y="18256"/>
                  </a:lnTo>
                  <a:lnTo>
                    <a:pt x="1622" y="19102"/>
                  </a:lnTo>
                  <a:lnTo>
                    <a:pt x="1833" y="19736"/>
                  </a:lnTo>
                  <a:lnTo>
                    <a:pt x="1833" y="20018"/>
                  </a:lnTo>
                  <a:lnTo>
                    <a:pt x="1833" y="20371"/>
                  </a:lnTo>
                  <a:lnTo>
                    <a:pt x="1622" y="21146"/>
                  </a:lnTo>
                  <a:lnTo>
                    <a:pt x="1551" y="21357"/>
                  </a:lnTo>
                  <a:lnTo>
                    <a:pt x="1411" y="21639"/>
                  </a:lnTo>
                  <a:lnTo>
                    <a:pt x="988" y="22274"/>
                  </a:lnTo>
                  <a:lnTo>
                    <a:pt x="565" y="22838"/>
                  </a:lnTo>
                  <a:lnTo>
                    <a:pt x="494" y="23049"/>
                  </a:lnTo>
                  <a:lnTo>
                    <a:pt x="494" y="23261"/>
                  </a:lnTo>
                  <a:lnTo>
                    <a:pt x="635" y="23402"/>
                  </a:lnTo>
                  <a:lnTo>
                    <a:pt x="706" y="23402"/>
                  </a:lnTo>
                  <a:lnTo>
                    <a:pt x="776" y="23472"/>
                  </a:lnTo>
                  <a:lnTo>
                    <a:pt x="917" y="23402"/>
                  </a:lnTo>
                  <a:lnTo>
                    <a:pt x="1129" y="23261"/>
                  </a:lnTo>
                  <a:lnTo>
                    <a:pt x="1411" y="22979"/>
                  </a:lnTo>
                  <a:lnTo>
                    <a:pt x="2045" y="21992"/>
                  </a:lnTo>
                  <a:lnTo>
                    <a:pt x="2679" y="20794"/>
                  </a:lnTo>
                  <a:lnTo>
                    <a:pt x="3243" y="19454"/>
                  </a:lnTo>
                  <a:lnTo>
                    <a:pt x="3736" y="18256"/>
                  </a:lnTo>
                  <a:lnTo>
                    <a:pt x="4371" y="16635"/>
                  </a:lnTo>
                  <a:lnTo>
                    <a:pt x="4653" y="15014"/>
                  </a:lnTo>
                  <a:lnTo>
                    <a:pt x="4794" y="13463"/>
                  </a:lnTo>
                  <a:lnTo>
                    <a:pt x="4794" y="11913"/>
                  </a:lnTo>
                  <a:lnTo>
                    <a:pt x="4653" y="10362"/>
                  </a:lnTo>
                  <a:lnTo>
                    <a:pt x="4441" y="8882"/>
                  </a:lnTo>
                  <a:lnTo>
                    <a:pt x="4089" y="7331"/>
                  </a:lnTo>
                  <a:lnTo>
                    <a:pt x="3666" y="5851"/>
                  </a:lnTo>
                  <a:lnTo>
                    <a:pt x="3243" y="4300"/>
                  </a:lnTo>
                  <a:lnTo>
                    <a:pt x="3243" y="3807"/>
                  </a:lnTo>
                  <a:lnTo>
                    <a:pt x="3173" y="3173"/>
                  </a:lnTo>
                  <a:lnTo>
                    <a:pt x="2820" y="1692"/>
                  </a:lnTo>
                  <a:lnTo>
                    <a:pt x="2468" y="424"/>
                  </a:lnTo>
                  <a:lnTo>
                    <a:pt x="2327" y="71"/>
                  </a:lnTo>
                  <a:lnTo>
                    <a:pt x="2256" y="1"/>
                  </a:lnTo>
                  <a:close/>
                </a:path>
              </a:pathLst>
            </a:custGeom>
            <a:solidFill>
              <a:srgbClr val="BDCC6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12" name="Google Shape;412;p8"/>
            <p:cNvGrpSpPr/>
            <p:nvPr/>
          </p:nvGrpSpPr>
          <p:grpSpPr>
            <a:xfrm>
              <a:off x="1216650" y="5036325"/>
              <a:ext cx="169175" cy="269650"/>
              <a:chOff x="3510425" y="5036325"/>
              <a:chExt cx="169175" cy="269650"/>
            </a:xfrm>
          </p:grpSpPr>
          <p:sp>
            <p:nvSpPr>
              <p:cNvPr id="413" name="Google Shape;413;p8"/>
              <p:cNvSpPr/>
              <p:nvPr/>
            </p:nvSpPr>
            <p:spPr>
              <a:xfrm>
                <a:off x="3510425" y="5105050"/>
                <a:ext cx="86350" cy="77575"/>
              </a:xfrm>
              <a:custGeom>
                <a:avLst/>
                <a:gdLst/>
                <a:ahLst/>
                <a:cxnLst/>
                <a:rect l="l" t="t" r="r" b="b"/>
                <a:pathLst>
                  <a:path w="3454" h="3103" extrusionOk="0">
                    <a:moveTo>
                      <a:pt x="2185" y="1"/>
                    </a:moveTo>
                    <a:lnTo>
                      <a:pt x="1762" y="142"/>
                    </a:lnTo>
                    <a:lnTo>
                      <a:pt x="1269" y="424"/>
                    </a:lnTo>
                    <a:lnTo>
                      <a:pt x="846" y="706"/>
                    </a:lnTo>
                    <a:lnTo>
                      <a:pt x="494" y="1129"/>
                    </a:lnTo>
                    <a:lnTo>
                      <a:pt x="212" y="1551"/>
                    </a:lnTo>
                    <a:lnTo>
                      <a:pt x="71" y="1904"/>
                    </a:lnTo>
                    <a:lnTo>
                      <a:pt x="0" y="2327"/>
                    </a:lnTo>
                    <a:lnTo>
                      <a:pt x="71" y="2468"/>
                    </a:lnTo>
                    <a:lnTo>
                      <a:pt x="141" y="2679"/>
                    </a:lnTo>
                    <a:lnTo>
                      <a:pt x="282" y="2820"/>
                    </a:lnTo>
                    <a:lnTo>
                      <a:pt x="494" y="2891"/>
                    </a:lnTo>
                    <a:lnTo>
                      <a:pt x="705" y="3032"/>
                    </a:lnTo>
                    <a:lnTo>
                      <a:pt x="1058" y="3102"/>
                    </a:lnTo>
                    <a:lnTo>
                      <a:pt x="2256" y="3102"/>
                    </a:lnTo>
                    <a:lnTo>
                      <a:pt x="2538" y="2961"/>
                    </a:lnTo>
                    <a:lnTo>
                      <a:pt x="2820" y="2750"/>
                    </a:lnTo>
                    <a:lnTo>
                      <a:pt x="3031" y="2468"/>
                    </a:lnTo>
                    <a:lnTo>
                      <a:pt x="3313" y="1974"/>
                    </a:lnTo>
                    <a:lnTo>
                      <a:pt x="3454" y="1622"/>
                    </a:lnTo>
                    <a:lnTo>
                      <a:pt x="3384" y="917"/>
                    </a:lnTo>
                    <a:lnTo>
                      <a:pt x="3313" y="635"/>
                    </a:lnTo>
                    <a:lnTo>
                      <a:pt x="3243" y="424"/>
                    </a:lnTo>
                    <a:lnTo>
                      <a:pt x="3102" y="212"/>
                    </a:lnTo>
                    <a:lnTo>
                      <a:pt x="2961" y="142"/>
                    </a:lnTo>
                    <a:lnTo>
                      <a:pt x="2820" y="1"/>
                    </a:lnTo>
                    <a:close/>
                  </a:path>
                </a:pathLst>
              </a:custGeom>
              <a:solidFill>
                <a:srgbClr val="DDAC6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 name="Google Shape;414;p8"/>
              <p:cNvSpPr/>
              <p:nvPr/>
            </p:nvSpPr>
            <p:spPr>
              <a:xfrm>
                <a:off x="3602050" y="5157925"/>
                <a:ext cx="66975" cy="63450"/>
              </a:xfrm>
              <a:custGeom>
                <a:avLst/>
                <a:gdLst/>
                <a:ahLst/>
                <a:cxnLst/>
                <a:rect l="l" t="t" r="r" b="b"/>
                <a:pathLst>
                  <a:path w="2679" h="2538" extrusionOk="0">
                    <a:moveTo>
                      <a:pt x="1269" y="0"/>
                    </a:moveTo>
                    <a:lnTo>
                      <a:pt x="846" y="71"/>
                    </a:lnTo>
                    <a:lnTo>
                      <a:pt x="423" y="353"/>
                    </a:lnTo>
                    <a:lnTo>
                      <a:pt x="141" y="705"/>
                    </a:lnTo>
                    <a:lnTo>
                      <a:pt x="71" y="917"/>
                    </a:lnTo>
                    <a:lnTo>
                      <a:pt x="0" y="1128"/>
                    </a:lnTo>
                    <a:lnTo>
                      <a:pt x="0" y="1410"/>
                    </a:lnTo>
                    <a:lnTo>
                      <a:pt x="71" y="1692"/>
                    </a:lnTo>
                    <a:lnTo>
                      <a:pt x="212" y="1974"/>
                    </a:lnTo>
                    <a:lnTo>
                      <a:pt x="353" y="2185"/>
                    </a:lnTo>
                    <a:lnTo>
                      <a:pt x="564" y="2397"/>
                    </a:lnTo>
                    <a:lnTo>
                      <a:pt x="846" y="2467"/>
                    </a:lnTo>
                    <a:lnTo>
                      <a:pt x="1058" y="2538"/>
                    </a:lnTo>
                    <a:lnTo>
                      <a:pt x="1551" y="2538"/>
                    </a:lnTo>
                    <a:lnTo>
                      <a:pt x="1833" y="2467"/>
                    </a:lnTo>
                    <a:lnTo>
                      <a:pt x="2044" y="2326"/>
                    </a:lnTo>
                    <a:lnTo>
                      <a:pt x="2256" y="2185"/>
                    </a:lnTo>
                    <a:lnTo>
                      <a:pt x="2397" y="1974"/>
                    </a:lnTo>
                    <a:lnTo>
                      <a:pt x="2538" y="1762"/>
                    </a:lnTo>
                    <a:lnTo>
                      <a:pt x="2608" y="1481"/>
                    </a:lnTo>
                    <a:lnTo>
                      <a:pt x="2679" y="1199"/>
                    </a:lnTo>
                    <a:lnTo>
                      <a:pt x="2608" y="917"/>
                    </a:lnTo>
                    <a:lnTo>
                      <a:pt x="2467" y="564"/>
                    </a:lnTo>
                    <a:lnTo>
                      <a:pt x="2326" y="353"/>
                    </a:lnTo>
                    <a:lnTo>
                      <a:pt x="2115" y="212"/>
                    </a:lnTo>
                    <a:lnTo>
                      <a:pt x="1904" y="71"/>
                    </a:lnTo>
                    <a:lnTo>
                      <a:pt x="1692" y="0"/>
                    </a:lnTo>
                    <a:close/>
                  </a:path>
                </a:pathLst>
              </a:custGeom>
              <a:solidFill>
                <a:srgbClr val="DDAC6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 name="Google Shape;415;p8"/>
              <p:cNvSpPr/>
              <p:nvPr/>
            </p:nvSpPr>
            <p:spPr>
              <a:xfrm>
                <a:off x="3538625" y="5221350"/>
                <a:ext cx="82825" cy="84625"/>
              </a:xfrm>
              <a:custGeom>
                <a:avLst/>
                <a:gdLst/>
                <a:ahLst/>
                <a:cxnLst/>
                <a:rect l="l" t="t" r="r" b="b"/>
                <a:pathLst>
                  <a:path w="3313" h="3385" extrusionOk="0">
                    <a:moveTo>
                      <a:pt x="1621" y="1"/>
                    </a:moveTo>
                    <a:lnTo>
                      <a:pt x="1269" y="71"/>
                    </a:lnTo>
                    <a:lnTo>
                      <a:pt x="987" y="212"/>
                    </a:lnTo>
                    <a:lnTo>
                      <a:pt x="775" y="424"/>
                    </a:lnTo>
                    <a:lnTo>
                      <a:pt x="493" y="635"/>
                    </a:lnTo>
                    <a:lnTo>
                      <a:pt x="352" y="847"/>
                    </a:lnTo>
                    <a:lnTo>
                      <a:pt x="141" y="1129"/>
                    </a:lnTo>
                    <a:lnTo>
                      <a:pt x="71" y="1410"/>
                    </a:lnTo>
                    <a:lnTo>
                      <a:pt x="0" y="1763"/>
                    </a:lnTo>
                    <a:lnTo>
                      <a:pt x="0" y="2045"/>
                    </a:lnTo>
                    <a:lnTo>
                      <a:pt x="71" y="2327"/>
                    </a:lnTo>
                    <a:lnTo>
                      <a:pt x="211" y="2679"/>
                    </a:lnTo>
                    <a:lnTo>
                      <a:pt x="423" y="2891"/>
                    </a:lnTo>
                    <a:lnTo>
                      <a:pt x="705" y="3173"/>
                    </a:lnTo>
                    <a:lnTo>
                      <a:pt x="987" y="3314"/>
                    </a:lnTo>
                    <a:lnTo>
                      <a:pt x="1339" y="3384"/>
                    </a:lnTo>
                    <a:lnTo>
                      <a:pt x="1974" y="3384"/>
                    </a:lnTo>
                    <a:lnTo>
                      <a:pt x="2256" y="3243"/>
                    </a:lnTo>
                    <a:lnTo>
                      <a:pt x="2537" y="3032"/>
                    </a:lnTo>
                    <a:lnTo>
                      <a:pt x="2749" y="2820"/>
                    </a:lnTo>
                    <a:lnTo>
                      <a:pt x="2960" y="2538"/>
                    </a:lnTo>
                    <a:lnTo>
                      <a:pt x="3172" y="2256"/>
                    </a:lnTo>
                    <a:lnTo>
                      <a:pt x="3242" y="1974"/>
                    </a:lnTo>
                    <a:lnTo>
                      <a:pt x="3313" y="1692"/>
                    </a:lnTo>
                    <a:lnTo>
                      <a:pt x="3313" y="1340"/>
                    </a:lnTo>
                    <a:lnTo>
                      <a:pt x="3313" y="1058"/>
                    </a:lnTo>
                    <a:lnTo>
                      <a:pt x="3172" y="776"/>
                    </a:lnTo>
                    <a:lnTo>
                      <a:pt x="2960" y="494"/>
                    </a:lnTo>
                    <a:lnTo>
                      <a:pt x="2608" y="283"/>
                    </a:lnTo>
                    <a:lnTo>
                      <a:pt x="2256" y="142"/>
                    </a:lnTo>
                    <a:lnTo>
                      <a:pt x="1974" y="1"/>
                    </a:lnTo>
                    <a:close/>
                  </a:path>
                </a:pathLst>
              </a:custGeom>
              <a:solidFill>
                <a:srgbClr val="DDAC6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 name="Google Shape;416;p8"/>
              <p:cNvSpPr/>
              <p:nvPr/>
            </p:nvSpPr>
            <p:spPr>
              <a:xfrm>
                <a:off x="3640825" y="5036325"/>
                <a:ext cx="38775" cy="42325"/>
              </a:xfrm>
              <a:custGeom>
                <a:avLst/>
                <a:gdLst/>
                <a:ahLst/>
                <a:cxnLst/>
                <a:rect l="l" t="t" r="r" b="b"/>
                <a:pathLst>
                  <a:path w="1551" h="1693" extrusionOk="0">
                    <a:moveTo>
                      <a:pt x="493" y="1"/>
                    </a:moveTo>
                    <a:lnTo>
                      <a:pt x="282" y="71"/>
                    </a:lnTo>
                    <a:lnTo>
                      <a:pt x="141" y="142"/>
                    </a:lnTo>
                    <a:lnTo>
                      <a:pt x="71" y="283"/>
                    </a:lnTo>
                    <a:lnTo>
                      <a:pt x="0" y="635"/>
                    </a:lnTo>
                    <a:lnTo>
                      <a:pt x="0" y="988"/>
                    </a:lnTo>
                    <a:lnTo>
                      <a:pt x="141" y="1270"/>
                    </a:lnTo>
                    <a:lnTo>
                      <a:pt x="353" y="1552"/>
                    </a:lnTo>
                    <a:lnTo>
                      <a:pt x="564" y="1693"/>
                    </a:lnTo>
                    <a:lnTo>
                      <a:pt x="705" y="1693"/>
                    </a:lnTo>
                    <a:lnTo>
                      <a:pt x="775" y="1622"/>
                    </a:lnTo>
                    <a:lnTo>
                      <a:pt x="987" y="1481"/>
                    </a:lnTo>
                    <a:lnTo>
                      <a:pt x="1269" y="1199"/>
                    </a:lnTo>
                    <a:lnTo>
                      <a:pt x="1410" y="917"/>
                    </a:lnTo>
                    <a:lnTo>
                      <a:pt x="1551" y="635"/>
                    </a:lnTo>
                    <a:lnTo>
                      <a:pt x="1551" y="353"/>
                    </a:lnTo>
                    <a:lnTo>
                      <a:pt x="1410" y="142"/>
                    </a:lnTo>
                    <a:lnTo>
                      <a:pt x="1198" y="1"/>
                    </a:lnTo>
                    <a:close/>
                  </a:path>
                </a:pathLst>
              </a:custGeom>
              <a:solidFill>
                <a:srgbClr val="DDAC6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417" name="Google Shape;417;p8"/>
          <p:cNvGrpSpPr/>
          <p:nvPr/>
        </p:nvGrpSpPr>
        <p:grpSpPr>
          <a:xfrm rot="-9319279">
            <a:off x="452007" y="791965"/>
            <a:ext cx="291914" cy="362696"/>
            <a:chOff x="4217025" y="773800"/>
            <a:chExt cx="290750" cy="361250"/>
          </a:xfrm>
        </p:grpSpPr>
        <p:sp>
          <p:nvSpPr>
            <p:cNvPr id="418" name="Google Shape;418;p8"/>
            <p:cNvSpPr/>
            <p:nvPr/>
          </p:nvSpPr>
          <p:spPr>
            <a:xfrm>
              <a:off x="4231125" y="773800"/>
              <a:ext cx="56400" cy="135700"/>
            </a:xfrm>
            <a:custGeom>
              <a:avLst/>
              <a:gdLst/>
              <a:ahLst/>
              <a:cxnLst/>
              <a:rect l="l" t="t" r="r" b="b"/>
              <a:pathLst>
                <a:path w="2256" h="5428" extrusionOk="0">
                  <a:moveTo>
                    <a:pt x="423" y="1128"/>
                  </a:moveTo>
                  <a:lnTo>
                    <a:pt x="846" y="1762"/>
                  </a:lnTo>
                  <a:lnTo>
                    <a:pt x="1057" y="2397"/>
                  </a:lnTo>
                  <a:lnTo>
                    <a:pt x="1198" y="3102"/>
                  </a:lnTo>
                  <a:lnTo>
                    <a:pt x="1198" y="3806"/>
                  </a:lnTo>
                  <a:lnTo>
                    <a:pt x="987" y="3524"/>
                  </a:lnTo>
                  <a:lnTo>
                    <a:pt x="775" y="3243"/>
                  </a:lnTo>
                  <a:lnTo>
                    <a:pt x="634" y="2961"/>
                  </a:lnTo>
                  <a:lnTo>
                    <a:pt x="493" y="2608"/>
                  </a:lnTo>
                  <a:lnTo>
                    <a:pt x="423" y="1903"/>
                  </a:lnTo>
                  <a:lnTo>
                    <a:pt x="423" y="1128"/>
                  </a:lnTo>
                  <a:close/>
                  <a:moveTo>
                    <a:pt x="0" y="0"/>
                  </a:moveTo>
                  <a:lnTo>
                    <a:pt x="0" y="776"/>
                  </a:lnTo>
                  <a:lnTo>
                    <a:pt x="71" y="2467"/>
                  </a:lnTo>
                  <a:lnTo>
                    <a:pt x="212" y="3454"/>
                  </a:lnTo>
                  <a:lnTo>
                    <a:pt x="353" y="4300"/>
                  </a:lnTo>
                  <a:lnTo>
                    <a:pt x="493" y="4652"/>
                  </a:lnTo>
                  <a:lnTo>
                    <a:pt x="705" y="5005"/>
                  </a:lnTo>
                  <a:lnTo>
                    <a:pt x="916" y="5216"/>
                  </a:lnTo>
                  <a:lnTo>
                    <a:pt x="1128" y="5357"/>
                  </a:lnTo>
                  <a:lnTo>
                    <a:pt x="1480" y="5428"/>
                  </a:lnTo>
                  <a:lnTo>
                    <a:pt x="1762" y="5357"/>
                  </a:lnTo>
                  <a:lnTo>
                    <a:pt x="1974" y="5216"/>
                  </a:lnTo>
                  <a:lnTo>
                    <a:pt x="2115" y="4934"/>
                  </a:lnTo>
                  <a:lnTo>
                    <a:pt x="2185" y="4582"/>
                  </a:lnTo>
                  <a:lnTo>
                    <a:pt x="2256" y="4229"/>
                  </a:lnTo>
                  <a:lnTo>
                    <a:pt x="2185" y="3736"/>
                  </a:lnTo>
                  <a:lnTo>
                    <a:pt x="2115" y="3243"/>
                  </a:lnTo>
                  <a:lnTo>
                    <a:pt x="1974" y="2749"/>
                  </a:lnTo>
                  <a:lnTo>
                    <a:pt x="1833" y="2185"/>
                  </a:lnTo>
                  <a:lnTo>
                    <a:pt x="1621" y="1692"/>
                  </a:lnTo>
                  <a:lnTo>
                    <a:pt x="1339" y="1269"/>
                  </a:lnTo>
                  <a:lnTo>
                    <a:pt x="1057" y="846"/>
                  </a:lnTo>
                  <a:lnTo>
                    <a:pt x="705" y="423"/>
                  </a:lnTo>
                  <a:lnTo>
                    <a:pt x="353" y="141"/>
                  </a:lnTo>
                  <a:lnTo>
                    <a:pt x="0" y="0"/>
                  </a:lnTo>
                  <a:close/>
                </a:path>
              </a:pathLst>
            </a:custGeom>
            <a:solidFill>
              <a:srgbClr val="BDCC6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9" name="Google Shape;419;p8"/>
            <p:cNvSpPr/>
            <p:nvPr/>
          </p:nvSpPr>
          <p:spPr>
            <a:xfrm>
              <a:off x="4291025" y="858375"/>
              <a:ext cx="216750" cy="109275"/>
            </a:xfrm>
            <a:custGeom>
              <a:avLst/>
              <a:gdLst/>
              <a:ahLst/>
              <a:cxnLst/>
              <a:rect l="l" t="t" r="r" b="b"/>
              <a:pathLst>
                <a:path w="8670" h="4371" extrusionOk="0">
                  <a:moveTo>
                    <a:pt x="5851" y="1904"/>
                  </a:moveTo>
                  <a:lnTo>
                    <a:pt x="5075" y="2397"/>
                  </a:lnTo>
                  <a:lnTo>
                    <a:pt x="4300" y="2820"/>
                  </a:lnTo>
                  <a:lnTo>
                    <a:pt x="3525" y="3102"/>
                  </a:lnTo>
                  <a:lnTo>
                    <a:pt x="2749" y="3313"/>
                  </a:lnTo>
                  <a:lnTo>
                    <a:pt x="1199" y="3595"/>
                  </a:lnTo>
                  <a:lnTo>
                    <a:pt x="2326" y="3031"/>
                  </a:lnTo>
                  <a:lnTo>
                    <a:pt x="3454" y="2608"/>
                  </a:lnTo>
                  <a:lnTo>
                    <a:pt x="4652" y="2186"/>
                  </a:lnTo>
                  <a:lnTo>
                    <a:pt x="5851" y="1904"/>
                  </a:lnTo>
                  <a:close/>
                  <a:moveTo>
                    <a:pt x="8388" y="0"/>
                  </a:moveTo>
                  <a:lnTo>
                    <a:pt x="8177" y="141"/>
                  </a:lnTo>
                  <a:lnTo>
                    <a:pt x="7472" y="423"/>
                  </a:lnTo>
                  <a:lnTo>
                    <a:pt x="6344" y="776"/>
                  </a:lnTo>
                  <a:lnTo>
                    <a:pt x="3454" y="1833"/>
                  </a:lnTo>
                  <a:lnTo>
                    <a:pt x="2045" y="2397"/>
                  </a:lnTo>
                  <a:lnTo>
                    <a:pt x="1410" y="2679"/>
                  </a:lnTo>
                  <a:lnTo>
                    <a:pt x="846" y="2961"/>
                  </a:lnTo>
                  <a:lnTo>
                    <a:pt x="423" y="3243"/>
                  </a:lnTo>
                  <a:lnTo>
                    <a:pt x="141" y="3595"/>
                  </a:lnTo>
                  <a:lnTo>
                    <a:pt x="1" y="3877"/>
                  </a:lnTo>
                  <a:lnTo>
                    <a:pt x="1" y="4018"/>
                  </a:lnTo>
                  <a:lnTo>
                    <a:pt x="1" y="4159"/>
                  </a:lnTo>
                  <a:lnTo>
                    <a:pt x="71" y="4230"/>
                  </a:lnTo>
                  <a:lnTo>
                    <a:pt x="282" y="4300"/>
                  </a:lnTo>
                  <a:lnTo>
                    <a:pt x="776" y="4371"/>
                  </a:lnTo>
                  <a:lnTo>
                    <a:pt x="1481" y="4300"/>
                  </a:lnTo>
                  <a:lnTo>
                    <a:pt x="2256" y="4230"/>
                  </a:lnTo>
                  <a:lnTo>
                    <a:pt x="3807" y="3877"/>
                  </a:lnTo>
                  <a:lnTo>
                    <a:pt x="4793" y="3525"/>
                  </a:lnTo>
                  <a:lnTo>
                    <a:pt x="5498" y="3313"/>
                  </a:lnTo>
                  <a:lnTo>
                    <a:pt x="6203" y="2961"/>
                  </a:lnTo>
                  <a:lnTo>
                    <a:pt x="6908" y="2608"/>
                  </a:lnTo>
                  <a:lnTo>
                    <a:pt x="7542" y="2186"/>
                  </a:lnTo>
                  <a:lnTo>
                    <a:pt x="7895" y="1692"/>
                  </a:lnTo>
                  <a:lnTo>
                    <a:pt x="8459" y="776"/>
                  </a:lnTo>
                  <a:lnTo>
                    <a:pt x="8600" y="423"/>
                  </a:lnTo>
                  <a:lnTo>
                    <a:pt x="8670" y="141"/>
                  </a:lnTo>
                  <a:lnTo>
                    <a:pt x="8600" y="0"/>
                  </a:lnTo>
                  <a:close/>
                </a:path>
              </a:pathLst>
            </a:custGeom>
            <a:solidFill>
              <a:srgbClr val="BDCC6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0" name="Google Shape;420;p8"/>
            <p:cNvSpPr/>
            <p:nvPr/>
          </p:nvSpPr>
          <p:spPr>
            <a:xfrm>
              <a:off x="4217025" y="1004625"/>
              <a:ext cx="68750" cy="130425"/>
            </a:xfrm>
            <a:custGeom>
              <a:avLst/>
              <a:gdLst/>
              <a:ahLst/>
              <a:cxnLst/>
              <a:rect l="l" t="t" r="r" b="b"/>
              <a:pathLst>
                <a:path w="2750" h="5217" extrusionOk="0">
                  <a:moveTo>
                    <a:pt x="1974" y="1"/>
                  </a:moveTo>
                  <a:lnTo>
                    <a:pt x="2115" y="142"/>
                  </a:lnTo>
                  <a:lnTo>
                    <a:pt x="2044" y="565"/>
                  </a:lnTo>
                  <a:lnTo>
                    <a:pt x="1833" y="1551"/>
                  </a:lnTo>
                  <a:lnTo>
                    <a:pt x="1480" y="2679"/>
                  </a:lnTo>
                  <a:lnTo>
                    <a:pt x="1269" y="3172"/>
                  </a:lnTo>
                  <a:lnTo>
                    <a:pt x="1057" y="3525"/>
                  </a:lnTo>
                  <a:lnTo>
                    <a:pt x="987" y="2891"/>
                  </a:lnTo>
                  <a:lnTo>
                    <a:pt x="1057" y="1833"/>
                  </a:lnTo>
                  <a:lnTo>
                    <a:pt x="1128" y="1340"/>
                  </a:lnTo>
                  <a:lnTo>
                    <a:pt x="1269" y="847"/>
                  </a:lnTo>
                  <a:lnTo>
                    <a:pt x="1410" y="494"/>
                  </a:lnTo>
                  <a:lnTo>
                    <a:pt x="1551" y="424"/>
                  </a:lnTo>
                  <a:lnTo>
                    <a:pt x="1621" y="353"/>
                  </a:lnTo>
                  <a:lnTo>
                    <a:pt x="1621" y="353"/>
                  </a:lnTo>
                  <a:lnTo>
                    <a:pt x="1410" y="424"/>
                  </a:lnTo>
                  <a:lnTo>
                    <a:pt x="1198" y="565"/>
                  </a:lnTo>
                  <a:lnTo>
                    <a:pt x="987" y="847"/>
                  </a:lnTo>
                  <a:lnTo>
                    <a:pt x="776" y="1128"/>
                  </a:lnTo>
                  <a:lnTo>
                    <a:pt x="423" y="1763"/>
                  </a:lnTo>
                  <a:lnTo>
                    <a:pt x="141" y="2538"/>
                  </a:lnTo>
                  <a:lnTo>
                    <a:pt x="0" y="3313"/>
                  </a:lnTo>
                  <a:lnTo>
                    <a:pt x="0" y="4018"/>
                  </a:lnTo>
                  <a:lnTo>
                    <a:pt x="0" y="4371"/>
                  </a:lnTo>
                  <a:lnTo>
                    <a:pt x="71" y="4653"/>
                  </a:lnTo>
                  <a:lnTo>
                    <a:pt x="212" y="4864"/>
                  </a:lnTo>
                  <a:lnTo>
                    <a:pt x="353" y="5005"/>
                  </a:lnTo>
                  <a:lnTo>
                    <a:pt x="705" y="5146"/>
                  </a:lnTo>
                  <a:lnTo>
                    <a:pt x="987" y="5217"/>
                  </a:lnTo>
                  <a:lnTo>
                    <a:pt x="1269" y="5076"/>
                  </a:lnTo>
                  <a:lnTo>
                    <a:pt x="1551" y="4935"/>
                  </a:lnTo>
                  <a:lnTo>
                    <a:pt x="1833" y="4653"/>
                  </a:lnTo>
                  <a:lnTo>
                    <a:pt x="2044" y="4300"/>
                  </a:lnTo>
                  <a:lnTo>
                    <a:pt x="2326" y="3877"/>
                  </a:lnTo>
                  <a:lnTo>
                    <a:pt x="2467" y="3454"/>
                  </a:lnTo>
                  <a:lnTo>
                    <a:pt x="2608" y="2961"/>
                  </a:lnTo>
                  <a:lnTo>
                    <a:pt x="2749" y="2468"/>
                  </a:lnTo>
                  <a:lnTo>
                    <a:pt x="2749" y="1974"/>
                  </a:lnTo>
                  <a:lnTo>
                    <a:pt x="2749" y="1481"/>
                  </a:lnTo>
                  <a:lnTo>
                    <a:pt x="2679" y="1058"/>
                  </a:lnTo>
                  <a:lnTo>
                    <a:pt x="2538" y="635"/>
                  </a:lnTo>
                  <a:lnTo>
                    <a:pt x="2326" y="283"/>
                  </a:lnTo>
                  <a:lnTo>
                    <a:pt x="1974" y="1"/>
                  </a:lnTo>
                  <a:close/>
                </a:path>
              </a:pathLst>
            </a:custGeom>
            <a:solidFill>
              <a:srgbClr val="BDCC6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21" name="Google Shape;421;p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7BFAC"/>
                </a:solidFill>
                <a:latin typeface="Neuton"/>
                <a:ea typeface="Neuton"/>
                <a:cs typeface="Neuton"/>
                <a:sym typeface="Neuto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7BFAC"/>
                </a:solidFill>
                <a:latin typeface="Neuton"/>
                <a:ea typeface="Neuton"/>
                <a:cs typeface="Neuton"/>
                <a:sym typeface="Neuto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7BFAC"/>
                </a:solidFill>
                <a:latin typeface="Neuton"/>
                <a:ea typeface="Neuton"/>
                <a:cs typeface="Neuton"/>
                <a:sym typeface="Neuto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7BFAC"/>
                </a:solidFill>
                <a:latin typeface="Neuton"/>
                <a:ea typeface="Neuton"/>
                <a:cs typeface="Neuton"/>
                <a:sym typeface="Neuto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7BFAC"/>
                </a:solidFill>
                <a:latin typeface="Neuton"/>
                <a:ea typeface="Neuton"/>
                <a:cs typeface="Neuton"/>
                <a:sym typeface="Neuto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7BFAC"/>
                </a:solidFill>
                <a:latin typeface="Neuton"/>
                <a:ea typeface="Neuton"/>
                <a:cs typeface="Neuton"/>
                <a:sym typeface="Neuto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7BFAC"/>
                </a:solidFill>
                <a:latin typeface="Neuton"/>
                <a:ea typeface="Neuton"/>
                <a:cs typeface="Neuton"/>
                <a:sym typeface="Neuto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7BFAC"/>
                </a:solidFill>
                <a:latin typeface="Neuton"/>
                <a:ea typeface="Neuton"/>
                <a:cs typeface="Neuton"/>
                <a:sym typeface="Neuto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7BFAC"/>
                </a:solidFill>
                <a:latin typeface="Neuton"/>
                <a:ea typeface="Neuton"/>
                <a:cs typeface="Neuton"/>
                <a:sym typeface="Neuton"/>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mage background">
  <p:cSld name="TITLE_ONLY_1">
    <p:bg>
      <p:bgPr>
        <a:solidFill>
          <a:srgbClr val="D9D9D9"/>
        </a:solidFill>
        <a:effectLst/>
      </p:bgPr>
    </p:bg>
    <p:spTree>
      <p:nvGrpSpPr>
        <p:cNvPr id="1" name="Shape 422"/>
        <p:cNvGrpSpPr/>
        <p:nvPr/>
      </p:nvGrpSpPr>
      <p:grpSpPr>
        <a:xfrm>
          <a:off x="0" y="0"/>
          <a:ext cx="0" cy="0"/>
          <a:chOff x="0" y="0"/>
          <a:chExt cx="0" cy="0"/>
        </a:xfrm>
      </p:grpSpPr>
      <p:grpSp>
        <p:nvGrpSpPr>
          <p:cNvPr id="423" name="Google Shape;423;p9"/>
          <p:cNvGrpSpPr/>
          <p:nvPr/>
        </p:nvGrpSpPr>
        <p:grpSpPr>
          <a:xfrm>
            <a:off x="7964874" y="-76203"/>
            <a:ext cx="1026725" cy="3854148"/>
            <a:chOff x="818425" y="238125"/>
            <a:chExt cx="1395575" cy="5238750"/>
          </a:xfrm>
        </p:grpSpPr>
        <p:sp>
          <p:nvSpPr>
            <p:cNvPr id="424" name="Google Shape;424;p9"/>
            <p:cNvSpPr/>
            <p:nvPr/>
          </p:nvSpPr>
          <p:spPr>
            <a:xfrm>
              <a:off x="1253650" y="245150"/>
              <a:ext cx="731300" cy="1178875"/>
            </a:xfrm>
            <a:custGeom>
              <a:avLst/>
              <a:gdLst/>
              <a:ahLst/>
              <a:cxnLst/>
              <a:rect l="l" t="t" r="r" b="b"/>
              <a:pathLst>
                <a:path w="29252" h="47155" extrusionOk="0">
                  <a:moveTo>
                    <a:pt x="17692" y="8600"/>
                  </a:moveTo>
                  <a:lnTo>
                    <a:pt x="14872" y="9305"/>
                  </a:lnTo>
                  <a:lnTo>
                    <a:pt x="11771" y="10080"/>
                  </a:lnTo>
                  <a:lnTo>
                    <a:pt x="8811" y="10856"/>
                  </a:lnTo>
                  <a:lnTo>
                    <a:pt x="7542" y="11278"/>
                  </a:lnTo>
                  <a:lnTo>
                    <a:pt x="6485" y="11631"/>
                  </a:lnTo>
                  <a:lnTo>
                    <a:pt x="9234" y="10503"/>
                  </a:lnTo>
                  <a:lnTo>
                    <a:pt x="10573" y="10010"/>
                  </a:lnTo>
                  <a:lnTo>
                    <a:pt x="11983" y="9587"/>
                  </a:lnTo>
                  <a:lnTo>
                    <a:pt x="13392" y="9164"/>
                  </a:lnTo>
                  <a:lnTo>
                    <a:pt x="14802" y="8882"/>
                  </a:lnTo>
                  <a:lnTo>
                    <a:pt x="16282" y="8671"/>
                  </a:lnTo>
                  <a:lnTo>
                    <a:pt x="17692" y="8600"/>
                  </a:lnTo>
                  <a:close/>
                  <a:moveTo>
                    <a:pt x="20652" y="3102"/>
                  </a:moveTo>
                  <a:lnTo>
                    <a:pt x="20934" y="3173"/>
                  </a:lnTo>
                  <a:lnTo>
                    <a:pt x="21709" y="3455"/>
                  </a:lnTo>
                  <a:lnTo>
                    <a:pt x="22414" y="3807"/>
                  </a:lnTo>
                  <a:lnTo>
                    <a:pt x="23049" y="4160"/>
                  </a:lnTo>
                  <a:lnTo>
                    <a:pt x="23683" y="4582"/>
                  </a:lnTo>
                  <a:lnTo>
                    <a:pt x="24247" y="5076"/>
                  </a:lnTo>
                  <a:lnTo>
                    <a:pt x="24740" y="5569"/>
                  </a:lnTo>
                  <a:lnTo>
                    <a:pt x="25234" y="6133"/>
                  </a:lnTo>
                  <a:lnTo>
                    <a:pt x="25656" y="6697"/>
                  </a:lnTo>
                  <a:lnTo>
                    <a:pt x="26079" y="7331"/>
                  </a:lnTo>
                  <a:lnTo>
                    <a:pt x="26432" y="7966"/>
                  </a:lnTo>
                  <a:lnTo>
                    <a:pt x="26714" y="8671"/>
                  </a:lnTo>
                  <a:lnTo>
                    <a:pt x="26996" y="9305"/>
                  </a:lnTo>
                  <a:lnTo>
                    <a:pt x="27278" y="10080"/>
                  </a:lnTo>
                  <a:lnTo>
                    <a:pt x="27489" y="10856"/>
                  </a:lnTo>
                  <a:lnTo>
                    <a:pt x="27771" y="12406"/>
                  </a:lnTo>
                  <a:lnTo>
                    <a:pt x="27348" y="11631"/>
                  </a:lnTo>
                  <a:lnTo>
                    <a:pt x="26996" y="10856"/>
                  </a:lnTo>
                  <a:lnTo>
                    <a:pt x="26502" y="10151"/>
                  </a:lnTo>
                  <a:lnTo>
                    <a:pt x="26009" y="9516"/>
                  </a:lnTo>
                  <a:lnTo>
                    <a:pt x="25022" y="8177"/>
                  </a:lnTo>
                  <a:lnTo>
                    <a:pt x="23894" y="6908"/>
                  </a:lnTo>
                  <a:lnTo>
                    <a:pt x="22837" y="5851"/>
                  </a:lnTo>
                  <a:lnTo>
                    <a:pt x="21850" y="4723"/>
                  </a:lnTo>
                  <a:lnTo>
                    <a:pt x="21427" y="4300"/>
                  </a:lnTo>
                  <a:lnTo>
                    <a:pt x="20864" y="3666"/>
                  </a:lnTo>
                  <a:lnTo>
                    <a:pt x="20652" y="3384"/>
                  </a:lnTo>
                  <a:lnTo>
                    <a:pt x="20511" y="3173"/>
                  </a:lnTo>
                  <a:lnTo>
                    <a:pt x="20582" y="3102"/>
                  </a:lnTo>
                  <a:close/>
                  <a:moveTo>
                    <a:pt x="18185" y="9516"/>
                  </a:moveTo>
                  <a:lnTo>
                    <a:pt x="17480" y="10151"/>
                  </a:lnTo>
                  <a:lnTo>
                    <a:pt x="16776" y="10715"/>
                  </a:lnTo>
                  <a:lnTo>
                    <a:pt x="15930" y="11208"/>
                  </a:lnTo>
                  <a:lnTo>
                    <a:pt x="15084" y="11560"/>
                  </a:lnTo>
                  <a:lnTo>
                    <a:pt x="14238" y="11913"/>
                  </a:lnTo>
                  <a:lnTo>
                    <a:pt x="13322" y="12124"/>
                  </a:lnTo>
                  <a:lnTo>
                    <a:pt x="12406" y="12336"/>
                  </a:lnTo>
                  <a:lnTo>
                    <a:pt x="11489" y="12477"/>
                  </a:lnTo>
                  <a:lnTo>
                    <a:pt x="9586" y="12688"/>
                  </a:lnTo>
                  <a:lnTo>
                    <a:pt x="7754" y="12759"/>
                  </a:lnTo>
                  <a:lnTo>
                    <a:pt x="5851" y="12759"/>
                  </a:lnTo>
                  <a:lnTo>
                    <a:pt x="4018" y="12829"/>
                  </a:lnTo>
                  <a:lnTo>
                    <a:pt x="4582" y="12547"/>
                  </a:lnTo>
                  <a:lnTo>
                    <a:pt x="5287" y="12336"/>
                  </a:lnTo>
                  <a:lnTo>
                    <a:pt x="6062" y="12195"/>
                  </a:lnTo>
                  <a:lnTo>
                    <a:pt x="6978" y="12054"/>
                  </a:lnTo>
                  <a:lnTo>
                    <a:pt x="8670" y="11913"/>
                  </a:lnTo>
                  <a:lnTo>
                    <a:pt x="9445" y="11842"/>
                  </a:lnTo>
                  <a:lnTo>
                    <a:pt x="10150" y="11701"/>
                  </a:lnTo>
                  <a:lnTo>
                    <a:pt x="12124" y="11278"/>
                  </a:lnTo>
                  <a:lnTo>
                    <a:pt x="14168" y="10715"/>
                  </a:lnTo>
                  <a:lnTo>
                    <a:pt x="16212" y="10151"/>
                  </a:lnTo>
                  <a:lnTo>
                    <a:pt x="18185" y="9516"/>
                  </a:lnTo>
                  <a:close/>
                  <a:moveTo>
                    <a:pt x="20511" y="3948"/>
                  </a:moveTo>
                  <a:lnTo>
                    <a:pt x="20864" y="4512"/>
                  </a:lnTo>
                  <a:lnTo>
                    <a:pt x="21216" y="5146"/>
                  </a:lnTo>
                  <a:lnTo>
                    <a:pt x="22062" y="6204"/>
                  </a:lnTo>
                  <a:lnTo>
                    <a:pt x="23824" y="8248"/>
                  </a:lnTo>
                  <a:lnTo>
                    <a:pt x="24881" y="9587"/>
                  </a:lnTo>
                  <a:lnTo>
                    <a:pt x="25797" y="10996"/>
                  </a:lnTo>
                  <a:lnTo>
                    <a:pt x="26220" y="11701"/>
                  </a:lnTo>
                  <a:lnTo>
                    <a:pt x="26573" y="12477"/>
                  </a:lnTo>
                  <a:lnTo>
                    <a:pt x="26925" y="13252"/>
                  </a:lnTo>
                  <a:lnTo>
                    <a:pt x="27207" y="14027"/>
                  </a:lnTo>
                  <a:lnTo>
                    <a:pt x="25022" y="11701"/>
                  </a:lnTo>
                  <a:lnTo>
                    <a:pt x="24035" y="10574"/>
                  </a:lnTo>
                  <a:lnTo>
                    <a:pt x="23119" y="9375"/>
                  </a:lnTo>
                  <a:lnTo>
                    <a:pt x="22344" y="8177"/>
                  </a:lnTo>
                  <a:lnTo>
                    <a:pt x="21568" y="6908"/>
                  </a:lnTo>
                  <a:lnTo>
                    <a:pt x="21286" y="6204"/>
                  </a:lnTo>
                  <a:lnTo>
                    <a:pt x="21005" y="5499"/>
                  </a:lnTo>
                  <a:lnTo>
                    <a:pt x="20723" y="4723"/>
                  </a:lnTo>
                  <a:lnTo>
                    <a:pt x="20511" y="3948"/>
                  </a:lnTo>
                  <a:close/>
                  <a:moveTo>
                    <a:pt x="12194" y="25657"/>
                  </a:moveTo>
                  <a:lnTo>
                    <a:pt x="9375" y="26855"/>
                  </a:lnTo>
                  <a:lnTo>
                    <a:pt x="6485" y="28195"/>
                  </a:lnTo>
                  <a:lnTo>
                    <a:pt x="4441" y="29181"/>
                  </a:lnTo>
                  <a:lnTo>
                    <a:pt x="2467" y="30098"/>
                  </a:lnTo>
                  <a:lnTo>
                    <a:pt x="3525" y="29252"/>
                  </a:lnTo>
                  <a:lnTo>
                    <a:pt x="4582" y="28406"/>
                  </a:lnTo>
                  <a:lnTo>
                    <a:pt x="5780" y="27701"/>
                  </a:lnTo>
                  <a:lnTo>
                    <a:pt x="6978" y="26996"/>
                  </a:lnTo>
                  <a:lnTo>
                    <a:pt x="8177" y="26503"/>
                  </a:lnTo>
                  <a:lnTo>
                    <a:pt x="9516" y="26080"/>
                  </a:lnTo>
                  <a:lnTo>
                    <a:pt x="10855" y="25798"/>
                  </a:lnTo>
                  <a:lnTo>
                    <a:pt x="12194" y="25657"/>
                  </a:lnTo>
                  <a:close/>
                  <a:moveTo>
                    <a:pt x="12194" y="26855"/>
                  </a:moveTo>
                  <a:lnTo>
                    <a:pt x="11207" y="27701"/>
                  </a:lnTo>
                  <a:lnTo>
                    <a:pt x="10221" y="28477"/>
                  </a:lnTo>
                  <a:lnTo>
                    <a:pt x="9234" y="29181"/>
                  </a:lnTo>
                  <a:lnTo>
                    <a:pt x="8106" y="29816"/>
                  </a:lnTo>
                  <a:lnTo>
                    <a:pt x="7260" y="30239"/>
                  </a:lnTo>
                  <a:lnTo>
                    <a:pt x="6414" y="30591"/>
                  </a:lnTo>
                  <a:lnTo>
                    <a:pt x="5498" y="30873"/>
                  </a:lnTo>
                  <a:lnTo>
                    <a:pt x="4582" y="31155"/>
                  </a:lnTo>
                  <a:lnTo>
                    <a:pt x="3666" y="31296"/>
                  </a:lnTo>
                  <a:lnTo>
                    <a:pt x="2679" y="31437"/>
                  </a:lnTo>
                  <a:lnTo>
                    <a:pt x="1763" y="31578"/>
                  </a:lnTo>
                  <a:lnTo>
                    <a:pt x="846" y="31578"/>
                  </a:lnTo>
                  <a:lnTo>
                    <a:pt x="1269" y="31296"/>
                  </a:lnTo>
                  <a:lnTo>
                    <a:pt x="1833" y="31014"/>
                  </a:lnTo>
                  <a:lnTo>
                    <a:pt x="3172" y="30521"/>
                  </a:lnTo>
                  <a:lnTo>
                    <a:pt x="4652" y="30027"/>
                  </a:lnTo>
                  <a:lnTo>
                    <a:pt x="5780" y="29675"/>
                  </a:lnTo>
                  <a:lnTo>
                    <a:pt x="9022" y="28265"/>
                  </a:lnTo>
                  <a:lnTo>
                    <a:pt x="12194" y="26855"/>
                  </a:lnTo>
                  <a:close/>
                  <a:moveTo>
                    <a:pt x="17762" y="20300"/>
                  </a:moveTo>
                  <a:lnTo>
                    <a:pt x="18608" y="21851"/>
                  </a:lnTo>
                  <a:lnTo>
                    <a:pt x="19383" y="23402"/>
                  </a:lnTo>
                  <a:lnTo>
                    <a:pt x="20018" y="25023"/>
                  </a:lnTo>
                  <a:lnTo>
                    <a:pt x="20652" y="26644"/>
                  </a:lnTo>
                  <a:lnTo>
                    <a:pt x="21780" y="29886"/>
                  </a:lnTo>
                  <a:lnTo>
                    <a:pt x="22485" y="31507"/>
                  </a:lnTo>
                  <a:lnTo>
                    <a:pt x="23190" y="33129"/>
                  </a:lnTo>
                  <a:lnTo>
                    <a:pt x="22414" y="32565"/>
                  </a:lnTo>
                  <a:lnTo>
                    <a:pt x="21639" y="31930"/>
                  </a:lnTo>
                  <a:lnTo>
                    <a:pt x="21005" y="31296"/>
                  </a:lnTo>
                  <a:lnTo>
                    <a:pt x="20370" y="30662"/>
                  </a:lnTo>
                  <a:lnTo>
                    <a:pt x="19806" y="29957"/>
                  </a:lnTo>
                  <a:lnTo>
                    <a:pt x="19313" y="29322"/>
                  </a:lnTo>
                  <a:lnTo>
                    <a:pt x="18890" y="28547"/>
                  </a:lnTo>
                  <a:lnTo>
                    <a:pt x="18467" y="27842"/>
                  </a:lnTo>
                  <a:lnTo>
                    <a:pt x="18115" y="26996"/>
                  </a:lnTo>
                  <a:lnTo>
                    <a:pt x="17833" y="26221"/>
                  </a:lnTo>
                  <a:lnTo>
                    <a:pt x="17621" y="25375"/>
                  </a:lnTo>
                  <a:lnTo>
                    <a:pt x="17480" y="24529"/>
                  </a:lnTo>
                  <a:lnTo>
                    <a:pt x="17410" y="23613"/>
                  </a:lnTo>
                  <a:lnTo>
                    <a:pt x="17339" y="22697"/>
                  </a:lnTo>
                  <a:lnTo>
                    <a:pt x="17339" y="21710"/>
                  </a:lnTo>
                  <a:lnTo>
                    <a:pt x="17480" y="20723"/>
                  </a:lnTo>
                  <a:lnTo>
                    <a:pt x="17480" y="21569"/>
                  </a:lnTo>
                  <a:lnTo>
                    <a:pt x="17480" y="22415"/>
                  </a:lnTo>
                  <a:lnTo>
                    <a:pt x="17551" y="23190"/>
                  </a:lnTo>
                  <a:lnTo>
                    <a:pt x="17692" y="24036"/>
                  </a:lnTo>
                  <a:lnTo>
                    <a:pt x="18115" y="25587"/>
                  </a:lnTo>
                  <a:lnTo>
                    <a:pt x="18608" y="27137"/>
                  </a:lnTo>
                  <a:lnTo>
                    <a:pt x="19172" y="28618"/>
                  </a:lnTo>
                  <a:lnTo>
                    <a:pt x="19524" y="29393"/>
                  </a:lnTo>
                  <a:lnTo>
                    <a:pt x="19736" y="29675"/>
                  </a:lnTo>
                  <a:lnTo>
                    <a:pt x="19877" y="29745"/>
                  </a:lnTo>
                  <a:lnTo>
                    <a:pt x="20159" y="29816"/>
                  </a:lnTo>
                  <a:lnTo>
                    <a:pt x="20511" y="29886"/>
                  </a:lnTo>
                  <a:lnTo>
                    <a:pt x="20652" y="29886"/>
                  </a:lnTo>
                  <a:lnTo>
                    <a:pt x="20723" y="29745"/>
                  </a:lnTo>
                  <a:lnTo>
                    <a:pt x="20793" y="29604"/>
                  </a:lnTo>
                  <a:lnTo>
                    <a:pt x="20723" y="29393"/>
                  </a:lnTo>
                  <a:lnTo>
                    <a:pt x="19806" y="27137"/>
                  </a:lnTo>
                  <a:lnTo>
                    <a:pt x="19031" y="24882"/>
                  </a:lnTo>
                  <a:lnTo>
                    <a:pt x="18397" y="22626"/>
                  </a:lnTo>
                  <a:lnTo>
                    <a:pt x="17762" y="20300"/>
                  </a:lnTo>
                  <a:close/>
                  <a:moveTo>
                    <a:pt x="10503" y="36723"/>
                  </a:moveTo>
                  <a:lnTo>
                    <a:pt x="10080" y="37569"/>
                  </a:lnTo>
                  <a:lnTo>
                    <a:pt x="9516" y="38697"/>
                  </a:lnTo>
                  <a:lnTo>
                    <a:pt x="9304" y="39261"/>
                  </a:lnTo>
                  <a:lnTo>
                    <a:pt x="9163" y="39825"/>
                  </a:lnTo>
                  <a:lnTo>
                    <a:pt x="9093" y="40036"/>
                  </a:lnTo>
                  <a:lnTo>
                    <a:pt x="9163" y="40248"/>
                  </a:lnTo>
                  <a:lnTo>
                    <a:pt x="9234" y="40388"/>
                  </a:lnTo>
                  <a:lnTo>
                    <a:pt x="9304" y="40529"/>
                  </a:lnTo>
                  <a:lnTo>
                    <a:pt x="9516" y="40600"/>
                  </a:lnTo>
                  <a:lnTo>
                    <a:pt x="9657" y="40529"/>
                  </a:lnTo>
                  <a:lnTo>
                    <a:pt x="9868" y="40459"/>
                  </a:lnTo>
                  <a:lnTo>
                    <a:pt x="10009" y="40248"/>
                  </a:lnTo>
                  <a:lnTo>
                    <a:pt x="10362" y="39754"/>
                  </a:lnTo>
                  <a:lnTo>
                    <a:pt x="10714" y="39120"/>
                  </a:lnTo>
                  <a:lnTo>
                    <a:pt x="11278" y="37851"/>
                  </a:lnTo>
                  <a:lnTo>
                    <a:pt x="11630" y="37005"/>
                  </a:lnTo>
                  <a:lnTo>
                    <a:pt x="12053" y="37569"/>
                  </a:lnTo>
                  <a:lnTo>
                    <a:pt x="12406" y="38274"/>
                  </a:lnTo>
                  <a:lnTo>
                    <a:pt x="12547" y="38626"/>
                  </a:lnTo>
                  <a:lnTo>
                    <a:pt x="12617" y="38979"/>
                  </a:lnTo>
                  <a:lnTo>
                    <a:pt x="12617" y="39331"/>
                  </a:lnTo>
                  <a:lnTo>
                    <a:pt x="12617" y="39684"/>
                  </a:lnTo>
                  <a:lnTo>
                    <a:pt x="12476" y="40248"/>
                  </a:lnTo>
                  <a:lnTo>
                    <a:pt x="12265" y="40741"/>
                  </a:lnTo>
                  <a:lnTo>
                    <a:pt x="11983" y="41305"/>
                  </a:lnTo>
                  <a:lnTo>
                    <a:pt x="11630" y="41869"/>
                  </a:lnTo>
                  <a:lnTo>
                    <a:pt x="11207" y="42433"/>
                  </a:lnTo>
                  <a:lnTo>
                    <a:pt x="10714" y="42996"/>
                  </a:lnTo>
                  <a:lnTo>
                    <a:pt x="9657" y="44054"/>
                  </a:lnTo>
                  <a:lnTo>
                    <a:pt x="8458" y="45040"/>
                  </a:lnTo>
                  <a:lnTo>
                    <a:pt x="7824" y="45463"/>
                  </a:lnTo>
                  <a:lnTo>
                    <a:pt x="7260" y="45816"/>
                  </a:lnTo>
                  <a:lnTo>
                    <a:pt x="6626" y="46098"/>
                  </a:lnTo>
                  <a:lnTo>
                    <a:pt x="6062" y="46380"/>
                  </a:lnTo>
                  <a:lnTo>
                    <a:pt x="5498" y="46521"/>
                  </a:lnTo>
                  <a:lnTo>
                    <a:pt x="5005" y="46591"/>
                  </a:lnTo>
                  <a:lnTo>
                    <a:pt x="5287" y="45181"/>
                  </a:lnTo>
                  <a:lnTo>
                    <a:pt x="5639" y="43772"/>
                  </a:lnTo>
                  <a:lnTo>
                    <a:pt x="6062" y="42292"/>
                  </a:lnTo>
                  <a:lnTo>
                    <a:pt x="6626" y="40952"/>
                  </a:lnTo>
                  <a:lnTo>
                    <a:pt x="6978" y="40248"/>
                  </a:lnTo>
                  <a:lnTo>
                    <a:pt x="7331" y="39613"/>
                  </a:lnTo>
                  <a:lnTo>
                    <a:pt x="7754" y="39049"/>
                  </a:lnTo>
                  <a:lnTo>
                    <a:pt x="8177" y="38485"/>
                  </a:lnTo>
                  <a:lnTo>
                    <a:pt x="8670" y="37992"/>
                  </a:lnTo>
                  <a:lnTo>
                    <a:pt x="9234" y="37499"/>
                  </a:lnTo>
                  <a:lnTo>
                    <a:pt x="9868" y="37076"/>
                  </a:lnTo>
                  <a:lnTo>
                    <a:pt x="10503" y="36723"/>
                  </a:lnTo>
                  <a:close/>
                  <a:moveTo>
                    <a:pt x="19947" y="1"/>
                  </a:moveTo>
                  <a:lnTo>
                    <a:pt x="19877" y="706"/>
                  </a:lnTo>
                  <a:lnTo>
                    <a:pt x="19806" y="1552"/>
                  </a:lnTo>
                  <a:lnTo>
                    <a:pt x="19665" y="3455"/>
                  </a:lnTo>
                  <a:lnTo>
                    <a:pt x="19595" y="4441"/>
                  </a:lnTo>
                  <a:lnTo>
                    <a:pt x="19454" y="5358"/>
                  </a:lnTo>
                  <a:lnTo>
                    <a:pt x="19242" y="6133"/>
                  </a:lnTo>
                  <a:lnTo>
                    <a:pt x="19102" y="6485"/>
                  </a:lnTo>
                  <a:lnTo>
                    <a:pt x="18961" y="6767"/>
                  </a:lnTo>
                  <a:lnTo>
                    <a:pt x="18679" y="7120"/>
                  </a:lnTo>
                  <a:lnTo>
                    <a:pt x="18397" y="7331"/>
                  </a:lnTo>
                  <a:lnTo>
                    <a:pt x="18115" y="7472"/>
                  </a:lnTo>
                  <a:lnTo>
                    <a:pt x="17833" y="7543"/>
                  </a:lnTo>
                  <a:lnTo>
                    <a:pt x="16071" y="7543"/>
                  </a:lnTo>
                  <a:lnTo>
                    <a:pt x="15225" y="7613"/>
                  </a:lnTo>
                  <a:lnTo>
                    <a:pt x="14379" y="7754"/>
                  </a:lnTo>
                  <a:lnTo>
                    <a:pt x="12687" y="8177"/>
                  </a:lnTo>
                  <a:lnTo>
                    <a:pt x="10362" y="8882"/>
                  </a:lnTo>
                  <a:lnTo>
                    <a:pt x="8881" y="9305"/>
                  </a:lnTo>
                  <a:lnTo>
                    <a:pt x="7472" y="9869"/>
                  </a:lnTo>
                  <a:lnTo>
                    <a:pt x="6062" y="10503"/>
                  </a:lnTo>
                  <a:lnTo>
                    <a:pt x="5357" y="10856"/>
                  </a:lnTo>
                  <a:lnTo>
                    <a:pt x="4793" y="11208"/>
                  </a:lnTo>
                  <a:lnTo>
                    <a:pt x="4229" y="11631"/>
                  </a:lnTo>
                  <a:lnTo>
                    <a:pt x="3736" y="12054"/>
                  </a:lnTo>
                  <a:lnTo>
                    <a:pt x="3313" y="12477"/>
                  </a:lnTo>
                  <a:lnTo>
                    <a:pt x="3031" y="12900"/>
                  </a:lnTo>
                  <a:lnTo>
                    <a:pt x="2820" y="12970"/>
                  </a:lnTo>
                  <a:lnTo>
                    <a:pt x="2749" y="13182"/>
                  </a:lnTo>
                  <a:lnTo>
                    <a:pt x="2820" y="13675"/>
                  </a:lnTo>
                  <a:lnTo>
                    <a:pt x="3031" y="13604"/>
                  </a:lnTo>
                  <a:lnTo>
                    <a:pt x="5921" y="13604"/>
                  </a:lnTo>
                  <a:lnTo>
                    <a:pt x="9586" y="13675"/>
                  </a:lnTo>
                  <a:lnTo>
                    <a:pt x="10714" y="13604"/>
                  </a:lnTo>
                  <a:lnTo>
                    <a:pt x="11912" y="13463"/>
                  </a:lnTo>
                  <a:lnTo>
                    <a:pt x="13110" y="13252"/>
                  </a:lnTo>
                  <a:lnTo>
                    <a:pt x="14238" y="12970"/>
                  </a:lnTo>
                  <a:lnTo>
                    <a:pt x="15366" y="12618"/>
                  </a:lnTo>
                  <a:lnTo>
                    <a:pt x="16494" y="12124"/>
                  </a:lnTo>
                  <a:lnTo>
                    <a:pt x="17480" y="11490"/>
                  </a:lnTo>
                  <a:lnTo>
                    <a:pt x="17974" y="11137"/>
                  </a:lnTo>
                  <a:lnTo>
                    <a:pt x="18397" y="10785"/>
                  </a:lnTo>
                  <a:lnTo>
                    <a:pt x="17974" y="14098"/>
                  </a:lnTo>
                  <a:lnTo>
                    <a:pt x="17621" y="16212"/>
                  </a:lnTo>
                  <a:lnTo>
                    <a:pt x="17269" y="18327"/>
                  </a:lnTo>
                  <a:lnTo>
                    <a:pt x="16776" y="20441"/>
                  </a:lnTo>
                  <a:lnTo>
                    <a:pt x="16494" y="21428"/>
                  </a:lnTo>
                  <a:lnTo>
                    <a:pt x="16212" y="22274"/>
                  </a:lnTo>
                  <a:lnTo>
                    <a:pt x="15859" y="23120"/>
                  </a:lnTo>
                  <a:lnTo>
                    <a:pt x="15436" y="23825"/>
                  </a:lnTo>
                  <a:lnTo>
                    <a:pt x="15013" y="24389"/>
                  </a:lnTo>
                  <a:lnTo>
                    <a:pt x="14591" y="24811"/>
                  </a:lnTo>
                  <a:lnTo>
                    <a:pt x="14309" y="24952"/>
                  </a:lnTo>
                  <a:lnTo>
                    <a:pt x="14027" y="25093"/>
                  </a:lnTo>
                  <a:lnTo>
                    <a:pt x="13322" y="25234"/>
                  </a:lnTo>
                  <a:lnTo>
                    <a:pt x="12617" y="25305"/>
                  </a:lnTo>
                  <a:lnTo>
                    <a:pt x="10150" y="25305"/>
                  </a:lnTo>
                  <a:lnTo>
                    <a:pt x="9375" y="25375"/>
                  </a:lnTo>
                  <a:lnTo>
                    <a:pt x="8670" y="25516"/>
                  </a:lnTo>
                  <a:lnTo>
                    <a:pt x="7824" y="25798"/>
                  </a:lnTo>
                  <a:lnTo>
                    <a:pt x="6978" y="26151"/>
                  </a:lnTo>
                  <a:lnTo>
                    <a:pt x="6203" y="26503"/>
                  </a:lnTo>
                  <a:lnTo>
                    <a:pt x="5428" y="26926"/>
                  </a:lnTo>
                  <a:lnTo>
                    <a:pt x="4652" y="27349"/>
                  </a:lnTo>
                  <a:lnTo>
                    <a:pt x="3948" y="27842"/>
                  </a:lnTo>
                  <a:lnTo>
                    <a:pt x="2538" y="28970"/>
                  </a:lnTo>
                  <a:lnTo>
                    <a:pt x="1481" y="29816"/>
                  </a:lnTo>
                  <a:lnTo>
                    <a:pt x="705" y="30521"/>
                  </a:lnTo>
                  <a:lnTo>
                    <a:pt x="212" y="31085"/>
                  </a:lnTo>
                  <a:lnTo>
                    <a:pt x="71" y="31366"/>
                  </a:lnTo>
                  <a:lnTo>
                    <a:pt x="0" y="31507"/>
                  </a:lnTo>
                  <a:lnTo>
                    <a:pt x="0" y="31648"/>
                  </a:lnTo>
                  <a:lnTo>
                    <a:pt x="141" y="31789"/>
                  </a:lnTo>
                  <a:lnTo>
                    <a:pt x="353" y="31930"/>
                  </a:lnTo>
                  <a:lnTo>
                    <a:pt x="635" y="32001"/>
                  </a:lnTo>
                  <a:lnTo>
                    <a:pt x="1622" y="32071"/>
                  </a:lnTo>
                  <a:lnTo>
                    <a:pt x="2961" y="32001"/>
                  </a:lnTo>
                  <a:lnTo>
                    <a:pt x="3807" y="31930"/>
                  </a:lnTo>
                  <a:lnTo>
                    <a:pt x="4652" y="31860"/>
                  </a:lnTo>
                  <a:lnTo>
                    <a:pt x="5498" y="31648"/>
                  </a:lnTo>
                  <a:lnTo>
                    <a:pt x="6273" y="31437"/>
                  </a:lnTo>
                  <a:lnTo>
                    <a:pt x="7049" y="31226"/>
                  </a:lnTo>
                  <a:lnTo>
                    <a:pt x="7824" y="30873"/>
                  </a:lnTo>
                  <a:lnTo>
                    <a:pt x="9304" y="30168"/>
                  </a:lnTo>
                  <a:lnTo>
                    <a:pt x="10784" y="29322"/>
                  </a:lnTo>
                  <a:lnTo>
                    <a:pt x="12124" y="28336"/>
                  </a:lnTo>
                  <a:lnTo>
                    <a:pt x="13392" y="27278"/>
                  </a:lnTo>
                  <a:lnTo>
                    <a:pt x="14661" y="26151"/>
                  </a:lnTo>
                  <a:lnTo>
                    <a:pt x="13956" y="28265"/>
                  </a:lnTo>
                  <a:lnTo>
                    <a:pt x="13322" y="30450"/>
                  </a:lnTo>
                  <a:lnTo>
                    <a:pt x="12899" y="31507"/>
                  </a:lnTo>
                  <a:lnTo>
                    <a:pt x="12476" y="32565"/>
                  </a:lnTo>
                  <a:lnTo>
                    <a:pt x="12053" y="33551"/>
                  </a:lnTo>
                  <a:lnTo>
                    <a:pt x="11489" y="34468"/>
                  </a:lnTo>
                  <a:lnTo>
                    <a:pt x="11137" y="35032"/>
                  </a:lnTo>
                  <a:lnTo>
                    <a:pt x="10714" y="35455"/>
                  </a:lnTo>
                  <a:lnTo>
                    <a:pt x="10221" y="35877"/>
                  </a:lnTo>
                  <a:lnTo>
                    <a:pt x="9727" y="36159"/>
                  </a:lnTo>
                  <a:lnTo>
                    <a:pt x="8740" y="36864"/>
                  </a:lnTo>
                  <a:lnTo>
                    <a:pt x="8247" y="37287"/>
                  </a:lnTo>
                  <a:lnTo>
                    <a:pt x="7683" y="37781"/>
                  </a:lnTo>
                  <a:lnTo>
                    <a:pt x="7331" y="38133"/>
                  </a:lnTo>
                  <a:lnTo>
                    <a:pt x="6978" y="38697"/>
                  </a:lnTo>
                  <a:lnTo>
                    <a:pt x="6133" y="40107"/>
                  </a:lnTo>
                  <a:lnTo>
                    <a:pt x="5216" y="41798"/>
                  </a:lnTo>
                  <a:lnTo>
                    <a:pt x="4864" y="42644"/>
                  </a:lnTo>
                  <a:lnTo>
                    <a:pt x="4511" y="43490"/>
                  </a:lnTo>
                  <a:lnTo>
                    <a:pt x="4300" y="44336"/>
                  </a:lnTo>
                  <a:lnTo>
                    <a:pt x="4159" y="45111"/>
                  </a:lnTo>
                  <a:lnTo>
                    <a:pt x="4159" y="45816"/>
                  </a:lnTo>
                  <a:lnTo>
                    <a:pt x="4159" y="46098"/>
                  </a:lnTo>
                  <a:lnTo>
                    <a:pt x="4229" y="46380"/>
                  </a:lnTo>
                  <a:lnTo>
                    <a:pt x="4370" y="46591"/>
                  </a:lnTo>
                  <a:lnTo>
                    <a:pt x="4511" y="46803"/>
                  </a:lnTo>
                  <a:lnTo>
                    <a:pt x="4723" y="46944"/>
                  </a:lnTo>
                  <a:lnTo>
                    <a:pt x="4934" y="47084"/>
                  </a:lnTo>
                  <a:lnTo>
                    <a:pt x="5216" y="47155"/>
                  </a:lnTo>
                  <a:lnTo>
                    <a:pt x="5992" y="47155"/>
                  </a:lnTo>
                  <a:lnTo>
                    <a:pt x="6414" y="47014"/>
                  </a:lnTo>
                  <a:lnTo>
                    <a:pt x="7049" y="46803"/>
                  </a:lnTo>
                  <a:lnTo>
                    <a:pt x="7683" y="46521"/>
                  </a:lnTo>
                  <a:lnTo>
                    <a:pt x="8388" y="46168"/>
                  </a:lnTo>
                  <a:lnTo>
                    <a:pt x="9093" y="45745"/>
                  </a:lnTo>
                  <a:lnTo>
                    <a:pt x="9798" y="45252"/>
                  </a:lnTo>
                  <a:lnTo>
                    <a:pt x="10432" y="44688"/>
                  </a:lnTo>
                  <a:lnTo>
                    <a:pt x="11066" y="44124"/>
                  </a:lnTo>
                  <a:lnTo>
                    <a:pt x="11630" y="43490"/>
                  </a:lnTo>
                  <a:lnTo>
                    <a:pt x="12194" y="42855"/>
                  </a:lnTo>
                  <a:lnTo>
                    <a:pt x="12687" y="42151"/>
                  </a:lnTo>
                  <a:lnTo>
                    <a:pt x="13040" y="41446"/>
                  </a:lnTo>
                  <a:lnTo>
                    <a:pt x="13392" y="40741"/>
                  </a:lnTo>
                  <a:lnTo>
                    <a:pt x="13604" y="40036"/>
                  </a:lnTo>
                  <a:lnTo>
                    <a:pt x="13674" y="39261"/>
                  </a:lnTo>
                  <a:lnTo>
                    <a:pt x="13674" y="38556"/>
                  </a:lnTo>
                  <a:lnTo>
                    <a:pt x="13533" y="37851"/>
                  </a:lnTo>
                  <a:lnTo>
                    <a:pt x="13392" y="37640"/>
                  </a:lnTo>
                  <a:lnTo>
                    <a:pt x="13181" y="37358"/>
                  </a:lnTo>
                  <a:lnTo>
                    <a:pt x="12758" y="36794"/>
                  </a:lnTo>
                  <a:lnTo>
                    <a:pt x="12335" y="36300"/>
                  </a:lnTo>
                  <a:lnTo>
                    <a:pt x="12194" y="36018"/>
                  </a:lnTo>
                  <a:lnTo>
                    <a:pt x="12124" y="35807"/>
                  </a:lnTo>
                  <a:lnTo>
                    <a:pt x="12194" y="35455"/>
                  </a:lnTo>
                  <a:lnTo>
                    <a:pt x="12335" y="34961"/>
                  </a:lnTo>
                  <a:lnTo>
                    <a:pt x="12828" y="33763"/>
                  </a:lnTo>
                  <a:lnTo>
                    <a:pt x="13815" y="31719"/>
                  </a:lnTo>
                  <a:lnTo>
                    <a:pt x="14591" y="29675"/>
                  </a:lnTo>
                  <a:lnTo>
                    <a:pt x="15295" y="27560"/>
                  </a:lnTo>
                  <a:lnTo>
                    <a:pt x="16000" y="25516"/>
                  </a:lnTo>
                  <a:lnTo>
                    <a:pt x="16635" y="23402"/>
                  </a:lnTo>
                  <a:lnTo>
                    <a:pt x="16635" y="24177"/>
                  </a:lnTo>
                  <a:lnTo>
                    <a:pt x="16705" y="24952"/>
                  </a:lnTo>
                  <a:lnTo>
                    <a:pt x="16846" y="25728"/>
                  </a:lnTo>
                  <a:lnTo>
                    <a:pt x="16987" y="26503"/>
                  </a:lnTo>
                  <a:lnTo>
                    <a:pt x="17198" y="27208"/>
                  </a:lnTo>
                  <a:lnTo>
                    <a:pt x="17480" y="27983"/>
                  </a:lnTo>
                  <a:lnTo>
                    <a:pt x="17762" y="28688"/>
                  </a:lnTo>
                  <a:lnTo>
                    <a:pt x="18115" y="29393"/>
                  </a:lnTo>
                  <a:lnTo>
                    <a:pt x="18538" y="30027"/>
                  </a:lnTo>
                  <a:lnTo>
                    <a:pt x="18961" y="30662"/>
                  </a:lnTo>
                  <a:lnTo>
                    <a:pt x="19454" y="31296"/>
                  </a:lnTo>
                  <a:lnTo>
                    <a:pt x="20018" y="31860"/>
                  </a:lnTo>
                  <a:lnTo>
                    <a:pt x="20582" y="32353"/>
                  </a:lnTo>
                  <a:lnTo>
                    <a:pt x="21216" y="32847"/>
                  </a:lnTo>
                  <a:lnTo>
                    <a:pt x="21850" y="33270"/>
                  </a:lnTo>
                  <a:lnTo>
                    <a:pt x="22555" y="33622"/>
                  </a:lnTo>
                  <a:lnTo>
                    <a:pt x="23049" y="33904"/>
                  </a:lnTo>
                  <a:lnTo>
                    <a:pt x="23612" y="34045"/>
                  </a:lnTo>
                  <a:lnTo>
                    <a:pt x="23894" y="34115"/>
                  </a:lnTo>
                  <a:lnTo>
                    <a:pt x="24106" y="34115"/>
                  </a:lnTo>
                  <a:lnTo>
                    <a:pt x="24317" y="34045"/>
                  </a:lnTo>
                  <a:lnTo>
                    <a:pt x="24458" y="33833"/>
                  </a:lnTo>
                  <a:lnTo>
                    <a:pt x="24458" y="33692"/>
                  </a:lnTo>
                  <a:lnTo>
                    <a:pt x="24458" y="33411"/>
                  </a:lnTo>
                  <a:lnTo>
                    <a:pt x="24247" y="32635"/>
                  </a:lnTo>
                  <a:lnTo>
                    <a:pt x="23965" y="31719"/>
                  </a:lnTo>
                  <a:lnTo>
                    <a:pt x="23542" y="30591"/>
                  </a:lnTo>
                  <a:lnTo>
                    <a:pt x="22767" y="28547"/>
                  </a:lnTo>
                  <a:lnTo>
                    <a:pt x="22203" y="27137"/>
                  </a:lnTo>
                  <a:lnTo>
                    <a:pt x="21780" y="25798"/>
                  </a:lnTo>
                  <a:lnTo>
                    <a:pt x="21216" y="24389"/>
                  </a:lnTo>
                  <a:lnTo>
                    <a:pt x="20652" y="23120"/>
                  </a:lnTo>
                  <a:lnTo>
                    <a:pt x="19877" y="21851"/>
                  </a:lnTo>
                  <a:lnTo>
                    <a:pt x="19454" y="21146"/>
                  </a:lnTo>
                  <a:lnTo>
                    <a:pt x="19102" y="20653"/>
                  </a:lnTo>
                  <a:lnTo>
                    <a:pt x="18467" y="19878"/>
                  </a:lnTo>
                  <a:lnTo>
                    <a:pt x="18256" y="19455"/>
                  </a:lnTo>
                  <a:lnTo>
                    <a:pt x="18115" y="19032"/>
                  </a:lnTo>
                  <a:lnTo>
                    <a:pt x="18044" y="18468"/>
                  </a:lnTo>
                  <a:lnTo>
                    <a:pt x="18044" y="17763"/>
                  </a:lnTo>
                  <a:lnTo>
                    <a:pt x="18185" y="16283"/>
                  </a:lnTo>
                  <a:lnTo>
                    <a:pt x="18397" y="14732"/>
                  </a:lnTo>
                  <a:lnTo>
                    <a:pt x="19031" y="11701"/>
                  </a:lnTo>
                  <a:lnTo>
                    <a:pt x="19595" y="8671"/>
                  </a:lnTo>
                  <a:lnTo>
                    <a:pt x="19877" y="7120"/>
                  </a:lnTo>
                  <a:lnTo>
                    <a:pt x="20018" y="5640"/>
                  </a:lnTo>
                  <a:lnTo>
                    <a:pt x="20370" y="6767"/>
                  </a:lnTo>
                  <a:lnTo>
                    <a:pt x="20793" y="7825"/>
                  </a:lnTo>
                  <a:lnTo>
                    <a:pt x="21286" y="8741"/>
                  </a:lnTo>
                  <a:lnTo>
                    <a:pt x="21921" y="9587"/>
                  </a:lnTo>
                  <a:lnTo>
                    <a:pt x="22555" y="10433"/>
                  </a:lnTo>
                  <a:lnTo>
                    <a:pt x="23331" y="11278"/>
                  </a:lnTo>
                  <a:lnTo>
                    <a:pt x="24811" y="12900"/>
                  </a:lnTo>
                  <a:lnTo>
                    <a:pt x="25868" y="14239"/>
                  </a:lnTo>
                  <a:lnTo>
                    <a:pt x="26432" y="14944"/>
                  </a:lnTo>
                  <a:lnTo>
                    <a:pt x="27066" y="15507"/>
                  </a:lnTo>
                  <a:lnTo>
                    <a:pt x="27348" y="15789"/>
                  </a:lnTo>
                  <a:lnTo>
                    <a:pt x="27701" y="15930"/>
                  </a:lnTo>
                  <a:lnTo>
                    <a:pt x="27982" y="16001"/>
                  </a:lnTo>
                  <a:lnTo>
                    <a:pt x="28194" y="15930"/>
                  </a:lnTo>
                  <a:lnTo>
                    <a:pt x="28476" y="15860"/>
                  </a:lnTo>
                  <a:lnTo>
                    <a:pt x="28687" y="15578"/>
                  </a:lnTo>
                  <a:lnTo>
                    <a:pt x="28899" y="15226"/>
                  </a:lnTo>
                  <a:lnTo>
                    <a:pt x="29110" y="14662"/>
                  </a:lnTo>
                  <a:lnTo>
                    <a:pt x="29181" y="14168"/>
                  </a:lnTo>
                  <a:lnTo>
                    <a:pt x="29251" y="13675"/>
                  </a:lnTo>
                  <a:lnTo>
                    <a:pt x="29251" y="13111"/>
                  </a:lnTo>
                  <a:lnTo>
                    <a:pt x="29181" y="12477"/>
                  </a:lnTo>
                  <a:lnTo>
                    <a:pt x="28969" y="11278"/>
                  </a:lnTo>
                  <a:lnTo>
                    <a:pt x="28617" y="10080"/>
                  </a:lnTo>
                  <a:lnTo>
                    <a:pt x="28123" y="8811"/>
                  </a:lnTo>
                  <a:lnTo>
                    <a:pt x="27630" y="7684"/>
                  </a:lnTo>
                  <a:lnTo>
                    <a:pt x="27066" y="6626"/>
                  </a:lnTo>
                  <a:lnTo>
                    <a:pt x="26573" y="5781"/>
                  </a:lnTo>
                  <a:lnTo>
                    <a:pt x="26150" y="5217"/>
                  </a:lnTo>
                  <a:lnTo>
                    <a:pt x="25516" y="4512"/>
                  </a:lnTo>
                  <a:lnTo>
                    <a:pt x="24670" y="3807"/>
                  </a:lnTo>
                  <a:lnTo>
                    <a:pt x="23753" y="3102"/>
                  </a:lnTo>
                  <a:lnTo>
                    <a:pt x="22767" y="2538"/>
                  </a:lnTo>
                  <a:lnTo>
                    <a:pt x="22273" y="2256"/>
                  </a:lnTo>
                  <a:lnTo>
                    <a:pt x="21780" y="2115"/>
                  </a:lnTo>
                  <a:lnTo>
                    <a:pt x="21357" y="2045"/>
                  </a:lnTo>
                  <a:lnTo>
                    <a:pt x="20934" y="2045"/>
                  </a:lnTo>
                  <a:lnTo>
                    <a:pt x="20511" y="2186"/>
                  </a:lnTo>
                  <a:lnTo>
                    <a:pt x="20229" y="2397"/>
                  </a:lnTo>
                  <a:lnTo>
                    <a:pt x="20088" y="1129"/>
                  </a:lnTo>
                  <a:lnTo>
                    <a:pt x="19947"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25" name="Google Shape;425;p9"/>
            <p:cNvGrpSpPr/>
            <p:nvPr/>
          </p:nvGrpSpPr>
          <p:grpSpPr>
            <a:xfrm>
              <a:off x="818425" y="1334150"/>
              <a:ext cx="925100" cy="1370950"/>
              <a:chOff x="3112200" y="1334150"/>
              <a:chExt cx="925100" cy="1370950"/>
            </a:xfrm>
          </p:grpSpPr>
          <p:sp>
            <p:nvSpPr>
              <p:cNvPr id="426" name="Google Shape;426;p9"/>
              <p:cNvSpPr/>
              <p:nvPr/>
            </p:nvSpPr>
            <p:spPr>
              <a:xfrm>
                <a:off x="3173850" y="1334150"/>
                <a:ext cx="819400" cy="1279300"/>
              </a:xfrm>
              <a:custGeom>
                <a:avLst/>
                <a:gdLst/>
                <a:ahLst/>
                <a:cxnLst/>
                <a:rect l="l" t="t" r="r" b="b"/>
                <a:pathLst>
                  <a:path w="32776" h="51172" extrusionOk="0">
                    <a:moveTo>
                      <a:pt x="15155" y="0"/>
                    </a:moveTo>
                    <a:lnTo>
                      <a:pt x="15026" y="431"/>
                    </a:lnTo>
                    <a:lnTo>
                      <a:pt x="15084" y="353"/>
                    </a:lnTo>
                    <a:lnTo>
                      <a:pt x="15155" y="0"/>
                    </a:lnTo>
                    <a:close/>
                    <a:moveTo>
                      <a:pt x="15026" y="431"/>
                    </a:moveTo>
                    <a:lnTo>
                      <a:pt x="14873" y="635"/>
                    </a:lnTo>
                    <a:lnTo>
                      <a:pt x="14380" y="1339"/>
                    </a:lnTo>
                    <a:lnTo>
                      <a:pt x="13957" y="2044"/>
                    </a:lnTo>
                    <a:lnTo>
                      <a:pt x="13745" y="2397"/>
                    </a:lnTo>
                    <a:lnTo>
                      <a:pt x="13604" y="2820"/>
                    </a:lnTo>
                    <a:lnTo>
                      <a:pt x="13252" y="3947"/>
                    </a:lnTo>
                    <a:lnTo>
                      <a:pt x="13040" y="5146"/>
                    </a:lnTo>
                    <a:lnTo>
                      <a:pt x="12970" y="6273"/>
                    </a:lnTo>
                    <a:lnTo>
                      <a:pt x="12899" y="7472"/>
                    </a:lnTo>
                    <a:lnTo>
                      <a:pt x="12970" y="8670"/>
                    </a:lnTo>
                    <a:lnTo>
                      <a:pt x="13181" y="9798"/>
                    </a:lnTo>
                    <a:lnTo>
                      <a:pt x="13463" y="10996"/>
                    </a:lnTo>
                    <a:lnTo>
                      <a:pt x="13816" y="12124"/>
                    </a:lnTo>
                    <a:lnTo>
                      <a:pt x="14098" y="13251"/>
                    </a:lnTo>
                    <a:lnTo>
                      <a:pt x="14380" y="14379"/>
                    </a:lnTo>
                    <a:lnTo>
                      <a:pt x="14591" y="15436"/>
                    </a:lnTo>
                    <a:lnTo>
                      <a:pt x="14662" y="16564"/>
                    </a:lnTo>
                    <a:lnTo>
                      <a:pt x="14662" y="17128"/>
                    </a:lnTo>
                    <a:lnTo>
                      <a:pt x="14591" y="17692"/>
                    </a:lnTo>
                    <a:lnTo>
                      <a:pt x="14380" y="18115"/>
                    </a:lnTo>
                    <a:lnTo>
                      <a:pt x="14168" y="18538"/>
                    </a:lnTo>
                    <a:lnTo>
                      <a:pt x="13886" y="18820"/>
                    </a:lnTo>
                    <a:lnTo>
                      <a:pt x="13604" y="19172"/>
                    </a:lnTo>
                    <a:lnTo>
                      <a:pt x="13252" y="19383"/>
                    </a:lnTo>
                    <a:lnTo>
                      <a:pt x="12829" y="19595"/>
                    </a:lnTo>
                    <a:lnTo>
                      <a:pt x="11983" y="19947"/>
                    </a:lnTo>
                    <a:lnTo>
                      <a:pt x="10996" y="20229"/>
                    </a:lnTo>
                    <a:lnTo>
                      <a:pt x="9023" y="20652"/>
                    </a:lnTo>
                    <a:lnTo>
                      <a:pt x="7190" y="21146"/>
                    </a:lnTo>
                    <a:lnTo>
                      <a:pt x="4018" y="22132"/>
                    </a:lnTo>
                    <a:lnTo>
                      <a:pt x="2468" y="22696"/>
                    </a:lnTo>
                    <a:lnTo>
                      <a:pt x="1129" y="23260"/>
                    </a:lnTo>
                    <a:lnTo>
                      <a:pt x="635" y="23472"/>
                    </a:lnTo>
                    <a:lnTo>
                      <a:pt x="212" y="23754"/>
                    </a:lnTo>
                    <a:lnTo>
                      <a:pt x="1" y="23965"/>
                    </a:lnTo>
                    <a:lnTo>
                      <a:pt x="1" y="24035"/>
                    </a:lnTo>
                    <a:lnTo>
                      <a:pt x="1" y="24106"/>
                    </a:lnTo>
                    <a:lnTo>
                      <a:pt x="494" y="23965"/>
                    </a:lnTo>
                    <a:lnTo>
                      <a:pt x="1763" y="23613"/>
                    </a:lnTo>
                    <a:lnTo>
                      <a:pt x="5851" y="22555"/>
                    </a:lnTo>
                    <a:lnTo>
                      <a:pt x="10080" y="21568"/>
                    </a:lnTo>
                    <a:lnTo>
                      <a:pt x="12477" y="21075"/>
                    </a:lnTo>
                    <a:lnTo>
                      <a:pt x="11490" y="23331"/>
                    </a:lnTo>
                    <a:lnTo>
                      <a:pt x="10785" y="25163"/>
                    </a:lnTo>
                    <a:lnTo>
                      <a:pt x="10010" y="27207"/>
                    </a:lnTo>
                    <a:lnTo>
                      <a:pt x="9305" y="29251"/>
                    </a:lnTo>
                    <a:lnTo>
                      <a:pt x="8811" y="31013"/>
                    </a:lnTo>
                    <a:lnTo>
                      <a:pt x="8670" y="31718"/>
                    </a:lnTo>
                    <a:lnTo>
                      <a:pt x="8670" y="32353"/>
                    </a:lnTo>
                    <a:lnTo>
                      <a:pt x="8670" y="32705"/>
                    </a:lnTo>
                    <a:lnTo>
                      <a:pt x="8741" y="32846"/>
                    </a:lnTo>
                    <a:lnTo>
                      <a:pt x="8882" y="32916"/>
                    </a:lnTo>
                    <a:lnTo>
                      <a:pt x="8952" y="32916"/>
                    </a:lnTo>
                    <a:lnTo>
                      <a:pt x="9093" y="32705"/>
                    </a:lnTo>
                    <a:lnTo>
                      <a:pt x="9446" y="32071"/>
                    </a:lnTo>
                    <a:lnTo>
                      <a:pt x="10362" y="29815"/>
                    </a:lnTo>
                    <a:lnTo>
                      <a:pt x="11701" y="26220"/>
                    </a:lnTo>
                    <a:lnTo>
                      <a:pt x="11983" y="27207"/>
                    </a:lnTo>
                    <a:lnTo>
                      <a:pt x="12265" y="28265"/>
                    </a:lnTo>
                    <a:lnTo>
                      <a:pt x="12617" y="29322"/>
                    </a:lnTo>
                    <a:lnTo>
                      <a:pt x="12758" y="30379"/>
                    </a:lnTo>
                    <a:lnTo>
                      <a:pt x="13181" y="32071"/>
                    </a:lnTo>
                    <a:lnTo>
                      <a:pt x="12970" y="32141"/>
                    </a:lnTo>
                    <a:lnTo>
                      <a:pt x="12829" y="32282"/>
                    </a:lnTo>
                    <a:lnTo>
                      <a:pt x="12758" y="32494"/>
                    </a:lnTo>
                    <a:lnTo>
                      <a:pt x="12688" y="32705"/>
                    </a:lnTo>
                    <a:lnTo>
                      <a:pt x="12899" y="33339"/>
                    </a:lnTo>
                    <a:lnTo>
                      <a:pt x="13040" y="33621"/>
                    </a:lnTo>
                    <a:lnTo>
                      <a:pt x="13181" y="33762"/>
                    </a:lnTo>
                    <a:lnTo>
                      <a:pt x="13322" y="33903"/>
                    </a:lnTo>
                    <a:lnTo>
                      <a:pt x="13604" y="33903"/>
                    </a:lnTo>
                    <a:lnTo>
                      <a:pt x="13675" y="33833"/>
                    </a:lnTo>
                    <a:lnTo>
                      <a:pt x="13957" y="33621"/>
                    </a:lnTo>
                    <a:lnTo>
                      <a:pt x="14168" y="33269"/>
                    </a:lnTo>
                    <a:lnTo>
                      <a:pt x="14380" y="32705"/>
                    </a:lnTo>
                    <a:lnTo>
                      <a:pt x="14450" y="32141"/>
                    </a:lnTo>
                    <a:lnTo>
                      <a:pt x="14450" y="31718"/>
                    </a:lnTo>
                    <a:lnTo>
                      <a:pt x="14380" y="31225"/>
                    </a:lnTo>
                    <a:lnTo>
                      <a:pt x="14309" y="30802"/>
                    </a:lnTo>
                    <a:lnTo>
                      <a:pt x="14168" y="30379"/>
                    </a:lnTo>
                    <a:lnTo>
                      <a:pt x="13745" y="29533"/>
                    </a:lnTo>
                    <a:lnTo>
                      <a:pt x="13322" y="28687"/>
                    </a:lnTo>
                    <a:lnTo>
                      <a:pt x="12829" y="27842"/>
                    </a:lnTo>
                    <a:lnTo>
                      <a:pt x="12477" y="27066"/>
                    </a:lnTo>
                    <a:lnTo>
                      <a:pt x="12124" y="26220"/>
                    </a:lnTo>
                    <a:lnTo>
                      <a:pt x="12054" y="25868"/>
                    </a:lnTo>
                    <a:lnTo>
                      <a:pt x="11983" y="25445"/>
                    </a:lnTo>
                    <a:lnTo>
                      <a:pt x="11983" y="25093"/>
                    </a:lnTo>
                    <a:lnTo>
                      <a:pt x="12054" y="24740"/>
                    </a:lnTo>
                    <a:lnTo>
                      <a:pt x="12336" y="23824"/>
                    </a:lnTo>
                    <a:lnTo>
                      <a:pt x="12829" y="22908"/>
                    </a:lnTo>
                    <a:lnTo>
                      <a:pt x="13322" y="21921"/>
                    </a:lnTo>
                    <a:lnTo>
                      <a:pt x="13886" y="20934"/>
                    </a:lnTo>
                    <a:lnTo>
                      <a:pt x="14521" y="20088"/>
                    </a:lnTo>
                    <a:lnTo>
                      <a:pt x="15507" y="18749"/>
                    </a:lnTo>
                    <a:lnTo>
                      <a:pt x="16706" y="21709"/>
                    </a:lnTo>
                    <a:lnTo>
                      <a:pt x="17974" y="24670"/>
                    </a:lnTo>
                    <a:lnTo>
                      <a:pt x="20653" y="30520"/>
                    </a:lnTo>
                    <a:lnTo>
                      <a:pt x="21428" y="32212"/>
                    </a:lnTo>
                    <a:lnTo>
                      <a:pt x="21639" y="32846"/>
                    </a:lnTo>
                    <a:lnTo>
                      <a:pt x="21710" y="33410"/>
                    </a:lnTo>
                    <a:lnTo>
                      <a:pt x="21710" y="33974"/>
                    </a:lnTo>
                    <a:lnTo>
                      <a:pt x="21569" y="34538"/>
                    </a:lnTo>
                    <a:lnTo>
                      <a:pt x="21216" y="35242"/>
                    </a:lnTo>
                    <a:lnTo>
                      <a:pt x="20794" y="36088"/>
                    </a:lnTo>
                    <a:lnTo>
                      <a:pt x="20300" y="37146"/>
                    </a:lnTo>
                    <a:lnTo>
                      <a:pt x="19877" y="38203"/>
                    </a:lnTo>
                    <a:lnTo>
                      <a:pt x="19666" y="38626"/>
                    </a:lnTo>
                    <a:lnTo>
                      <a:pt x="19384" y="39119"/>
                    </a:lnTo>
                    <a:lnTo>
                      <a:pt x="19032" y="39472"/>
                    </a:lnTo>
                    <a:lnTo>
                      <a:pt x="18609" y="39824"/>
                    </a:lnTo>
                    <a:lnTo>
                      <a:pt x="18186" y="40035"/>
                    </a:lnTo>
                    <a:lnTo>
                      <a:pt x="17692" y="40317"/>
                    </a:lnTo>
                    <a:lnTo>
                      <a:pt x="16565" y="40811"/>
                    </a:lnTo>
                    <a:lnTo>
                      <a:pt x="14521" y="41586"/>
                    </a:lnTo>
                    <a:lnTo>
                      <a:pt x="14239" y="41586"/>
                    </a:lnTo>
                    <a:lnTo>
                      <a:pt x="13957" y="41516"/>
                    </a:lnTo>
                    <a:lnTo>
                      <a:pt x="13322" y="41445"/>
                    </a:lnTo>
                    <a:lnTo>
                      <a:pt x="13040" y="41516"/>
                    </a:lnTo>
                    <a:lnTo>
                      <a:pt x="12829" y="41657"/>
                    </a:lnTo>
                    <a:lnTo>
                      <a:pt x="12758" y="41798"/>
                    </a:lnTo>
                    <a:lnTo>
                      <a:pt x="12688" y="41938"/>
                    </a:lnTo>
                    <a:lnTo>
                      <a:pt x="12688" y="42432"/>
                    </a:lnTo>
                    <a:lnTo>
                      <a:pt x="12758" y="42784"/>
                    </a:lnTo>
                    <a:lnTo>
                      <a:pt x="12899" y="42996"/>
                    </a:lnTo>
                    <a:lnTo>
                      <a:pt x="13181" y="43066"/>
                    </a:lnTo>
                    <a:lnTo>
                      <a:pt x="13604" y="43137"/>
                    </a:lnTo>
                    <a:lnTo>
                      <a:pt x="14027" y="43066"/>
                    </a:lnTo>
                    <a:lnTo>
                      <a:pt x="14450" y="42925"/>
                    </a:lnTo>
                    <a:lnTo>
                      <a:pt x="15507" y="42502"/>
                    </a:lnTo>
                    <a:lnTo>
                      <a:pt x="16635" y="42009"/>
                    </a:lnTo>
                    <a:lnTo>
                      <a:pt x="17622" y="41516"/>
                    </a:lnTo>
                    <a:lnTo>
                      <a:pt x="18468" y="41093"/>
                    </a:lnTo>
                    <a:lnTo>
                      <a:pt x="19032" y="40881"/>
                    </a:lnTo>
                    <a:lnTo>
                      <a:pt x="18820" y="41868"/>
                    </a:lnTo>
                    <a:lnTo>
                      <a:pt x="18750" y="43066"/>
                    </a:lnTo>
                    <a:lnTo>
                      <a:pt x="18609" y="44194"/>
                    </a:lnTo>
                    <a:lnTo>
                      <a:pt x="18538" y="44687"/>
                    </a:lnTo>
                    <a:lnTo>
                      <a:pt x="18327" y="45181"/>
                    </a:lnTo>
                    <a:lnTo>
                      <a:pt x="18186" y="45463"/>
                    </a:lnTo>
                    <a:lnTo>
                      <a:pt x="18045" y="45745"/>
                    </a:lnTo>
                    <a:lnTo>
                      <a:pt x="17551" y="46238"/>
                    </a:lnTo>
                    <a:lnTo>
                      <a:pt x="17410" y="46449"/>
                    </a:lnTo>
                    <a:lnTo>
                      <a:pt x="17199" y="46802"/>
                    </a:lnTo>
                    <a:lnTo>
                      <a:pt x="17128" y="47084"/>
                    </a:lnTo>
                    <a:lnTo>
                      <a:pt x="17058" y="47436"/>
                    </a:lnTo>
                    <a:lnTo>
                      <a:pt x="17058" y="47859"/>
                    </a:lnTo>
                    <a:lnTo>
                      <a:pt x="17128" y="48212"/>
                    </a:lnTo>
                    <a:lnTo>
                      <a:pt x="17269" y="48494"/>
                    </a:lnTo>
                    <a:lnTo>
                      <a:pt x="17410" y="48705"/>
                    </a:lnTo>
                    <a:lnTo>
                      <a:pt x="17551" y="48846"/>
                    </a:lnTo>
                    <a:lnTo>
                      <a:pt x="17763" y="48987"/>
                    </a:lnTo>
                    <a:lnTo>
                      <a:pt x="18256" y="48987"/>
                    </a:lnTo>
                    <a:lnTo>
                      <a:pt x="18750" y="48846"/>
                    </a:lnTo>
                    <a:lnTo>
                      <a:pt x="19243" y="48494"/>
                    </a:lnTo>
                    <a:lnTo>
                      <a:pt x="19666" y="48071"/>
                    </a:lnTo>
                    <a:lnTo>
                      <a:pt x="20018" y="47507"/>
                    </a:lnTo>
                    <a:lnTo>
                      <a:pt x="20018" y="47366"/>
                    </a:lnTo>
                    <a:lnTo>
                      <a:pt x="20018" y="47154"/>
                    </a:lnTo>
                    <a:lnTo>
                      <a:pt x="19948" y="46943"/>
                    </a:lnTo>
                    <a:lnTo>
                      <a:pt x="19877" y="46661"/>
                    </a:lnTo>
                    <a:lnTo>
                      <a:pt x="19807" y="46379"/>
                    </a:lnTo>
                    <a:lnTo>
                      <a:pt x="19807" y="45745"/>
                    </a:lnTo>
                    <a:lnTo>
                      <a:pt x="19736" y="44969"/>
                    </a:lnTo>
                    <a:lnTo>
                      <a:pt x="19666" y="44123"/>
                    </a:lnTo>
                    <a:lnTo>
                      <a:pt x="19736" y="43348"/>
                    </a:lnTo>
                    <a:lnTo>
                      <a:pt x="19877" y="42150"/>
                    </a:lnTo>
                    <a:lnTo>
                      <a:pt x="20159" y="41022"/>
                    </a:lnTo>
                    <a:lnTo>
                      <a:pt x="20794" y="38767"/>
                    </a:lnTo>
                    <a:lnTo>
                      <a:pt x="21498" y="36511"/>
                    </a:lnTo>
                    <a:lnTo>
                      <a:pt x="22344" y="34326"/>
                    </a:lnTo>
                    <a:lnTo>
                      <a:pt x="23190" y="36441"/>
                    </a:lnTo>
                    <a:lnTo>
                      <a:pt x="24036" y="38555"/>
                    </a:lnTo>
                    <a:lnTo>
                      <a:pt x="24811" y="40740"/>
                    </a:lnTo>
                    <a:lnTo>
                      <a:pt x="25446" y="42925"/>
                    </a:lnTo>
                    <a:lnTo>
                      <a:pt x="25516" y="43630"/>
                    </a:lnTo>
                    <a:lnTo>
                      <a:pt x="25657" y="44687"/>
                    </a:lnTo>
                    <a:lnTo>
                      <a:pt x="25868" y="47366"/>
                    </a:lnTo>
                    <a:lnTo>
                      <a:pt x="26080" y="48775"/>
                    </a:lnTo>
                    <a:lnTo>
                      <a:pt x="26221" y="49903"/>
                    </a:lnTo>
                    <a:lnTo>
                      <a:pt x="26432" y="50819"/>
                    </a:lnTo>
                    <a:lnTo>
                      <a:pt x="26573" y="51031"/>
                    </a:lnTo>
                    <a:lnTo>
                      <a:pt x="26714" y="51172"/>
                    </a:lnTo>
                    <a:lnTo>
                      <a:pt x="27208" y="51172"/>
                    </a:lnTo>
                    <a:lnTo>
                      <a:pt x="27349" y="51031"/>
                    </a:lnTo>
                    <a:lnTo>
                      <a:pt x="27490" y="50890"/>
                    </a:lnTo>
                    <a:lnTo>
                      <a:pt x="27630" y="50608"/>
                    </a:lnTo>
                    <a:lnTo>
                      <a:pt x="27701" y="50326"/>
                    </a:lnTo>
                    <a:lnTo>
                      <a:pt x="27771" y="49480"/>
                    </a:lnTo>
                    <a:lnTo>
                      <a:pt x="27771" y="48494"/>
                    </a:lnTo>
                    <a:lnTo>
                      <a:pt x="27630" y="47366"/>
                    </a:lnTo>
                    <a:lnTo>
                      <a:pt x="27490" y="46168"/>
                    </a:lnTo>
                    <a:lnTo>
                      <a:pt x="27208" y="44828"/>
                    </a:lnTo>
                    <a:lnTo>
                      <a:pt x="26644" y="42150"/>
                    </a:lnTo>
                    <a:lnTo>
                      <a:pt x="25939" y="39753"/>
                    </a:lnTo>
                    <a:lnTo>
                      <a:pt x="25375" y="37850"/>
                    </a:lnTo>
                    <a:lnTo>
                      <a:pt x="25023" y="36793"/>
                    </a:lnTo>
                    <a:lnTo>
                      <a:pt x="25023" y="36793"/>
                    </a:lnTo>
                    <a:lnTo>
                      <a:pt x="25586" y="37075"/>
                    </a:lnTo>
                    <a:lnTo>
                      <a:pt x="26080" y="37216"/>
                    </a:lnTo>
                    <a:lnTo>
                      <a:pt x="27208" y="37568"/>
                    </a:lnTo>
                    <a:lnTo>
                      <a:pt x="27701" y="37780"/>
                    </a:lnTo>
                    <a:lnTo>
                      <a:pt x="28265" y="37991"/>
                    </a:lnTo>
                    <a:lnTo>
                      <a:pt x="28758" y="38273"/>
                    </a:lnTo>
                    <a:lnTo>
                      <a:pt x="29252" y="38626"/>
                    </a:lnTo>
                    <a:lnTo>
                      <a:pt x="29675" y="39049"/>
                    </a:lnTo>
                    <a:lnTo>
                      <a:pt x="30168" y="39683"/>
                    </a:lnTo>
                    <a:lnTo>
                      <a:pt x="30732" y="40247"/>
                    </a:lnTo>
                    <a:lnTo>
                      <a:pt x="30943" y="40388"/>
                    </a:lnTo>
                    <a:lnTo>
                      <a:pt x="31225" y="40458"/>
                    </a:lnTo>
                    <a:lnTo>
                      <a:pt x="31719" y="40458"/>
                    </a:lnTo>
                    <a:lnTo>
                      <a:pt x="31930" y="40388"/>
                    </a:lnTo>
                    <a:lnTo>
                      <a:pt x="32071" y="40317"/>
                    </a:lnTo>
                    <a:lnTo>
                      <a:pt x="32282" y="40176"/>
                    </a:lnTo>
                    <a:lnTo>
                      <a:pt x="32423" y="40035"/>
                    </a:lnTo>
                    <a:lnTo>
                      <a:pt x="32564" y="39824"/>
                    </a:lnTo>
                    <a:lnTo>
                      <a:pt x="32635" y="39542"/>
                    </a:lnTo>
                    <a:lnTo>
                      <a:pt x="32776" y="38908"/>
                    </a:lnTo>
                    <a:lnTo>
                      <a:pt x="32705" y="38696"/>
                    </a:lnTo>
                    <a:lnTo>
                      <a:pt x="32705" y="38555"/>
                    </a:lnTo>
                    <a:lnTo>
                      <a:pt x="32635" y="38414"/>
                    </a:lnTo>
                    <a:lnTo>
                      <a:pt x="32494" y="38344"/>
                    </a:lnTo>
                    <a:lnTo>
                      <a:pt x="32212" y="38273"/>
                    </a:lnTo>
                    <a:lnTo>
                      <a:pt x="31860" y="38273"/>
                    </a:lnTo>
                    <a:lnTo>
                      <a:pt x="31437" y="38344"/>
                    </a:lnTo>
                    <a:lnTo>
                      <a:pt x="31084" y="38414"/>
                    </a:lnTo>
                    <a:lnTo>
                      <a:pt x="30802" y="38414"/>
                    </a:lnTo>
                    <a:lnTo>
                      <a:pt x="30450" y="38273"/>
                    </a:lnTo>
                    <a:lnTo>
                      <a:pt x="30097" y="38062"/>
                    </a:lnTo>
                    <a:lnTo>
                      <a:pt x="29252" y="37568"/>
                    </a:lnTo>
                    <a:lnTo>
                      <a:pt x="28406" y="37075"/>
                    </a:lnTo>
                    <a:lnTo>
                      <a:pt x="27912" y="36864"/>
                    </a:lnTo>
                    <a:lnTo>
                      <a:pt x="27490" y="36723"/>
                    </a:lnTo>
                    <a:lnTo>
                      <a:pt x="26855" y="36582"/>
                    </a:lnTo>
                    <a:lnTo>
                      <a:pt x="26080" y="36511"/>
                    </a:lnTo>
                    <a:lnTo>
                      <a:pt x="25305" y="36370"/>
                    </a:lnTo>
                    <a:lnTo>
                      <a:pt x="25023" y="36300"/>
                    </a:lnTo>
                    <a:lnTo>
                      <a:pt x="24811" y="36229"/>
                    </a:lnTo>
                    <a:lnTo>
                      <a:pt x="24600" y="36018"/>
                    </a:lnTo>
                    <a:lnTo>
                      <a:pt x="24459" y="35736"/>
                    </a:lnTo>
                    <a:lnTo>
                      <a:pt x="24177" y="35031"/>
                    </a:lnTo>
                    <a:lnTo>
                      <a:pt x="23683" y="33621"/>
                    </a:lnTo>
                    <a:lnTo>
                      <a:pt x="18186" y="21568"/>
                    </a:lnTo>
                    <a:lnTo>
                      <a:pt x="19032" y="21639"/>
                    </a:lnTo>
                    <a:lnTo>
                      <a:pt x="19877" y="21709"/>
                    </a:lnTo>
                    <a:lnTo>
                      <a:pt x="20653" y="21921"/>
                    </a:lnTo>
                    <a:lnTo>
                      <a:pt x="21428" y="22132"/>
                    </a:lnTo>
                    <a:lnTo>
                      <a:pt x="22203" y="22414"/>
                    </a:lnTo>
                    <a:lnTo>
                      <a:pt x="22838" y="22837"/>
                    </a:lnTo>
                    <a:lnTo>
                      <a:pt x="23401" y="23260"/>
                    </a:lnTo>
                    <a:lnTo>
                      <a:pt x="23824" y="23824"/>
                    </a:lnTo>
                    <a:lnTo>
                      <a:pt x="24529" y="25022"/>
                    </a:lnTo>
                    <a:lnTo>
                      <a:pt x="25446" y="26925"/>
                    </a:lnTo>
                    <a:lnTo>
                      <a:pt x="26291" y="28758"/>
                    </a:lnTo>
                    <a:lnTo>
                      <a:pt x="26573" y="29392"/>
                    </a:lnTo>
                    <a:lnTo>
                      <a:pt x="26644" y="29815"/>
                    </a:lnTo>
                    <a:lnTo>
                      <a:pt x="26644" y="29040"/>
                    </a:lnTo>
                    <a:lnTo>
                      <a:pt x="26503" y="28265"/>
                    </a:lnTo>
                    <a:lnTo>
                      <a:pt x="26291" y="27489"/>
                    </a:lnTo>
                    <a:lnTo>
                      <a:pt x="26080" y="26714"/>
                    </a:lnTo>
                    <a:lnTo>
                      <a:pt x="25586" y="25093"/>
                    </a:lnTo>
                    <a:lnTo>
                      <a:pt x="25023" y="23683"/>
                    </a:lnTo>
                    <a:lnTo>
                      <a:pt x="26291" y="24317"/>
                    </a:lnTo>
                    <a:lnTo>
                      <a:pt x="28547" y="25445"/>
                    </a:lnTo>
                    <a:lnTo>
                      <a:pt x="29815" y="26009"/>
                    </a:lnTo>
                    <a:lnTo>
                      <a:pt x="30873" y="26432"/>
                    </a:lnTo>
                    <a:lnTo>
                      <a:pt x="31578" y="26714"/>
                    </a:lnTo>
                    <a:lnTo>
                      <a:pt x="31860" y="26714"/>
                    </a:lnTo>
                    <a:lnTo>
                      <a:pt x="31930" y="26643"/>
                    </a:lnTo>
                    <a:lnTo>
                      <a:pt x="31930" y="26502"/>
                    </a:lnTo>
                    <a:lnTo>
                      <a:pt x="31930" y="26361"/>
                    </a:lnTo>
                    <a:lnTo>
                      <a:pt x="31648" y="26079"/>
                    </a:lnTo>
                    <a:lnTo>
                      <a:pt x="31155" y="25657"/>
                    </a:lnTo>
                    <a:lnTo>
                      <a:pt x="30520" y="25234"/>
                    </a:lnTo>
                    <a:lnTo>
                      <a:pt x="28829" y="24317"/>
                    </a:lnTo>
                    <a:lnTo>
                      <a:pt x="26785" y="23331"/>
                    </a:lnTo>
                    <a:lnTo>
                      <a:pt x="24741" y="22485"/>
                    </a:lnTo>
                    <a:lnTo>
                      <a:pt x="22767" y="21709"/>
                    </a:lnTo>
                    <a:lnTo>
                      <a:pt x="21216" y="21146"/>
                    </a:lnTo>
                    <a:lnTo>
                      <a:pt x="20371" y="20864"/>
                    </a:lnTo>
                    <a:lnTo>
                      <a:pt x="19525" y="20793"/>
                    </a:lnTo>
                    <a:lnTo>
                      <a:pt x="18820" y="20723"/>
                    </a:lnTo>
                    <a:lnTo>
                      <a:pt x="18468" y="20652"/>
                    </a:lnTo>
                    <a:lnTo>
                      <a:pt x="18186" y="20511"/>
                    </a:lnTo>
                    <a:lnTo>
                      <a:pt x="17833" y="20370"/>
                    </a:lnTo>
                    <a:lnTo>
                      <a:pt x="17551" y="20159"/>
                    </a:lnTo>
                    <a:lnTo>
                      <a:pt x="17340" y="19877"/>
                    </a:lnTo>
                    <a:lnTo>
                      <a:pt x="17199" y="19595"/>
                    </a:lnTo>
                    <a:lnTo>
                      <a:pt x="16917" y="18820"/>
                    </a:lnTo>
                    <a:lnTo>
                      <a:pt x="16424" y="17410"/>
                    </a:lnTo>
                    <a:lnTo>
                      <a:pt x="15789" y="15718"/>
                    </a:lnTo>
                    <a:lnTo>
                      <a:pt x="15155" y="13956"/>
                    </a:lnTo>
                    <a:lnTo>
                      <a:pt x="14662" y="12194"/>
                    </a:lnTo>
                    <a:lnTo>
                      <a:pt x="14309" y="10432"/>
                    </a:lnTo>
                    <a:lnTo>
                      <a:pt x="16283" y="10855"/>
                    </a:lnTo>
                    <a:lnTo>
                      <a:pt x="19807" y="11701"/>
                    </a:lnTo>
                    <a:lnTo>
                      <a:pt x="23120" y="12546"/>
                    </a:lnTo>
                    <a:lnTo>
                      <a:pt x="24177" y="12828"/>
                    </a:lnTo>
                    <a:lnTo>
                      <a:pt x="24529" y="12969"/>
                    </a:lnTo>
                    <a:lnTo>
                      <a:pt x="24600" y="12899"/>
                    </a:lnTo>
                    <a:lnTo>
                      <a:pt x="24529" y="12758"/>
                    </a:lnTo>
                    <a:lnTo>
                      <a:pt x="24318" y="12546"/>
                    </a:lnTo>
                    <a:lnTo>
                      <a:pt x="23965" y="12265"/>
                    </a:lnTo>
                    <a:lnTo>
                      <a:pt x="23401" y="12053"/>
                    </a:lnTo>
                    <a:lnTo>
                      <a:pt x="22062" y="11560"/>
                    </a:lnTo>
                    <a:lnTo>
                      <a:pt x="20441" y="11066"/>
                    </a:lnTo>
                    <a:lnTo>
                      <a:pt x="17269" y="10221"/>
                    </a:lnTo>
                    <a:lnTo>
                      <a:pt x="16142" y="9868"/>
                    </a:lnTo>
                    <a:lnTo>
                      <a:pt x="15507" y="9727"/>
                    </a:lnTo>
                    <a:lnTo>
                      <a:pt x="15296" y="9727"/>
                    </a:lnTo>
                    <a:lnTo>
                      <a:pt x="15084" y="9657"/>
                    </a:lnTo>
                    <a:lnTo>
                      <a:pt x="14873" y="9516"/>
                    </a:lnTo>
                    <a:lnTo>
                      <a:pt x="14732" y="9304"/>
                    </a:lnTo>
                    <a:lnTo>
                      <a:pt x="14450" y="8740"/>
                    </a:lnTo>
                    <a:lnTo>
                      <a:pt x="14239" y="8035"/>
                    </a:lnTo>
                    <a:lnTo>
                      <a:pt x="14098" y="7331"/>
                    </a:lnTo>
                    <a:lnTo>
                      <a:pt x="13957" y="6626"/>
                    </a:lnTo>
                    <a:lnTo>
                      <a:pt x="13886" y="5639"/>
                    </a:lnTo>
                    <a:lnTo>
                      <a:pt x="13957" y="4864"/>
                    </a:lnTo>
                    <a:lnTo>
                      <a:pt x="14027" y="4159"/>
                    </a:lnTo>
                    <a:lnTo>
                      <a:pt x="14380" y="2749"/>
                    </a:lnTo>
                    <a:lnTo>
                      <a:pt x="14732" y="1410"/>
                    </a:lnTo>
                    <a:lnTo>
                      <a:pt x="15026" y="43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 name="Google Shape;427;p9"/>
              <p:cNvSpPr/>
              <p:nvPr/>
            </p:nvSpPr>
            <p:spPr>
              <a:xfrm>
                <a:off x="3757125" y="2555275"/>
                <a:ext cx="58150" cy="59950"/>
              </a:xfrm>
              <a:custGeom>
                <a:avLst/>
                <a:gdLst/>
                <a:ahLst/>
                <a:cxnLst/>
                <a:rect l="l" t="t" r="r" b="b"/>
                <a:pathLst>
                  <a:path w="2326" h="2398" extrusionOk="0">
                    <a:moveTo>
                      <a:pt x="846" y="1"/>
                    </a:moveTo>
                    <a:lnTo>
                      <a:pt x="564" y="71"/>
                    </a:lnTo>
                    <a:lnTo>
                      <a:pt x="423" y="212"/>
                    </a:lnTo>
                    <a:lnTo>
                      <a:pt x="211" y="424"/>
                    </a:lnTo>
                    <a:lnTo>
                      <a:pt x="141" y="565"/>
                    </a:lnTo>
                    <a:lnTo>
                      <a:pt x="0" y="776"/>
                    </a:lnTo>
                    <a:lnTo>
                      <a:pt x="0" y="1199"/>
                    </a:lnTo>
                    <a:lnTo>
                      <a:pt x="70" y="1693"/>
                    </a:lnTo>
                    <a:lnTo>
                      <a:pt x="141" y="1834"/>
                    </a:lnTo>
                    <a:lnTo>
                      <a:pt x="282" y="2045"/>
                    </a:lnTo>
                    <a:lnTo>
                      <a:pt x="423" y="2186"/>
                    </a:lnTo>
                    <a:lnTo>
                      <a:pt x="634" y="2327"/>
                    </a:lnTo>
                    <a:lnTo>
                      <a:pt x="916" y="2397"/>
                    </a:lnTo>
                    <a:lnTo>
                      <a:pt x="1198" y="2397"/>
                    </a:lnTo>
                    <a:lnTo>
                      <a:pt x="1410" y="2327"/>
                    </a:lnTo>
                    <a:lnTo>
                      <a:pt x="1692" y="2256"/>
                    </a:lnTo>
                    <a:lnTo>
                      <a:pt x="1903" y="2115"/>
                    </a:lnTo>
                    <a:lnTo>
                      <a:pt x="2044" y="1974"/>
                    </a:lnTo>
                    <a:lnTo>
                      <a:pt x="2185" y="1834"/>
                    </a:lnTo>
                    <a:lnTo>
                      <a:pt x="2255" y="1622"/>
                    </a:lnTo>
                    <a:lnTo>
                      <a:pt x="2326" y="1129"/>
                    </a:lnTo>
                    <a:lnTo>
                      <a:pt x="2185" y="706"/>
                    </a:lnTo>
                    <a:lnTo>
                      <a:pt x="2115" y="494"/>
                    </a:lnTo>
                    <a:lnTo>
                      <a:pt x="1974" y="353"/>
                    </a:lnTo>
                    <a:lnTo>
                      <a:pt x="1833" y="212"/>
                    </a:lnTo>
                    <a:lnTo>
                      <a:pt x="1621" y="71"/>
                    </a:lnTo>
                    <a:lnTo>
                      <a:pt x="1339"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8" name="Google Shape;428;p9"/>
              <p:cNvSpPr/>
              <p:nvPr/>
            </p:nvSpPr>
            <p:spPr>
              <a:xfrm>
                <a:off x="3764150" y="2631050"/>
                <a:ext cx="75800" cy="74050"/>
              </a:xfrm>
              <a:custGeom>
                <a:avLst/>
                <a:gdLst/>
                <a:ahLst/>
                <a:cxnLst/>
                <a:rect l="l" t="t" r="r" b="b"/>
                <a:pathLst>
                  <a:path w="3032" h="2962" extrusionOk="0">
                    <a:moveTo>
                      <a:pt x="1199" y="1"/>
                    </a:moveTo>
                    <a:lnTo>
                      <a:pt x="917" y="71"/>
                    </a:lnTo>
                    <a:lnTo>
                      <a:pt x="635" y="212"/>
                    </a:lnTo>
                    <a:lnTo>
                      <a:pt x="424" y="424"/>
                    </a:lnTo>
                    <a:lnTo>
                      <a:pt x="212" y="706"/>
                    </a:lnTo>
                    <a:lnTo>
                      <a:pt x="71" y="988"/>
                    </a:lnTo>
                    <a:lnTo>
                      <a:pt x="1" y="1269"/>
                    </a:lnTo>
                    <a:lnTo>
                      <a:pt x="1" y="1551"/>
                    </a:lnTo>
                    <a:lnTo>
                      <a:pt x="71" y="1763"/>
                    </a:lnTo>
                    <a:lnTo>
                      <a:pt x="142" y="2045"/>
                    </a:lnTo>
                    <a:lnTo>
                      <a:pt x="353" y="2327"/>
                    </a:lnTo>
                    <a:lnTo>
                      <a:pt x="494" y="2538"/>
                    </a:lnTo>
                    <a:lnTo>
                      <a:pt x="706" y="2679"/>
                    </a:lnTo>
                    <a:lnTo>
                      <a:pt x="988" y="2820"/>
                    </a:lnTo>
                    <a:lnTo>
                      <a:pt x="1270" y="2961"/>
                    </a:lnTo>
                    <a:lnTo>
                      <a:pt x="1834" y="2961"/>
                    </a:lnTo>
                    <a:lnTo>
                      <a:pt x="2115" y="2891"/>
                    </a:lnTo>
                    <a:lnTo>
                      <a:pt x="2327" y="2750"/>
                    </a:lnTo>
                    <a:lnTo>
                      <a:pt x="2609" y="2538"/>
                    </a:lnTo>
                    <a:lnTo>
                      <a:pt x="2820" y="2256"/>
                    </a:lnTo>
                    <a:lnTo>
                      <a:pt x="2961" y="1974"/>
                    </a:lnTo>
                    <a:lnTo>
                      <a:pt x="3032" y="1763"/>
                    </a:lnTo>
                    <a:lnTo>
                      <a:pt x="3032" y="1481"/>
                    </a:lnTo>
                    <a:lnTo>
                      <a:pt x="2961" y="1199"/>
                    </a:lnTo>
                    <a:lnTo>
                      <a:pt x="2820" y="917"/>
                    </a:lnTo>
                    <a:lnTo>
                      <a:pt x="2679" y="635"/>
                    </a:lnTo>
                    <a:lnTo>
                      <a:pt x="2468" y="424"/>
                    </a:lnTo>
                    <a:lnTo>
                      <a:pt x="2256" y="283"/>
                    </a:lnTo>
                    <a:lnTo>
                      <a:pt x="2045" y="142"/>
                    </a:lnTo>
                    <a:lnTo>
                      <a:pt x="1763"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9" name="Google Shape;429;p9"/>
              <p:cNvSpPr/>
              <p:nvPr/>
            </p:nvSpPr>
            <p:spPr>
              <a:xfrm>
                <a:off x="3852275" y="2620475"/>
                <a:ext cx="65200" cy="68750"/>
              </a:xfrm>
              <a:custGeom>
                <a:avLst/>
                <a:gdLst/>
                <a:ahLst/>
                <a:cxnLst/>
                <a:rect l="l" t="t" r="r" b="b"/>
                <a:pathLst>
                  <a:path w="2608" h="2750" extrusionOk="0">
                    <a:moveTo>
                      <a:pt x="1128" y="1"/>
                    </a:moveTo>
                    <a:lnTo>
                      <a:pt x="705" y="142"/>
                    </a:lnTo>
                    <a:lnTo>
                      <a:pt x="493" y="283"/>
                    </a:lnTo>
                    <a:lnTo>
                      <a:pt x="353" y="424"/>
                    </a:lnTo>
                    <a:lnTo>
                      <a:pt x="212" y="635"/>
                    </a:lnTo>
                    <a:lnTo>
                      <a:pt x="71" y="847"/>
                    </a:lnTo>
                    <a:lnTo>
                      <a:pt x="0" y="1129"/>
                    </a:lnTo>
                    <a:lnTo>
                      <a:pt x="71" y="1411"/>
                    </a:lnTo>
                    <a:lnTo>
                      <a:pt x="71" y="1763"/>
                    </a:lnTo>
                    <a:lnTo>
                      <a:pt x="212" y="2045"/>
                    </a:lnTo>
                    <a:lnTo>
                      <a:pt x="353" y="2256"/>
                    </a:lnTo>
                    <a:lnTo>
                      <a:pt x="564" y="2468"/>
                    </a:lnTo>
                    <a:lnTo>
                      <a:pt x="775" y="2609"/>
                    </a:lnTo>
                    <a:lnTo>
                      <a:pt x="987" y="2679"/>
                    </a:lnTo>
                    <a:lnTo>
                      <a:pt x="1269" y="2750"/>
                    </a:lnTo>
                    <a:lnTo>
                      <a:pt x="1692" y="2750"/>
                    </a:lnTo>
                    <a:lnTo>
                      <a:pt x="1974" y="2609"/>
                    </a:lnTo>
                    <a:lnTo>
                      <a:pt x="2115" y="2538"/>
                    </a:lnTo>
                    <a:lnTo>
                      <a:pt x="2326" y="2327"/>
                    </a:lnTo>
                    <a:lnTo>
                      <a:pt x="2467" y="2115"/>
                    </a:lnTo>
                    <a:lnTo>
                      <a:pt x="2538" y="1904"/>
                    </a:lnTo>
                    <a:lnTo>
                      <a:pt x="2608" y="1552"/>
                    </a:lnTo>
                    <a:lnTo>
                      <a:pt x="2608" y="1199"/>
                    </a:lnTo>
                    <a:lnTo>
                      <a:pt x="2538" y="917"/>
                    </a:lnTo>
                    <a:lnTo>
                      <a:pt x="2397" y="635"/>
                    </a:lnTo>
                    <a:lnTo>
                      <a:pt x="2256" y="424"/>
                    </a:lnTo>
                    <a:lnTo>
                      <a:pt x="2044" y="283"/>
                    </a:lnTo>
                    <a:lnTo>
                      <a:pt x="1833" y="142"/>
                    </a:lnTo>
                    <a:lnTo>
                      <a:pt x="1621" y="71"/>
                    </a:lnTo>
                    <a:lnTo>
                      <a:pt x="1128"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 name="Google Shape;430;p9"/>
              <p:cNvSpPr/>
              <p:nvPr/>
            </p:nvSpPr>
            <p:spPr>
              <a:xfrm>
                <a:off x="3883975" y="2544725"/>
                <a:ext cx="67000" cy="68725"/>
              </a:xfrm>
              <a:custGeom>
                <a:avLst/>
                <a:gdLst/>
                <a:ahLst/>
                <a:cxnLst/>
                <a:rect l="l" t="t" r="r" b="b"/>
                <a:pathLst>
                  <a:path w="2680" h="2749" extrusionOk="0">
                    <a:moveTo>
                      <a:pt x="1270" y="0"/>
                    </a:moveTo>
                    <a:lnTo>
                      <a:pt x="917" y="71"/>
                    </a:lnTo>
                    <a:lnTo>
                      <a:pt x="706" y="211"/>
                    </a:lnTo>
                    <a:lnTo>
                      <a:pt x="424" y="352"/>
                    </a:lnTo>
                    <a:lnTo>
                      <a:pt x="283" y="564"/>
                    </a:lnTo>
                    <a:lnTo>
                      <a:pt x="142" y="846"/>
                    </a:lnTo>
                    <a:lnTo>
                      <a:pt x="71" y="1057"/>
                    </a:lnTo>
                    <a:lnTo>
                      <a:pt x="1" y="1339"/>
                    </a:lnTo>
                    <a:lnTo>
                      <a:pt x="1" y="1621"/>
                    </a:lnTo>
                    <a:lnTo>
                      <a:pt x="71" y="1833"/>
                    </a:lnTo>
                    <a:lnTo>
                      <a:pt x="142" y="2115"/>
                    </a:lnTo>
                    <a:lnTo>
                      <a:pt x="283" y="2326"/>
                    </a:lnTo>
                    <a:lnTo>
                      <a:pt x="494" y="2467"/>
                    </a:lnTo>
                    <a:lnTo>
                      <a:pt x="706" y="2608"/>
                    </a:lnTo>
                    <a:lnTo>
                      <a:pt x="917" y="2749"/>
                    </a:lnTo>
                    <a:lnTo>
                      <a:pt x="1551" y="2749"/>
                    </a:lnTo>
                    <a:lnTo>
                      <a:pt x="1833" y="2608"/>
                    </a:lnTo>
                    <a:lnTo>
                      <a:pt x="2115" y="2537"/>
                    </a:lnTo>
                    <a:lnTo>
                      <a:pt x="2327" y="2326"/>
                    </a:lnTo>
                    <a:lnTo>
                      <a:pt x="2468" y="2185"/>
                    </a:lnTo>
                    <a:lnTo>
                      <a:pt x="2538" y="1974"/>
                    </a:lnTo>
                    <a:lnTo>
                      <a:pt x="2609" y="1762"/>
                    </a:lnTo>
                    <a:lnTo>
                      <a:pt x="2679" y="1269"/>
                    </a:lnTo>
                    <a:lnTo>
                      <a:pt x="2538" y="846"/>
                    </a:lnTo>
                    <a:lnTo>
                      <a:pt x="2256" y="423"/>
                    </a:lnTo>
                    <a:lnTo>
                      <a:pt x="2045" y="282"/>
                    </a:lnTo>
                    <a:lnTo>
                      <a:pt x="1833" y="141"/>
                    </a:lnTo>
                    <a:lnTo>
                      <a:pt x="155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1" name="Google Shape;431;p9"/>
              <p:cNvSpPr/>
              <p:nvPr/>
            </p:nvSpPr>
            <p:spPr>
              <a:xfrm>
                <a:off x="3876925" y="2454850"/>
                <a:ext cx="56425" cy="61700"/>
              </a:xfrm>
              <a:custGeom>
                <a:avLst/>
                <a:gdLst/>
                <a:ahLst/>
                <a:cxnLst/>
                <a:rect l="l" t="t" r="r" b="b"/>
                <a:pathLst>
                  <a:path w="2257" h="2468" extrusionOk="0">
                    <a:moveTo>
                      <a:pt x="1481" y="0"/>
                    </a:moveTo>
                    <a:lnTo>
                      <a:pt x="1199" y="71"/>
                    </a:lnTo>
                    <a:lnTo>
                      <a:pt x="988" y="141"/>
                    </a:lnTo>
                    <a:lnTo>
                      <a:pt x="706" y="212"/>
                    </a:lnTo>
                    <a:lnTo>
                      <a:pt x="494" y="423"/>
                    </a:lnTo>
                    <a:lnTo>
                      <a:pt x="353" y="635"/>
                    </a:lnTo>
                    <a:lnTo>
                      <a:pt x="142" y="917"/>
                    </a:lnTo>
                    <a:lnTo>
                      <a:pt x="71" y="1128"/>
                    </a:lnTo>
                    <a:lnTo>
                      <a:pt x="1" y="1410"/>
                    </a:lnTo>
                    <a:lnTo>
                      <a:pt x="1" y="1692"/>
                    </a:lnTo>
                    <a:lnTo>
                      <a:pt x="71" y="1903"/>
                    </a:lnTo>
                    <a:lnTo>
                      <a:pt x="283" y="2115"/>
                    </a:lnTo>
                    <a:lnTo>
                      <a:pt x="494" y="2326"/>
                    </a:lnTo>
                    <a:lnTo>
                      <a:pt x="847" y="2397"/>
                    </a:lnTo>
                    <a:lnTo>
                      <a:pt x="1270" y="2467"/>
                    </a:lnTo>
                    <a:lnTo>
                      <a:pt x="1552" y="2326"/>
                    </a:lnTo>
                    <a:lnTo>
                      <a:pt x="1833" y="2185"/>
                    </a:lnTo>
                    <a:lnTo>
                      <a:pt x="2045" y="1903"/>
                    </a:lnTo>
                    <a:lnTo>
                      <a:pt x="2186" y="1621"/>
                    </a:lnTo>
                    <a:lnTo>
                      <a:pt x="2256" y="1269"/>
                    </a:lnTo>
                    <a:lnTo>
                      <a:pt x="2256" y="917"/>
                    </a:lnTo>
                    <a:lnTo>
                      <a:pt x="2186" y="564"/>
                    </a:lnTo>
                    <a:lnTo>
                      <a:pt x="1974" y="282"/>
                    </a:lnTo>
                    <a:lnTo>
                      <a:pt x="1692" y="141"/>
                    </a:lnTo>
                    <a:lnTo>
                      <a:pt x="148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2" name="Google Shape;432;p9"/>
              <p:cNvSpPr/>
              <p:nvPr/>
            </p:nvSpPr>
            <p:spPr>
              <a:xfrm>
                <a:off x="3674300" y="2435450"/>
                <a:ext cx="45825" cy="47625"/>
              </a:xfrm>
              <a:custGeom>
                <a:avLst/>
                <a:gdLst/>
                <a:ahLst/>
                <a:cxnLst/>
                <a:rect l="l" t="t" r="r" b="b"/>
                <a:pathLst>
                  <a:path w="1833" h="1905" extrusionOk="0">
                    <a:moveTo>
                      <a:pt x="1058" y="1"/>
                    </a:moveTo>
                    <a:lnTo>
                      <a:pt x="635" y="71"/>
                    </a:lnTo>
                    <a:lnTo>
                      <a:pt x="423" y="142"/>
                    </a:lnTo>
                    <a:lnTo>
                      <a:pt x="282" y="212"/>
                    </a:lnTo>
                    <a:lnTo>
                      <a:pt x="141" y="353"/>
                    </a:lnTo>
                    <a:lnTo>
                      <a:pt x="71" y="494"/>
                    </a:lnTo>
                    <a:lnTo>
                      <a:pt x="0" y="847"/>
                    </a:lnTo>
                    <a:lnTo>
                      <a:pt x="71" y="1199"/>
                    </a:lnTo>
                    <a:lnTo>
                      <a:pt x="212" y="1552"/>
                    </a:lnTo>
                    <a:lnTo>
                      <a:pt x="494" y="1763"/>
                    </a:lnTo>
                    <a:lnTo>
                      <a:pt x="776" y="1904"/>
                    </a:lnTo>
                    <a:lnTo>
                      <a:pt x="987" y="1904"/>
                    </a:lnTo>
                    <a:lnTo>
                      <a:pt x="1198" y="1834"/>
                    </a:lnTo>
                    <a:lnTo>
                      <a:pt x="1551" y="1622"/>
                    </a:lnTo>
                    <a:lnTo>
                      <a:pt x="1762" y="1340"/>
                    </a:lnTo>
                    <a:lnTo>
                      <a:pt x="1833" y="988"/>
                    </a:lnTo>
                    <a:lnTo>
                      <a:pt x="1762" y="635"/>
                    </a:lnTo>
                    <a:lnTo>
                      <a:pt x="1621" y="353"/>
                    </a:lnTo>
                    <a:lnTo>
                      <a:pt x="1410" y="142"/>
                    </a:lnTo>
                    <a:lnTo>
                      <a:pt x="1058"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3" name="Google Shape;433;p9"/>
              <p:cNvSpPr/>
              <p:nvPr/>
            </p:nvSpPr>
            <p:spPr>
              <a:xfrm>
                <a:off x="3834650" y="2060125"/>
                <a:ext cx="72275" cy="61700"/>
              </a:xfrm>
              <a:custGeom>
                <a:avLst/>
                <a:gdLst/>
                <a:ahLst/>
                <a:cxnLst/>
                <a:rect l="l" t="t" r="r" b="b"/>
                <a:pathLst>
                  <a:path w="2891" h="2468" extrusionOk="0">
                    <a:moveTo>
                      <a:pt x="846" y="1"/>
                    </a:moveTo>
                    <a:lnTo>
                      <a:pt x="564" y="71"/>
                    </a:lnTo>
                    <a:lnTo>
                      <a:pt x="282" y="353"/>
                    </a:lnTo>
                    <a:lnTo>
                      <a:pt x="141" y="776"/>
                    </a:lnTo>
                    <a:lnTo>
                      <a:pt x="0" y="1340"/>
                    </a:lnTo>
                    <a:lnTo>
                      <a:pt x="71" y="1692"/>
                    </a:lnTo>
                    <a:lnTo>
                      <a:pt x="141" y="1974"/>
                    </a:lnTo>
                    <a:lnTo>
                      <a:pt x="353" y="2186"/>
                    </a:lnTo>
                    <a:lnTo>
                      <a:pt x="564" y="2327"/>
                    </a:lnTo>
                    <a:lnTo>
                      <a:pt x="846" y="2397"/>
                    </a:lnTo>
                    <a:lnTo>
                      <a:pt x="1058" y="2468"/>
                    </a:lnTo>
                    <a:lnTo>
                      <a:pt x="1339" y="2468"/>
                    </a:lnTo>
                    <a:lnTo>
                      <a:pt x="1551" y="2397"/>
                    </a:lnTo>
                    <a:lnTo>
                      <a:pt x="2115" y="2468"/>
                    </a:lnTo>
                    <a:lnTo>
                      <a:pt x="2538" y="2397"/>
                    </a:lnTo>
                    <a:lnTo>
                      <a:pt x="2749" y="2256"/>
                    </a:lnTo>
                    <a:lnTo>
                      <a:pt x="2890" y="1974"/>
                    </a:lnTo>
                    <a:lnTo>
                      <a:pt x="2820" y="1692"/>
                    </a:lnTo>
                    <a:lnTo>
                      <a:pt x="2749" y="1340"/>
                    </a:lnTo>
                    <a:lnTo>
                      <a:pt x="2538" y="988"/>
                    </a:lnTo>
                    <a:lnTo>
                      <a:pt x="2256" y="706"/>
                    </a:lnTo>
                    <a:lnTo>
                      <a:pt x="1903" y="424"/>
                    </a:lnTo>
                    <a:lnTo>
                      <a:pt x="1551" y="212"/>
                    </a:lnTo>
                    <a:lnTo>
                      <a:pt x="1198" y="71"/>
                    </a:lnTo>
                    <a:lnTo>
                      <a:pt x="846"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4" name="Google Shape;434;p9"/>
              <p:cNvSpPr/>
              <p:nvPr/>
            </p:nvSpPr>
            <p:spPr>
              <a:xfrm>
                <a:off x="3973850" y="1963225"/>
                <a:ext cx="63450" cy="66975"/>
              </a:xfrm>
              <a:custGeom>
                <a:avLst/>
                <a:gdLst/>
                <a:ahLst/>
                <a:cxnLst/>
                <a:rect l="l" t="t" r="r" b="b"/>
                <a:pathLst>
                  <a:path w="2538" h="2679" extrusionOk="0">
                    <a:moveTo>
                      <a:pt x="1340" y="0"/>
                    </a:moveTo>
                    <a:lnTo>
                      <a:pt x="1128" y="71"/>
                    </a:lnTo>
                    <a:lnTo>
                      <a:pt x="846" y="141"/>
                    </a:lnTo>
                    <a:lnTo>
                      <a:pt x="635" y="353"/>
                    </a:lnTo>
                    <a:lnTo>
                      <a:pt x="423" y="564"/>
                    </a:lnTo>
                    <a:lnTo>
                      <a:pt x="212" y="776"/>
                    </a:lnTo>
                    <a:lnTo>
                      <a:pt x="71" y="1057"/>
                    </a:lnTo>
                    <a:lnTo>
                      <a:pt x="0" y="1339"/>
                    </a:lnTo>
                    <a:lnTo>
                      <a:pt x="0" y="1621"/>
                    </a:lnTo>
                    <a:lnTo>
                      <a:pt x="0" y="1903"/>
                    </a:lnTo>
                    <a:lnTo>
                      <a:pt x="141" y="2115"/>
                    </a:lnTo>
                    <a:lnTo>
                      <a:pt x="282" y="2326"/>
                    </a:lnTo>
                    <a:lnTo>
                      <a:pt x="564" y="2538"/>
                    </a:lnTo>
                    <a:lnTo>
                      <a:pt x="776" y="2608"/>
                    </a:lnTo>
                    <a:lnTo>
                      <a:pt x="987" y="2679"/>
                    </a:lnTo>
                    <a:lnTo>
                      <a:pt x="1410" y="2608"/>
                    </a:lnTo>
                    <a:lnTo>
                      <a:pt x="1763" y="2397"/>
                    </a:lnTo>
                    <a:lnTo>
                      <a:pt x="2115" y="2115"/>
                    </a:lnTo>
                    <a:lnTo>
                      <a:pt x="2326" y="1833"/>
                    </a:lnTo>
                    <a:lnTo>
                      <a:pt x="2467" y="1410"/>
                    </a:lnTo>
                    <a:lnTo>
                      <a:pt x="2538" y="987"/>
                    </a:lnTo>
                    <a:lnTo>
                      <a:pt x="2467" y="776"/>
                    </a:lnTo>
                    <a:lnTo>
                      <a:pt x="2397" y="635"/>
                    </a:lnTo>
                    <a:lnTo>
                      <a:pt x="2185" y="282"/>
                    </a:lnTo>
                    <a:lnTo>
                      <a:pt x="1904" y="141"/>
                    </a:lnTo>
                    <a:lnTo>
                      <a:pt x="1622"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5" name="Google Shape;435;p9"/>
              <p:cNvSpPr/>
              <p:nvPr/>
            </p:nvSpPr>
            <p:spPr>
              <a:xfrm>
                <a:off x="3942125" y="1933250"/>
                <a:ext cx="51125" cy="42325"/>
              </a:xfrm>
              <a:custGeom>
                <a:avLst/>
                <a:gdLst/>
                <a:ahLst/>
                <a:cxnLst/>
                <a:rect l="l" t="t" r="r" b="b"/>
                <a:pathLst>
                  <a:path w="2045" h="1693" extrusionOk="0">
                    <a:moveTo>
                      <a:pt x="847" y="1"/>
                    </a:moveTo>
                    <a:lnTo>
                      <a:pt x="635" y="71"/>
                    </a:lnTo>
                    <a:lnTo>
                      <a:pt x="353" y="212"/>
                    </a:lnTo>
                    <a:lnTo>
                      <a:pt x="142" y="283"/>
                    </a:lnTo>
                    <a:lnTo>
                      <a:pt x="1" y="494"/>
                    </a:lnTo>
                    <a:lnTo>
                      <a:pt x="1" y="706"/>
                    </a:lnTo>
                    <a:lnTo>
                      <a:pt x="1" y="917"/>
                    </a:lnTo>
                    <a:lnTo>
                      <a:pt x="142" y="1199"/>
                    </a:lnTo>
                    <a:lnTo>
                      <a:pt x="424" y="1481"/>
                    </a:lnTo>
                    <a:lnTo>
                      <a:pt x="565" y="1622"/>
                    </a:lnTo>
                    <a:lnTo>
                      <a:pt x="776" y="1693"/>
                    </a:lnTo>
                    <a:lnTo>
                      <a:pt x="1199" y="1693"/>
                    </a:lnTo>
                    <a:lnTo>
                      <a:pt x="1551" y="1481"/>
                    </a:lnTo>
                    <a:lnTo>
                      <a:pt x="1833" y="1199"/>
                    </a:lnTo>
                    <a:lnTo>
                      <a:pt x="1974" y="917"/>
                    </a:lnTo>
                    <a:lnTo>
                      <a:pt x="2045" y="635"/>
                    </a:lnTo>
                    <a:lnTo>
                      <a:pt x="1974" y="424"/>
                    </a:lnTo>
                    <a:lnTo>
                      <a:pt x="1833" y="212"/>
                    </a:lnTo>
                    <a:lnTo>
                      <a:pt x="1622" y="142"/>
                    </a:lnTo>
                    <a:lnTo>
                      <a:pt x="1410" y="71"/>
                    </a:lnTo>
                    <a:lnTo>
                      <a:pt x="1129"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 name="Google Shape;436;p9"/>
              <p:cNvSpPr/>
              <p:nvPr/>
            </p:nvSpPr>
            <p:spPr>
              <a:xfrm>
                <a:off x="3353600" y="2167625"/>
                <a:ext cx="51125" cy="51125"/>
              </a:xfrm>
              <a:custGeom>
                <a:avLst/>
                <a:gdLst/>
                <a:ahLst/>
                <a:cxnLst/>
                <a:rect l="l" t="t" r="r" b="b"/>
                <a:pathLst>
                  <a:path w="2045" h="2045" extrusionOk="0">
                    <a:moveTo>
                      <a:pt x="846" y="0"/>
                    </a:moveTo>
                    <a:lnTo>
                      <a:pt x="635" y="71"/>
                    </a:lnTo>
                    <a:lnTo>
                      <a:pt x="494" y="141"/>
                    </a:lnTo>
                    <a:lnTo>
                      <a:pt x="282" y="353"/>
                    </a:lnTo>
                    <a:lnTo>
                      <a:pt x="141" y="494"/>
                    </a:lnTo>
                    <a:lnTo>
                      <a:pt x="71" y="705"/>
                    </a:lnTo>
                    <a:lnTo>
                      <a:pt x="0" y="917"/>
                    </a:lnTo>
                    <a:lnTo>
                      <a:pt x="0" y="1058"/>
                    </a:lnTo>
                    <a:lnTo>
                      <a:pt x="141" y="1410"/>
                    </a:lnTo>
                    <a:lnTo>
                      <a:pt x="353" y="1762"/>
                    </a:lnTo>
                    <a:lnTo>
                      <a:pt x="705" y="1974"/>
                    </a:lnTo>
                    <a:lnTo>
                      <a:pt x="1058" y="2044"/>
                    </a:lnTo>
                    <a:lnTo>
                      <a:pt x="1269" y="2044"/>
                    </a:lnTo>
                    <a:lnTo>
                      <a:pt x="1410" y="1974"/>
                    </a:lnTo>
                    <a:lnTo>
                      <a:pt x="1621" y="1833"/>
                    </a:lnTo>
                    <a:lnTo>
                      <a:pt x="1762" y="1692"/>
                    </a:lnTo>
                    <a:lnTo>
                      <a:pt x="1903" y="1551"/>
                    </a:lnTo>
                    <a:lnTo>
                      <a:pt x="2044" y="1340"/>
                    </a:lnTo>
                    <a:lnTo>
                      <a:pt x="2044" y="1128"/>
                    </a:lnTo>
                    <a:lnTo>
                      <a:pt x="2044" y="987"/>
                    </a:lnTo>
                    <a:lnTo>
                      <a:pt x="1974" y="635"/>
                    </a:lnTo>
                    <a:lnTo>
                      <a:pt x="1692" y="282"/>
                    </a:lnTo>
                    <a:lnTo>
                      <a:pt x="1410" y="71"/>
                    </a:lnTo>
                    <a:lnTo>
                      <a:pt x="1058"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 name="Google Shape;437;p9"/>
              <p:cNvSpPr/>
              <p:nvPr/>
            </p:nvSpPr>
            <p:spPr>
              <a:xfrm>
                <a:off x="3411750" y="2151775"/>
                <a:ext cx="31725" cy="24675"/>
              </a:xfrm>
              <a:custGeom>
                <a:avLst/>
                <a:gdLst/>
                <a:ahLst/>
                <a:cxnLst/>
                <a:rect l="l" t="t" r="r" b="b"/>
                <a:pathLst>
                  <a:path w="1269" h="987" extrusionOk="0">
                    <a:moveTo>
                      <a:pt x="705" y="0"/>
                    </a:moveTo>
                    <a:lnTo>
                      <a:pt x="423" y="71"/>
                    </a:lnTo>
                    <a:lnTo>
                      <a:pt x="141" y="282"/>
                    </a:lnTo>
                    <a:lnTo>
                      <a:pt x="71" y="352"/>
                    </a:lnTo>
                    <a:lnTo>
                      <a:pt x="0" y="493"/>
                    </a:lnTo>
                    <a:lnTo>
                      <a:pt x="71" y="564"/>
                    </a:lnTo>
                    <a:lnTo>
                      <a:pt x="141" y="705"/>
                    </a:lnTo>
                    <a:lnTo>
                      <a:pt x="282" y="846"/>
                    </a:lnTo>
                    <a:lnTo>
                      <a:pt x="564" y="916"/>
                    </a:lnTo>
                    <a:lnTo>
                      <a:pt x="776" y="987"/>
                    </a:lnTo>
                    <a:lnTo>
                      <a:pt x="987" y="987"/>
                    </a:lnTo>
                    <a:lnTo>
                      <a:pt x="1057" y="916"/>
                    </a:lnTo>
                    <a:lnTo>
                      <a:pt x="1128" y="775"/>
                    </a:lnTo>
                    <a:lnTo>
                      <a:pt x="1128" y="493"/>
                    </a:lnTo>
                    <a:lnTo>
                      <a:pt x="1198" y="282"/>
                    </a:lnTo>
                    <a:lnTo>
                      <a:pt x="1269" y="141"/>
                    </a:lnTo>
                    <a:lnTo>
                      <a:pt x="1198" y="71"/>
                    </a:lnTo>
                    <a:lnTo>
                      <a:pt x="1128"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 name="Google Shape;438;p9"/>
              <p:cNvSpPr/>
              <p:nvPr/>
            </p:nvSpPr>
            <p:spPr>
              <a:xfrm>
                <a:off x="3112200" y="1920925"/>
                <a:ext cx="54625" cy="54650"/>
              </a:xfrm>
              <a:custGeom>
                <a:avLst/>
                <a:gdLst/>
                <a:ahLst/>
                <a:cxnLst/>
                <a:rect l="l" t="t" r="r" b="b"/>
                <a:pathLst>
                  <a:path w="2185" h="2186" extrusionOk="0">
                    <a:moveTo>
                      <a:pt x="987" y="1"/>
                    </a:moveTo>
                    <a:lnTo>
                      <a:pt x="634" y="71"/>
                    </a:lnTo>
                    <a:lnTo>
                      <a:pt x="352" y="283"/>
                    </a:lnTo>
                    <a:lnTo>
                      <a:pt x="141" y="564"/>
                    </a:lnTo>
                    <a:lnTo>
                      <a:pt x="0" y="846"/>
                    </a:lnTo>
                    <a:lnTo>
                      <a:pt x="0" y="1199"/>
                    </a:lnTo>
                    <a:lnTo>
                      <a:pt x="70" y="1551"/>
                    </a:lnTo>
                    <a:lnTo>
                      <a:pt x="352" y="1833"/>
                    </a:lnTo>
                    <a:lnTo>
                      <a:pt x="634" y="2045"/>
                    </a:lnTo>
                    <a:lnTo>
                      <a:pt x="846" y="2115"/>
                    </a:lnTo>
                    <a:lnTo>
                      <a:pt x="1128" y="2186"/>
                    </a:lnTo>
                    <a:lnTo>
                      <a:pt x="1339" y="2115"/>
                    </a:lnTo>
                    <a:lnTo>
                      <a:pt x="1551" y="2045"/>
                    </a:lnTo>
                    <a:lnTo>
                      <a:pt x="1762" y="1904"/>
                    </a:lnTo>
                    <a:lnTo>
                      <a:pt x="1903" y="1763"/>
                    </a:lnTo>
                    <a:lnTo>
                      <a:pt x="2044" y="1551"/>
                    </a:lnTo>
                    <a:lnTo>
                      <a:pt x="2115" y="1340"/>
                    </a:lnTo>
                    <a:lnTo>
                      <a:pt x="2185" y="1128"/>
                    </a:lnTo>
                    <a:lnTo>
                      <a:pt x="2185" y="846"/>
                    </a:lnTo>
                    <a:lnTo>
                      <a:pt x="2185" y="635"/>
                    </a:lnTo>
                    <a:lnTo>
                      <a:pt x="2044" y="423"/>
                    </a:lnTo>
                    <a:lnTo>
                      <a:pt x="1903" y="283"/>
                    </a:lnTo>
                    <a:lnTo>
                      <a:pt x="1692" y="71"/>
                    </a:lnTo>
                    <a:lnTo>
                      <a:pt x="141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 name="Google Shape;439;p9"/>
              <p:cNvSpPr/>
              <p:nvPr/>
            </p:nvSpPr>
            <p:spPr>
              <a:xfrm>
                <a:off x="3150950" y="1836350"/>
                <a:ext cx="75800" cy="70500"/>
              </a:xfrm>
              <a:custGeom>
                <a:avLst/>
                <a:gdLst/>
                <a:ahLst/>
                <a:cxnLst/>
                <a:rect l="l" t="t" r="r" b="b"/>
                <a:pathLst>
                  <a:path w="3032" h="2820" extrusionOk="0">
                    <a:moveTo>
                      <a:pt x="1692" y="0"/>
                    </a:moveTo>
                    <a:lnTo>
                      <a:pt x="1410" y="71"/>
                    </a:lnTo>
                    <a:lnTo>
                      <a:pt x="1128" y="141"/>
                    </a:lnTo>
                    <a:lnTo>
                      <a:pt x="705" y="353"/>
                    </a:lnTo>
                    <a:lnTo>
                      <a:pt x="283" y="705"/>
                    </a:lnTo>
                    <a:lnTo>
                      <a:pt x="142" y="917"/>
                    </a:lnTo>
                    <a:lnTo>
                      <a:pt x="71" y="1199"/>
                    </a:lnTo>
                    <a:lnTo>
                      <a:pt x="1" y="1410"/>
                    </a:lnTo>
                    <a:lnTo>
                      <a:pt x="1" y="1692"/>
                    </a:lnTo>
                    <a:lnTo>
                      <a:pt x="71" y="1974"/>
                    </a:lnTo>
                    <a:lnTo>
                      <a:pt x="212" y="2256"/>
                    </a:lnTo>
                    <a:lnTo>
                      <a:pt x="424" y="2467"/>
                    </a:lnTo>
                    <a:lnTo>
                      <a:pt x="705" y="2679"/>
                    </a:lnTo>
                    <a:lnTo>
                      <a:pt x="987" y="2749"/>
                    </a:lnTo>
                    <a:lnTo>
                      <a:pt x="1269" y="2820"/>
                    </a:lnTo>
                    <a:lnTo>
                      <a:pt x="1551" y="2749"/>
                    </a:lnTo>
                    <a:lnTo>
                      <a:pt x="1833" y="2679"/>
                    </a:lnTo>
                    <a:lnTo>
                      <a:pt x="2115" y="2608"/>
                    </a:lnTo>
                    <a:lnTo>
                      <a:pt x="2397" y="2397"/>
                    </a:lnTo>
                    <a:lnTo>
                      <a:pt x="2609" y="2256"/>
                    </a:lnTo>
                    <a:lnTo>
                      <a:pt x="2820" y="2044"/>
                    </a:lnTo>
                    <a:lnTo>
                      <a:pt x="2961" y="1762"/>
                    </a:lnTo>
                    <a:lnTo>
                      <a:pt x="3031" y="1551"/>
                    </a:lnTo>
                    <a:lnTo>
                      <a:pt x="3031" y="1269"/>
                    </a:lnTo>
                    <a:lnTo>
                      <a:pt x="2961" y="987"/>
                    </a:lnTo>
                    <a:lnTo>
                      <a:pt x="2820" y="705"/>
                    </a:lnTo>
                    <a:lnTo>
                      <a:pt x="2609" y="423"/>
                    </a:lnTo>
                    <a:lnTo>
                      <a:pt x="2397" y="282"/>
                    </a:lnTo>
                    <a:lnTo>
                      <a:pt x="2186" y="141"/>
                    </a:lnTo>
                    <a:lnTo>
                      <a:pt x="1904" y="71"/>
                    </a:lnTo>
                    <a:lnTo>
                      <a:pt x="1692"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 name="Google Shape;440;p9"/>
              <p:cNvSpPr/>
              <p:nvPr/>
            </p:nvSpPr>
            <p:spPr>
              <a:xfrm>
                <a:off x="3182675" y="1952650"/>
                <a:ext cx="40550" cy="38775"/>
              </a:xfrm>
              <a:custGeom>
                <a:avLst/>
                <a:gdLst/>
                <a:ahLst/>
                <a:cxnLst/>
                <a:rect l="l" t="t" r="r" b="b"/>
                <a:pathLst>
                  <a:path w="1622" h="1551" extrusionOk="0">
                    <a:moveTo>
                      <a:pt x="423" y="0"/>
                    </a:moveTo>
                    <a:lnTo>
                      <a:pt x="141" y="212"/>
                    </a:lnTo>
                    <a:lnTo>
                      <a:pt x="71" y="353"/>
                    </a:lnTo>
                    <a:lnTo>
                      <a:pt x="0" y="494"/>
                    </a:lnTo>
                    <a:lnTo>
                      <a:pt x="0" y="705"/>
                    </a:lnTo>
                    <a:lnTo>
                      <a:pt x="0" y="917"/>
                    </a:lnTo>
                    <a:lnTo>
                      <a:pt x="141" y="1199"/>
                    </a:lnTo>
                    <a:lnTo>
                      <a:pt x="282" y="1410"/>
                    </a:lnTo>
                    <a:lnTo>
                      <a:pt x="564" y="1480"/>
                    </a:lnTo>
                    <a:lnTo>
                      <a:pt x="776" y="1551"/>
                    </a:lnTo>
                    <a:lnTo>
                      <a:pt x="1058" y="1551"/>
                    </a:lnTo>
                    <a:lnTo>
                      <a:pt x="1269" y="1410"/>
                    </a:lnTo>
                    <a:lnTo>
                      <a:pt x="1410" y="1269"/>
                    </a:lnTo>
                    <a:lnTo>
                      <a:pt x="1551" y="987"/>
                    </a:lnTo>
                    <a:lnTo>
                      <a:pt x="1621" y="776"/>
                    </a:lnTo>
                    <a:lnTo>
                      <a:pt x="1551" y="564"/>
                    </a:lnTo>
                    <a:lnTo>
                      <a:pt x="1551" y="353"/>
                    </a:lnTo>
                    <a:lnTo>
                      <a:pt x="1410" y="212"/>
                    </a:lnTo>
                    <a:lnTo>
                      <a:pt x="1128"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 name="Google Shape;441;p9"/>
              <p:cNvSpPr/>
              <p:nvPr/>
            </p:nvSpPr>
            <p:spPr>
              <a:xfrm>
                <a:off x="3709525" y="1667175"/>
                <a:ext cx="58175" cy="59950"/>
              </a:xfrm>
              <a:custGeom>
                <a:avLst/>
                <a:gdLst/>
                <a:ahLst/>
                <a:cxnLst/>
                <a:rect l="l" t="t" r="r" b="b"/>
                <a:pathLst>
                  <a:path w="2327" h="2398" extrusionOk="0">
                    <a:moveTo>
                      <a:pt x="1199" y="1"/>
                    </a:moveTo>
                    <a:lnTo>
                      <a:pt x="847" y="71"/>
                    </a:lnTo>
                    <a:lnTo>
                      <a:pt x="565" y="142"/>
                    </a:lnTo>
                    <a:lnTo>
                      <a:pt x="353" y="283"/>
                    </a:lnTo>
                    <a:lnTo>
                      <a:pt x="212" y="494"/>
                    </a:lnTo>
                    <a:lnTo>
                      <a:pt x="71" y="776"/>
                    </a:lnTo>
                    <a:lnTo>
                      <a:pt x="71" y="988"/>
                    </a:lnTo>
                    <a:lnTo>
                      <a:pt x="1" y="1270"/>
                    </a:lnTo>
                    <a:lnTo>
                      <a:pt x="71" y="1481"/>
                    </a:lnTo>
                    <a:lnTo>
                      <a:pt x="142" y="1763"/>
                    </a:lnTo>
                    <a:lnTo>
                      <a:pt x="283" y="1974"/>
                    </a:lnTo>
                    <a:lnTo>
                      <a:pt x="424" y="2186"/>
                    </a:lnTo>
                    <a:lnTo>
                      <a:pt x="635" y="2327"/>
                    </a:lnTo>
                    <a:lnTo>
                      <a:pt x="847" y="2397"/>
                    </a:lnTo>
                    <a:lnTo>
                      <a:pt x="1129" y="2397"/>
                    </a:lnTo>
                    <a:lnTo>
                      <a:pt x="1481" y="2327"/>
                    </a:lnTo>
                    <a:lnTo>
                      <a:pt x="1763" y="2186"/>
                    </a:lnTo>
                    <a:lnTo>
                      <a:pt x="2045" y="1904"/>
                    </a:lnTo>
                    <a:lnTo>
                      <a:pt x="2256" y="1551"/>
                    </a:lnTo>
                    <a:lnTo>
                      <a:pt x="2327" y="1199"/>
                    </a:lnTo>
                    <a:lnTo>
                      <a:pt x="2327" y="776"/>
                    </a:lnTo>
                    <a:lnTo>
                      <a:pt x="2256" y="494"/>
                    </a:lnTo>
                    <a:lnTo>
                      <a:pt x="1974" y="212"/>
                    </a:lnTo>
                    <a:lnTo>
                      <a:pt x="1763" y="142"/>
                    </a:lnTo>
                    <a:lnTo>
                      <a:pt x="1552" y="71"/>
                    </a:lnTo>
                    <a:lnTo>
                      <a:pt x="1199"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2" name="Google Shape;442;p9"/>
              <p:cNvSpPr/>
              <p:nvPr/>
            </p:nvSpPr>
            <p:spPr>
              <a:xfrm>
                <a:off x="3767675" y="1591400"/>
                <a:ext cx="52900" cy="52900"/>
              </a:xfrm>
              <a:custGeom>
                <a:avLst/>
                <a:gdLst/>
                <a:ahLst/>
                <a:cxnLst/>
                <a:rect l="l" t="t" r="r" b="b"/>
                <a:pathLst>
                  <a:path w="2116" h="2116" extrusionOk="0">
                    <a:moveTo>
                      <a:pt x="1270" y="1"/>
                    </a:moveTo>
                    <a:lnTo>
                      <a:pt x="988" y="71"/>
                    </a:lnTo>
                    <a:lnTo>
                      <a:pt x="706" y="142"/>
                    </a:lnTo>
                    <a:lnTo>
                      <a:pt x="353" y="353"/>
                    </a:lnTo>
                    <a:lnTo>
                      <a:pt x="142" y="635"/>
                    </a:lnTo>
                    <a:lnTo>
                      <a:pt x="1" y="988"/>
                    </a:lnTo>
                    <a:lnTo>
                      <a:pt x="1" y="1270"/>
                    </a:lnTo>
                    <a:lnTo>
                      <a:pt x="71" y="1622"/>
                    </a:lnTo>
                    <a:lnTo>
                      <a:pt x="283" y="1904"/>
                    </a:lnTo>
                    <a:lnTo>
                      <a:pt x="565" y="2045"/>
                    </a:lnTo>
                    <a:lnTo>
                      <a:pt x="988" y="2116"/>
                    </a:lnTo>
                    <a:lnTo>
                      <a:pt x="1270" y="2116"/>
                    </a:lnTo>
                    <a:lnTo>
                      <a:pt x="1552" y="2045"/>
                    </a:lnTo>
                    <a:lnTo>
                      <a:pt x="1763" y="1904"/>
                    </a:lnTo>
                    <a:lnTo>
                      <a:pt x="1904" y="1763"/>
                    </a:lnTo>
                    <a:lnTo>
                      <a:pt x="2045" y="1552"/>
                    </a:lnTo>
                    <a:lnTo>
                      <a:pt x="2115" y="1340"/>
                    </a:lnTo>
                    <a:lnTo>
                      <a:pt x="2115" y="917"/>
                    </a:lnTo>
                    <a:lnTo>
                      <a:pt x="2045" y="706"/>
                    </a:lnTo>
                    <a:lnTo>
                      <a:pt x="1974" y="494"/>
                    </a:lnTo>
                    <a:lnTo>
                      <a:pt x="1833" y="283"/>
                    </a:lnTo>
                    <a:lnTo>
                      <a:pt x="1693" y="142"/>
                    </a:lnTo>
                    <a:lnTo>
                      <a:pt x="1481" y="71"/>
                    </a:lnTo>
                    <a:lnTo>
                      <a:pt x="127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 name="Google Shape;443;p9"/>
              <p:cNvSpPr/>
              <p:nvPr/>
            </p:nvSpPr>
            <p:spPr>
              <a:xfrm>
                <a:off x="3813500" y="1635475"/>
                <a:ext cx="35275" cy="40550"/>
              </a:xfrm>
              <a:custGeom>
                <a:avLst/>
                <a:gdLst/>
                <a:ahLst/>
                <a:cxnLst/>
                <a:rect l="l" t="t" r="r" b="b"/>
                <a:pathLst>
                  <a:path w="1411" h="1622" extrusionOk="0">
                    <a:moveTo>
                      <a:pt x="564" y="0"/>
                    </a:moveTo>
                    <a:lnTo>
                      <a:pt x="423" y="71"/>
                    </a:lnTo>
                    <a:lnTo>
                      <a:pt x="212" y="353"/>
                    </a:lnTo>
                    <a:lnTo>
                      <a:pt x="71" y="775"/>
                    </a:lnTo>
                    <a:lnTo>
                      <a:pt x="0" y="1198"/>
                    </a:lnTo>
                    <a:lnTo>
                      <a:pt x="71" y="1339"/>
                    </a:lnTo>
                    <a:lnTo>
                      <a:pt x="141" y="1480"/>
                    </a:lnTo>
                    <a:lnTo>
                      <a:pt x="282" y="1551"/>
                    </a:lnTo>
                    <a:lnTo>
                      <a:pt x="494" y="1621"/>
                    </a:lnTo>
                    <a:lnTo>
                      <a:pt x="705" y="1551"/>
                    </a:lnTo>
                    <a:lnTo>
                      <a:pt x="1058" y="1410"/>
                    </a:lnTo>
                    <a:lnTo>
                      <a:pt x="1269" y="1269"/>
                    </a:lnTo>
                    <a:lnTo>
                      <a:pt x="1340" y="1128"/>
                    </a:lnTo>
                    <a:lnTo>
                      <a:pt x="1410" y="916"/>
                    </a:lnTo>
                    <a:lnTo>
                      <a:pt x="1410" y="775"/>
                    </a:lnTo>
                    <a:lnTo>
                      <a:pt x="1199" y="493"/>
                    </a:lnTo>
                    <a:lnTo>
                      <a:pt x="987" y="212"/>
                    </a:lnTo>
                    <a:lnTo>
                      <a:pt x="846" y="71"/>
                    </a:lnTo>
                    <a:lnTo>
                      <a:pt x="705"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 name="Google Shape;444;p9"/>
              <p:cNvSpPr/>
              <p:nvPr/>
            </p:nvSpPr>
            <p:spPr>
              <a:xfrm>
                <a:off x="3774725" y="1668950"/>
                <a:ext cx="51125" cy="45825"/>
              </a:xfrm>
              <a:custGeom>
                <a:avLst/>
                <a:gdLst/>
                <a:ahLst/>
                <a:cxnLst/>
                <a:rect l="l" t="t" r="r" b="b"/>
                <a:pathLst>
                  <a:path w="2045" h="1833" extrusionOk="0">
                    <a:moveTo>
                      <a:pt x="776" y="0"/>
                    </a:moveTo>
                    <a:lnTo>
                      <a:pt x="424" y="141"/>
                    </a:lnTo>
                    <a:lnTo>
                      <a:pt x="283" y="212"/>
                    </a:lnTo>
                    <a:lnTo>
                      <a:pt x="142" y="353"/>
                    </a:lnTo>
                    <a:lnTo>
                      <a:pt x="71" y="564"/>
                    </a:lnTo>
                    <a:lnTo>
                      <a:pt x="1" y="705"/>
                    </a:lnTo>
                    <a:lnTo>
                      <a:pt x="1" y="987"/>
                    </a:lnTo>
                    <a:lnTo>
                      <a:pt x="71" y="1199"/>
                    </a:lnTo>
                    <a:lnTo>
                      <a:pt x="283" y="1480"/>
                    </a:lnTo>
                    <a:lnTo>
                      <a:pt x="565" y="1692"/>
                    </a:lnTo>
                    <a:lnTo>
                      <a:pt x="917" y="1833"/>
                    </a:lnTo>
                    <a:lnTo>
                      <a:pt x="1551" y="1833"/>
                    </a:lnTo>
                    <a:lnTo>
                      <a:pt x="1833" y="1621"/>
                    </a:lnTo>
                    <a:lnTo>
                      <a:pt x="1904" y="1480"/>
                    </a:lnTo>
                    <a:lnTo>
                      <a:pt x="1974" y="1340"/>
                    </a:lnTo>
                    <a:lnTo>
                      <a:pt x="2045" y="917"/>
                    </a:lnTo>
                    <a:lnTo>
                      <a:pt x="1974" y="635"/>
                    </a:lnTo>
                    <a:lnTo>
                      <a:pt x="1904" y="423"/>
                    </a:lnTo>
                    <a:lnTo>
                      <a:pt x="1763" y="282"/>
                    </a:lnTo>
                    <a:lnTo>
                      <a:pt x="1551" y="141"/>
                    </a:lnTo>
                    <a:lnTo>
                      <a:pt x="1199"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45" name="Google Shape;445;p9"/>
            <p:cNvSpPr/>
            <p:nvPr/>
          </p:nvSpPr>
          <p:spPr>
            <a:xfrm>
              <a:off x="1177875" y="2516525"/>
              <a:ext cx="652000" cy="1566525"/>
            </a:xfrm>
            <a:custGeom>
              <a:avLst/>
              <a:gdLst/>
              <a:ahLst/>
              <a:cxnLst/>
              <a:rect l="l" t="t" r="r" b="b"/>
              <a:pathLst>
                <a:path w="26080" h="62661" extrusionOk="0">
                  <a:moveTo>
                    <a:pt x="19525" y="13956"/>
                  </a:moveTo>
                  <a:lnTo>
                    <a:pt x="19807" y="14027"/>
                  </a:lnTo>
                  <a:lnTo>
                    <a:pt x="20088" y="14168"/>
                  </a:lnTo>
                  <a:lnTo>
                    <a:pt x="19595" y="14168"/>
                  </a:lnTo>
                  <a:lnTo>
                    <a:pt x="19243" y="14097"/>
                  </a:lnTo>
                  <a:lnTo>
                    <a:pt x="19313" y="14027"/>
                  </a:lnTo>
                  <a:lnTo>
                    <a:pt x="19313" y="13956"/>
                  </a:lnTo>
                  <a:close/>
                  <a:moveTo>
                    <a:pt x="16353" y="15366"/>
                  </a:moveTo>
                  <a:lnTo>
                    <a:pt x="16635" y="15507"/>
                  </a:lnTo>
                  <a:lnTo>
                    <a:pt x="16776" y="15648"/>
                  </a:lnTo>
                  <a:lnTo>
                    <a:pt x="16917" y="15930"/>
                  </a:lnTo>
                  <a:lnTo>
                    <a:pt x="16917" y="16353"/>
                  </a:lnTo>
                  <a:lnTo>
                    <a:pt x="16846" y="16423"/>
                  </a:lnTo>
                  <a:lnTo>
                    <a:pt x="16776" y="16564"/>
                  </a:lnTo>
                  <a:lnTo>
                    <a:pt x="16494" y="16705"/>
                  </a:lnTo>
                  <a:lnTo>
                    <a:pt x="16141" y="16776"/>
                  </a:lnTo>
                  <a:lnTo>
                    <a:pt x="15648" y="16846"/>
                  </a:lnTo>
                  <a:lnTo>
                    <a:pt x="14802" y="16917"/>
                  </a:lnTo>
                  <a:lnTo>
                    <a:pt x="14309" y="16846"/>
                  </a:lnTo>
                  <a:lnTo>
                    <a:pt x="13956" y="16776"/>
                  </a:lnTo>
                  <a:lnTo>
                    <a:pt x="13815" y="16635"/>
                  </a:lnTo>
                  <a:lnTo>
                    <a:pt x="13745" y="16494"/>
                  </a:lnTo>
                  <a:lnTo>
                    <a:pt x="13815" y="16282"/>
                  </a:lnTo>
                  <a:lnTo>
                    <a:pt x="14027" y="16141"/>
                  </a:lnTo>
                  <a:lnTo>
                    <a:pt x="14238" y="15930"/>
                  </a:lnTo>
                  <a:lnTo>
                    <a:pt x="14943" y="15577"/>
                  </a:lnTo>
                  <a:lnTo>
                    <a:pt x="15296" y="15436"/>
                  </a:lnTo>
                  <a:lnTo>
                    <a:pt x="15648" y="15366"/>
                  </a:lnTo>
                  <a:close/>
                  <a:moveTo>
                    <a:pt x="18397" y="17269"/>
                  </a:moveTo>
                  <a:lnTo>
                    <a:pt x="18820" y="17480"/>
                  </a:lnTo>
                  <a:lnTo>
                    <a:pt x="18890" y="17692"/>
                  </a:lnTo>
                  <a:lnTo>
                    <a:pt x="18890" y="17833"/>
                  </a:lnTo>
                  <a:lnTo>
                    <a:pt x="18820" y="17974"/>
                  </a:lnTo>
                  <a:lnTo>
                    <a:pt x="18749" y="18115"/>
                  </a:lnTo>
                  <a:lnTo>
                    <a:pt x="18326" y="18890"/>
                  </a:lnTo>
                  <a:lnTo>
                    <a:pt x="18044" y="19383"/>
                  </a:lnTo>
                  <a:lnTo>
                    <a:pt x="17763" y="19665"/>
                  </a:lnTo>
                  <a:lnTo>
                    <a:pt x="17551" y="19736"/>
                  </a:lnTo>
                  <a:lnTo>
                    <a:pt x="17340" y="19736"/>
                  </a:lnTo>
                  <a:lnTo>
                    <a:pt x="17199" y="19595"/>
                  </a:lnTo>
                  <a:lnTo>
                    <a:pt x="17128" y="19313"/>
                  </a:lnTo>
                  <a:lnTo>
                    <a:pt x="17058" y="18961"/>
                  </a:lnTo>
                  <a:lnTo>
                    <a:pt x="17128" y="18608"/>
                  </a:lnTo>
                  <a:lnTo>
                    <a:pt x="17199" y="18256"/>
                  </a:lnTo>
                  <a:lnTo>
                    <a:pt x="17340" y="17903"/>
                  </a:lnTo>
                  <a:lnTo>
                    <a:pt x="17481" y="17621"/>
                  </a:lnTo>
                  <a:lnTo>
                    <a:pt x="17763" y="17410"/>
                  </a:lnTo>
                  <a:lnTo>
                    <a:pt x="18044" y="17269"/>
                  </a:lnTo>
                  <a:close/>
                  <a:moveTo>
                    <a:pt x="13886" y="20441"/>
                  </a:moveTo>
                  <a:lnTo>
                    <a:pt x="13674" y="21005"/>
                  </a:lnTo>
                  <a:lnTo>
                    <a:pt x="13604" y="21568"/>
                  </a:lnTo>
                  <a:lnTo>
                    <a:pt x="13534" y="21850"/>
                  </a:lnTo>
                  <a:lnTo>
                    <a:pt x="13252" y="22344"/>
                  </a:lnTo>
                  <a:lnTo>
                    <a:pt x="13111" y="22555"/>
                  </a:lnTo>
                  <a:lnTo>
                    <a:pt x="12970" y="22696"/>
                  </a:lnTo>
                  <a:lnTo>
                    <a:pt x="12758" y="22767"/>
                  </a:lnTo>
                  <a:lnTo>
                    <a:pt x="12617" y="22696"/>
                  </a:lnTo>
                  <a:lnTo>
                    <a:pt x="12406" y="22485"/>
                  </a:lnTo>
                  <a:lnTo>
                    <a:pt x="12335" y="22344"/>
                  </a:lnTo>
                  <a:lnTo>
                    <a:pt x="12265" y="22132"/>
                  </a:lnTo>
                  <a:lnTo>
                    <a:pt x="12265" y="21921"/>
                  </a:lnTo>
                  <a:lnTo>
                    <a:pt x="12406" y="21639"/>
                  </a:lnTo>
                  <a:lnTo>
                    <a:pt x="12617" y="21287"/>
                  </a:lnTo>
                  <a:lnTo>
                    <a:pt x="12970" y="21005"/>
                  </a:lnTo>
                  <a:lnTo>
                    <a:pt x="13322" y="20723"/>
                  </a:lnTo>
                  <a:lnTo>
                    <a:pt x="13886" y="20441"/>
                  </a:lnTo>
                  <a:close/>
                  <a:moveTo>
                    <a:pt x="6979" y="22767"/>
                  </a:moveTo>
                  <a:lnTo>
                    <a:pt x="7401" y="22837"/>
                  </a:lnTo>
                  <a:lnTo>
                    <a:pt x="7824" y="23049"/>
                  </a:lnTo>
                  <a:lnTo>
                    <a:pt x="8247" y="23190"/>
                  </a:lnTo>
                  <a:lnTo>
                    <a:pt x="8811" y="23472"/>
                  </a:lnTo>
                  <a:lnTo>
                    <a:pt x="8600" y="23683"/>
                  </a:lnTo>
                  <a:lnTo>
                    <a:pt x="8247" y="23894"/>
                  </a:lnTo>
                  <a:lnTo>
                    <a:pt x="7754" y="24035"/>
                  </a:lnTo>
                  <a:lnTo>
                    <a:pt x="7260" y="24176"/>
                  </a:lnTo>
                  <a:lnTo>
                    <a:pt x="6767" y="24176"/>
                  </a:lnTo>
                  <a:lnTo>
                    <a:pt x="6415" y="24106"/>
                  </a:lnTo>
                  <a:lnTo>
                    <a:pt x="6274" y="23965"/>
                  </a:lnTo>
                  <a:lnTo>
                    <a:pt x="6203" y="23824"/>
                  </a:lnTo>
                  <a:lnTo>
                    <a:pt x="6133" y="23683"/>
                  </a:lnTo>
                  <a:lnTo>
                    <a:pt x="6133" y="23472"/>
                  </a:lnTo>
                  <a:lnTo>
                    <a:pt x="6203" y="23190"/>
                  </a:lnTo>
                  <a:lnTo>
                    <a:pt x="6274" y="23049"/>
                  </a:lnTo>
                  <a:lnTo>
                    <a:pt x="6415" y="22908"/>
                  </a:lnTo>
                  <a:lnTo>
                    <a:pt x="6556" y="22837"/>
                  </a:lnTo>
                  <a:lnTo>
                    <a:pt x="6979" y="22767"/>
                  </a:lnTo>
                  <a:close/>
                  <a:moveTo>
                    <a:pt x="9868" y="23965"/>
                  </a:moveTo>
                  <a:lnTo>
                    <a:pt x="9868" y="24247"/>
                  </a:lnTo>
                  <a:lnTo>
                    <a:pt x="9868" y="24458"/>
                  </a:lnTo>
                  <a:lnTo>
                    <a:pt x="9727" y="24317"/>
                  </a:lnTo>
                  <a:lnTo>
                    <a:pt x="9727" y="24247"/>
                  </a:lnTo>
                  <a:lnTo>
                    <a:pt x="9727" y="24106"/>
                  </a:lnTo>
                  <a:lnTo>
                    <a:pt x="9868" y="23965"/>
                  </a:lnTo>
                  <a:close/>
                  <a:moveTo>
                    <a:pt x="9868" y="24599"/>
                  </a:moveTo>
                  <a:lnTo>
                    <a:pt x="9939" y="26079"/>
                  </a:lnTo>
                  <a:lnTo>
                    <a:pt x="9868" y="26502"/>
                  </a:lnTo>
                  <a:lnTo>
                    <a:pt x="9798" y="26925"/>
                  </a:lnTo>
                  <a:lnTo>
                    <a:pt x="9657" y="27348"/>
                  </a:lnTo>
                  <a:lnTo>
                    <a:pt x="9445" y="27701"/>
                  </a:lnTo>
                  <a:lnTo>
                    <a:pt x="9234" y="27912"/>
                  </a:lnTo>
                  <a:lnTo>
                    <a:pt x="9023" y="27912"/>
                  </a:lnTo>
                  <a:lnTo>
                    <a:pt x="8952" y="27771"/>
                  </a:lnTo>
                  <a:lnTo>
                    <a:pt x="8882" y="27630"/>
                  </a:lnTo>
                  <a:lnTo>
                    <a:pt x="8670" y="27066"/>
                  </a:lnTo>
                  <a:lnTo>
                    <a:pt x="8670" y="26502"/>
                  </a:lnTo>
                  <a:lnTo>
                    <a:pt x="8741" y="26150"/>
                  </a:lnTo>
                  <a:lnTo>
                    <a:pt x="8952" y="25798"/>
                  </a:lnTo>
                  <a:lnTo>
                    <a:pt x="9164" y="25586"/>
                  </a:lnTo>
                  <a:lnTo>
                    <a:pt x="9657" y="25163"/>
                  </a:lnTo>
                  <a:lnTo>
                    <a:pt x="9798" y="24952"/>
                  </a:lnTo>
                  <a:lnTo>
                    <a:pt x="9868" y="24599"/>
                  </a:lnTo>
                  <a:close/>
                  <a:moveTo>
                    <a:pt x="19313" y="28335"/>
                  </a:moveTo>
                  <a:lnTo>
                    <a:pt x="19243" y="28687"/>
                  </a:lnTo>
                  <a:lnTo>
                    <a:pt x="19243" y="29040"/>
                  </a:lnTo>
                  <a:lnTo>
                    <a:pt x="19313" y="29181"/>
                  </a:lnTo>
                  <a:lnTo>
                    <a:pt x="19454" y="29322"/>
                  </a:lnTo>
                  <a:lnTo>
                    <a:pt x="19595" y="29392"/>
                  </a:lnTo>
                  <a:lnTo>
                    <a:pt x="19807" y="29392"/>
                  </a:lnTo>
                  <a:lnTo>
                    <a:pt x="19313" y="30238"/>
                  </a:lnTo>
                  <a:lnTo>
                    <a:pt x="19031" y="30661"/>
                  </a:lnTo>
                  <a:lnTo>
                    <a:pt x="18679" y="31084"/>
                  </a:lnTo>
                  <a:lnTo>
                    <a:pt x="18538" y="31013"/>
                  </a:lnTo>
                  <a:lnTo>
                    <a:pt x="18397" y="30872"/>
                  </a:lnTo>
                  <a:lnTo>
                    <a:pt x="18326" y="30731"/>
                  </a:lnTo>
                  <a:lnTo>
                    <a:pt x="18256" y="30590"/>
                  </a:lnTo>
                  <a:lnTo>
                    <a:pt x="18326" y="30168"/>
                  </a:lnTo>
                  <a:lnTo>
                    <a:pt x="18467" y="29745"/>
                  </a:lnTo>
                  <a:lnTo>
                    <a:pt x="18679" y="29251"/>
                  </a:lnTo>
                  <a:lnTo>
                    <a:pt x="18961" y="28899"/>
                  </a:lnTo>
                  <a:lnTo>
                    <a:pt x="19313" y="28335"/>
                  </a:lnTo>
                  <a:close/>
                  <a:moveTo>
                    <a:pt x="21569" y="28758"/>
                  </a:moveTo>
                  <a:lnTo>
                    <a:pt x="22062" y="28969"/>
                  </a:lnTo>
                  <a:lnTo>
                    <a:pt x="22555" y="29181"/>
                  </a:lnTo>
                  <a:lnTo>
                    <a:pt x="23049" y="29533"/>
                  </a:lnTo>
                  <a:lnTo>
                    <a:pt x="23472" y="29886"/>
                  </a:lnTo>
                  <a:lnTo>
                    <a:pt x="23754" y="30238"/>
                  </a:lnTo>
                  <a:lnTo>
                    <a:pt x="23824" y="30450"/>
                  </a:lnTo>
                  <a:lnTo>
                    <a:pt x="23824" y="30661"/>
                  </a:lnTo>
                  <a:lnTo>
                    <a:pt x="23754" y="30872"/>
                  </a:lnTo>
                  <a:lnTo>
                    <a:pt x="23613" y="31013"/>
                  </a:lnTo>
                  <a:lnTo>
                    <a:pt x="23401" y="31225"/>
                  </a:lnTo>
                  <a:lnTo>
                    <a:pt x="23190" y="31366"/>
                  </a:lnTo>
                  <a:lnTo>
                    <a:pt x="22908" y="31436"/>
                  </a:lnTo>
                  <a:lnTo>
                    <a:pt x="22696" y="31366"/>
                  </a:lnTo>
                  <a:lnTo>
                    <a:pt x="22485" y="31295"/>
                  </a:lnTo>
                  <a:lnTo>
                    <a:pt x="22203" y="31154"/>
                  </a:lnTo>
                  <a:lnTo>
                    <a:pt x="21780" y="30802"/>
                  </a:lnTo>
                  <a:lnTo>
                    <a:pt x="21428" y="30309"/>
                  </a:lnTo>
                  <a:lnTo>
                    <a:pt x="21216" y="29745"/>
                  </a:lnTo>
                  <a:lnTo>
                    <a:pt x="21146" y="29251"/>
                  </a:lnTo>
                  <a:lnTo>
                    <a:pt x="21146" y="28969"/>
                  </a:lnTo>
                  <a:lnTo>
                    <a:pt x="21216" y="28758"/>
                  </a:lnTo>
                  <a:close/>
                  <a:moveTo>
                    <a:pt x="20934" y="33410"/>
                  </a:moveTo>
                  <a:lnTo>
                    <a:pt x="21075" y="33692"/>
                  </a:lnTo>
                  <a:lnTo>
                    <a:pt x="21133" y="33749"/>
                  </a:lnTo>
                  <a:lnTo>
                    <a:pt x="21005" y="34326"/>
                  </a:lnTo>
                  <a:lnTo>
                    <a:pt x="20511" y="34467"/>
                  </a:lnTo>
                  <a:lnTo>
                    <a:pt x="20018" y="34538"/>
                  </a:lnTo>
                  <a:lnTo>
                    <a:pt x="20018" y="34538"/>
                  </a:lnTo>
                  <a:lnTo>
                    <a:pt x="20159" y="34185"/>
                  </a:lnTo>
                  <a:lnTo>
                    <a:pt x="20441" y="33903"/>
                  </a:lnTo>
                  <a:lnTo>
                    <a:pt x="20934" y="33410"/>
                  </a:lnTo>
                  <a:close/>
                  <a:moveTo>
                    <a:pt x="22767" y="34115"/>
                  </a:moveTo>
                  <a:lnTo>
                    <a:pt x="23260" y="34185"/>
                  </a:lnTo>
                  <a:lnTo>
                    <a:pt x="23754" y="34256"/>
                  </a:lnTo>
                  <a:lnTo>
                    <a:pt x="24247" y="34467"/>
                  </a:lnTo>
                  <a:lnTo>
                    <a:pt x="24670" y="34749"/>
                  </a:lnTo>
                  <a:lnTo>
                    <a:pt x="24811" y="34890"/>
                  </a:lnTo>
                  <a:lnTo>
                    <a:pt x="24881" y="35031"/>
                  </a:lnTo>
                  <a:lnTo>
                    <a:pt x="24881" y="35172"/>
                  </a:lnTo>
                  <a:lnTo>
                    <a:pt x="24811" y="35313"/>
                  </a:lnTo>
                  <a:lnTo>
                    <a:pt x="24599" y="35454"/>
                  </a:lnTo>
                  <a:lnTo>
                    <a:pt x="24247" y="35524"/>
                  </a:lnTo>
                  <a:lnTo>
                    <a:pt x="23824" y="35454"/>
                  </a:lnTo>
                  <a:lnTo>
                    <a:pt x="23613" y="35383"/>
                  </a:lnTo>
                  <a:lnTo>
                    <a:pt x="23401" y="35242"/>
                  </a:lnTo>
                  <a:lnTo>
                    <a:pt x="23190" y="35031"/>
                  </a:lnTo>
                  <a:lnTo>
                    <a:pt x="23049" y="34820"/>
                  </a:lnTo>
                  <a:lnTo>
                    <a:pt x="22837" y="34467"/>
                  </a:lnTo>
                  <a:lnTo>
                    <a:pt x="22767" y="34115"/>
                  </a:lnTo>
                  <a:close/>
                  <a:moveTo>
                    <a:pt x="7260" y="35877"/>
                  </a:moveTo>
                  <a:lnTo>
                    <a:pt x="6626" y="36723"/>
                  </a:lnTo>
                  <a:lnTo>
                    <a:pt x="5851" y="37498"/>
                  </a:lnTo>
                  <a:lnTo>
                    <a:pt x="5146" y="37991"/>
                  </a:lnTo>
                  <a:lnTo>
                    <a:pt x="4441" y="38485"/>
                  </a:lnTo>
                  <a:lnTo>
                    <a:pt x="4723" y="38273"/>
                  </a:lnTo>
                  <a:lnTo>
                    <a:pt x="4935" y="37991"/>
                  </a:lnTo>
                  <a:lnTo>
                    <a:pt x="5569" y="37216"/>
                  </a:lnTo>
                  <a:lnTo>
                    <a:pt x="5921" y="36793"/>
                  </a:lnTo>
                  <a:lnTo>
                    <a:pt x="6344" y="36370"/>
                  </a:lnTo>
                  <a:lnTo>
                    <a:pt x="6767" y="36088"/>
                  </a:lnTo>
                  <a:lnTo>
                    <a:pt x="7260" y="35877"/>
                  </a:lnTo>
                  <a:close/>
                  <a:moveTo>
                    <a:pt x="21639" y="37568"/>
                  </a:moveTo>
                  <a:lnTo>
                    <a:pt x="21569" y="37921"/>
                  </a:lnTo>
                  <a:lnTo>
                    <a:pt x="21357" y="38344"/>
                  </a:lnTo>
                  <a:lnTo>
                    <a:pt x="20934" y="38978"/>
                  </a:lnTo>
                  <a:lnTo>
                    <a:pt x="20723" y="39331"/>
                  </a:lnTo>
                  <a:lnTo>
                    <a:pt x="20511" y="39612"/>
                  </a:lnTo>
                  <a:lnTo>
                    <a:pt x="20229" y="39824"/>
                  </a:lnTo>
                  <a:lnTo>
                    <a:pt x="19948" y="40035"/>
                  </a:lnTo>
                  <a:lnTo>
                    <a:pt x="19807" y="40035"/>
                  </a:lnTo>
                  <a:lnTo>
                    <a:pt x="19736" y="39894"/>
                  </a:lnTo>
                  <a:lnTo>
                    <a:pt x="19736" y="39824"/>
                  </a:lnTo>
                  <a:lnTo>
                    <a:pt x="19807" y="39612"/>
                  </a:lnTo>
                  <a:lnTo>
                    <a:pt x="20088" y="39260"/>
                  </a:lnTo>
                  <a:lnTo>
                    <a:pt x="20441" y="38767"/>
                  </a:lnTo>
                  <a:lnTo>
                    <a:pt x="21287" y="37921"/>
                  </a:lnTo>
                  <a:lnTo>
                    <a:pt x="21639" y="37568"/>
                  </a:lnTo>
                  <a:close/>
                  <a:moveTo>
                    <a:pt x="7754" y="38203"/>
                  </a:moveTo>
                  <a:lnTo>
                    <a:pt x="7824" y="38767"/>
                  </a:lnTo>
                  <a:lnTo>
                    <a:pt x="7824" y="39331"/>
                  </a:lnTo>
                  <a:lnTo>
                    <a:pt x="7824" y="39894"/>
                  </a:lnTo>
                  <a:lnTo>
                    <a:pt x="7683" y="40388"/>
                  </a:lnTo>
                  <a:lnTo>
                    <a:pt x="7613" y="40811"/>
                  </a:lnTo>
                  <a:lnTo>
                    <a:pt x="7331" y="41163"/>
                  </a:lnTo>
                  <a:lnTo>
                    <a:pt x="7260" y="41234"/>
                  </a:lnTo>
                  <a:lnTo>
                    <a:pt x="7190" y="41163"/>
                  </a:lnTo>
                  <a:lnTo>
                    <a:pt x="7120" y="40952"/>
                  </a:lnTo>
                  <a:lnTo>
                    <a:pt x="7120" y="40529"/>
                  </a:lnTo>
                  <a:lnTo>
                    <a:pt x="7260" y="39965"/>
                  </a:lnTo>
                  <a:lnTo>
                    <a:pt x="7542" y="38837"/>
                  </a:lnTo>
                  <a:lnTo>
                    <a:pt x="7754" y="38203"/>
                  </a:lnTo>
                  <a:close/>
                  <a:moveTo>
                    <a:pt x="22908" y="38203"/>
                  </a:moveTo>
                  <a:lnTo>
                    <a:pt x="23472" y="38555"/>
                  </a:lnTo>
                  <a:lnTo>
                    <a:pt x="23824" y="38908"/>
                  </a:lnTo>
                  <a:lnTo>
                    <a:pt x="24036" y="39260"/>
                  </a:lnTo>
                  <a:lnTo>
                    <a:pt x="24106" y="39612"/>
                  </a:lnTo>
                  <a:lnTo>
                    <a:pt x="24106" y="40035"/>
                  </a:lnTo>
                  <a:lnTo>
                    <a:pt x="23965" y="40317"/>
                  </a:lnTo>
                  <a:lnTo>
                    <a:pt x="23754" y="40670"/>
                  </a:lnTo>
                  <a:lnTo>
                    <a:pt x="23542" y="40952"/>
                  </a:lnTo>
                  <a:lnTo>
                    <a:pt x="23331" y="41163"/>
                  </a:lnTo>
                  <a:lnTo>
                    <a:pt x="23049" y="41304"/>
                  </a:lnTo>
                  <a:lnTo>
                    <a:pt x="22767" y="41375"/>
                  </a:lnTo>
                  <a:lnTo>
                    <a:pt x="22555" y="41375"/>
                  </a:lnTo>
                  <a:lnTo>
                    <a:pt x="22414" y="41234"/>
                  </a:lnTo>
                  <a:lnTo>
                    <a:pt x="22344" y="41022"/>
                  </a:lnTo>
                  <a:lnTo>
                    <a:pt x="22344" y="40670"/>
                  </a:lnTo>
                  <a:lnTo>
                    <a:pt x="22414" y="40247"/>
                  </a:lnTo>
                  <a:lnTo>
                    <a:pt x="22696" y="39190"/>
                  </a:lnTo>
                  <a:lnTo>
                    <a:pt x="22908" y="38203"/>
                  </a:lnTo>
                  <a:close/>
                  <a:moveTo>
                    <a:pt x="3102" y="42784"/>
                  </a:moveTo>
                  <a:lnTo>
                    <a:pt x="3172" y="42925"/>
                  </a:lnTo>
                  <a:lnTo>
                    <a:pt x="3172" y="43137"/>
                  </a:lnTo>
                  <a:lnTo>
                    <a:pt x="2961" y="43630"/>
                  </a:lnTo>
                  <a:lnTo>
                    <a:pt x="2538" y="44405"/>
                  </a:lnTo>
                  <a:lnTo>
                    <a:pt x="1904" y="44828"/>
                  </a:lnTo>
                  <a:lnTo>
                    <a:pt x="1481" y="44828"/>
                  </a:lnTo>
                  <a:lnTo>
                    <a:pt x="1481" y="44687"/>
                  </a:lnTo>
                  <a:lnTo>
                    <a:pt x="1622" y="44405"/>
                  </a:lnTo>
                  <a:lnTo>
                    <a:pt x="1904" y="43983"/>
                  </a:lnTo>
                  <a:lnTo>
                    <a:pt x="2256" y="43489"/>
                  </a:lnTo>
                  <a:lnTo>
                    <a:pt x="2679" y="43066"/>
                  </a:lnTo>
                  <a:lnTo>
                    <a:pt x="3102" y="42784"/>
                  </a:lnTo>
                  <a:close/>
                  <a:moveTo>
                    <a:pt x="4441" y="43419"/>
                  </a:moveTo>
                  <a:lnTo>
                    <a:pt x="4935" y="43771"/>
                  </a:lnTo>
                  <a:lnTo>
                    <a:pt x="5075" y="43912"/>
                  </a:lnTo>
                  <a:lnTo>
                    <a:pt x="5146" y="44194"/>
                  </a:lnTo>
                  <a:lnTo>
                    <a:pt x="5146" y="44405"/>
                  </a:lnTo>
                  <a:lnTo>
                    <a:pt x="5146" y="44617"/>
                  </a:lnTo>
                  <a:lnTo>
                    <a:pt x="5005" y="45110"/>
                  </a:lnTo>
                  <a:lnTo>
                    <a:pt x="4794" y="45392"/>
                  </a:lnTo>
                  <a:lnTo>
                    <a:pt x="4653" y="45463"/>
                  </a:lnTo>
                  <a:lnTo>
                    <a:pt x="4512" y="45463"/>
                  </a:lnTo>
                  <a:lnTo>
                    <a:pt x="4441" y="45392"/>
                  </a:lnTo>
                  <a:lnTo>
                    <a:pt x="4300" y="45251"/>
                  </a:lnTo>
                  <a:lnTo>
                    <a:pt x="4300" y="44969"/>
                  </a:lnTo>
                  <a:lnTo>
                    <a:pt x="4300" y="44617"/>
                  </a:lnTo>
                  <a:lnTo>
                    <a:pt x="4300" y="44053"/>
                  </a:lnTo>
                  <a:lnTo>
                    <a:pt x="4441" y="43419"/>
                  </a:lnTo>
                  <a:close/>
                  <a:moveTo>
                    <a:pt x="12688" y="43912"/>
                  </a:moveTo>
                  <a:lnTo>
                    <a:pt x="13322" y="44053"/>
                  </a:lnTo>
                  <a:lnTo>
                    <a:pt x="13956" y="44335"/>
                  </a:lnTo>
                  <a:lnTo>
                    <a:pt x="14450" y="44687"/>
                  </a:lnTo>
                  <a:lnTo>
                    <a:pt x="14661" y="44899"/>
                  </a:lnTo>
                  <a:lnTo>
                    <a:pt x="14873" y="45181"/>
                  </a:lnTo>
                  <a:lnTo>
                    <a:pt x="14943" y="45322"/>
                  </a:lnTo>
                  <a:lnTo>
                    <a:pt x="15014" y="45392"/>
                  </a:lnTo>
                  <a:lnTo>
                    <a:pt x="15014" y="45533"/>
                  </a:lnTo>
                  <a:lnTo>
                    <a:pt x="14873" y="45674"/>
                  </a:lnTo>
                  <a:lnTo>
                    <a:pt x="14661" y="45674"/>
                  </a:lnTo>
                  <a:lnTo>
                    <a:pt x="14379" y="45533"/>
                  </a:lnTo>
                  <a:lnTo>
                    <a:pt x="14027" y="45322"/>
                  </a:lnTo>
                  <a:lnTo>
                    <a:pt x="13674" y="45040"/>
                  </a:lnTo>
                  <a:lnTo>
                    <a:pt x="13040" y="44405"/>
                  </a:lnTo>
                  <a:lnTo>
                    <a:pt x="12688" y="43912"/>
                  </a:lnTo>
                  <a:close/>
                  <a:moveTo>
                    <a:pt x="12617" y="46168"/>
                  </a:moveTo>
                  <a:lnTo>
                    <a:pt x="12688" y="46238"/>
                  </a:lnTo>
                  <a:lnTo>
                    <a:pt x="12688" y="46520"/>
                  </a:lnTo>
                  <a:lnTo>
                    <a:pt x="12688" y="46872"/>
                  </a:lnTo>
                  <a:lnTo>
                    <a:pt x="12547" y="47859"/>
                  </a:lnTo>
                  <a:lnTo>
                    <a:pt x="12406" y="48353"/>
                  </a:lnTo>
                  <a:lnTo>
                    <a:pt x="12265" y="48705"/>
                  </a:lnTo>
                  <a:lnTo>
                    <a:pt x="12053" y="48987"/>
                  </a:lnTo>
                  <a:lnTo>
                    <a:pt x="11912" y="49057"/>
                  </a:lnTo>
                  <a:lnTo>
                    <a:pt x="11771" y="49057"/>
                  </a:lnTo>
                  <a:lnTo>
                    <a:pt x="11701" y="48987"/>
                  </a:lnTo>
                  <a:lnTo>
                    <a:pt x="11701" y="48916"/>
                  </a:lnTo>
                  <a:lnTo>
                    <a:pt x="11701" y="48494"/>
                  </a:lnTo>
                  <a:lnTo>
                    <a:pt x="11771" y="48000"/>
                  </a:lnTo>
                  <a:lnTo>
                    <a:pt x="11983" y="47436"/>
                  </a:lnTo>
                  <a:lnTo>
                    <a:pt x="12194" y="46872"/>
                  </a:lnTo>
                  <a:lnTo>
                    <a:pt x="12406" y="46449"/>
                  </a:lnTo>
                  <a:lnTo>
                    <a:pt x="12547" y="46238"/>
                  </a:lnTo>
                  <a:lnTo>
                    <a:pt x="12617" y="46168"/>
                  </a:lnTo>
                  <a:close/>
                  <a:moveTo>
                    <a:pt x="2186" y="49128"/>
                  </a:moveTo>
                  <a:lnTo>
                    <a:pt x="2256" y="49692"/>
                  </a:lnTo>
                  <a:lnTo>
                    <a:pt x="2186" y="49833"/>
                  </a:lnTo>
                  <a:lnTo>
                    <a:pt x="2115" y="49974"/>
                  </a:lnTo>
                  <a:lnTo>
                    <a:pt x="1904" y="50185"/>
                  </a:lnTo>
                  <a:lnTo>
                    <a:pt x="1622" y="50256"/>
                  </a:lnTo>
                  <a:lnTo>
                    <a:pt x="1340" y="50185"/>
                  </a:lnTo>
                  <a:lnTo>
                    <a:pt x="1128" y="49974"/>
                  </a:lnTo>
                  <a:lnTo>
                    <a:pt x="987" y="49762"/>
                  </a:lnTo>
                  <a:lnTo>
                    <a:pt x="987" y="49621"/>
                  </a:lnTo>
                  <a:lnTo>
                    <a:pt x="1058" y="49480"/>
                  </a:lnTo>
                  <a:lnTo>
                    <a:pt x="1269" y="49128"/>
                  </a:lnTo>
                  <a:lnTo>
                    <a:pt x="1481" y="49269"/>
                  </a:lnTo>
                  <a:lnTo>
                    <a:pt x="1692" y="49410"/>
                  </a:lnTo>
                  <a:lnTo>
                    <a:pt x="1904" y="49339"/>
                  </a:lnTo>
                  <a:lnTo>
                    <a:pt x="2186" y="49128"/>
                  </a:lnTo>
                  <a:close/>
                  <a:moveTo>
                    <a:pt x="14732" y="49551"/>
                  </a:moveTo>
                  <a:lnTo>
                    <a:pt x="16423" y="50185"/>
                  </a:lnTo>
                  <a:lnTo>
                    <a:pt x="16635" y="50185"/>
                  </a:lnTo>
                  <a:lnTo>
                    <a:pt x="16705" y="50256"/>
                  </a:lnTo>
                  <a:lnTo>
                    <a:pt x="16705" y="50397"/>
                  </a:lnTo>
                  <a:lnTo>
                    <a:pt x="16635" y="50538"/>
                  </a:lnTo>
                  <a:lnTo>
                    <a:pt x="16141" y="50538"/>
                  </a:lnTo>
                  <a:lnTo>
                    <a:pt x="15859" y="50467"/>
                  </a:lnTo>
                  <a:lnTo>
                    <a:pt x="15578" y="50256"/>
                  </a:lnTo>
                  <a:lnTo>
                    <a:pt x="15155" y="49903"/>
                  </a:lnTo>
                  <a:lnTo>
                    <a:pt x="14732" y="49551"/>
                  </a:lnTo>
                  <a:close/>
                  <a:moveTo>
                    <a:pt x="11208" y="42925"/>
                  </a:moveTo>
                  <a:lnTo>
                    <a:pt x="12194" y="45040"/>
                  </a:lnTo>
                  <a:lnTo>
                    <a:pt x="12194" y="45392"/>
                  </a:lnTo>
                  <a:lnTo>
                    <a:pt x="12194" y="45674"/>
                  </a:lnTo>
                  <a:lnTo>
                    <a:pt x="12265" y="46027"/>
                  </a:lnTo>
                  <a:lnTo>
                    <a:pt x="12194" y="46379"/>
                  </a:lnTo>
                  <a:lnTo>
                    <a:pt x="12124" y="46661"/>
                  </a:lnTo>
                  <a:lnTo>
                    <a:pt x="11912" y="46943"/>
                  </a:lnTo>
                  <a:lnTo>
                    <a:pt x="11419" y="47507"/>
                  </a:lnTo>
                  <a:lnTo>
                    <a:pt x="11208" y="47789"/>
                  </a:lnTo>
                  <a:lnTo>
                    <a:pt x="10996" y="48071"/>
                  </a:lnTo>
                  <a:lnTo>
                    <a:pt x="10855" y="48423"/>
                  </a:lnTo>
                  <a:lnTo>
                    <a:pt x="10785" y="48775"/>
                  </a:lnTo>
                  <a:lnTo>
                    <a:pt x="10855" y="49128"/>
                  </a:lnTo>
                  <a:lnTo>
                    <a:pt x="10926" y="49410"/>
                  </a:lnTo>
                  <a:lnTo>
                    <a:pt x="10996" y="49621"/>
                  </a:lnTo>
                  <a:lnTo>
                    <a:pt x="11137" y="49833"/>
                  </a:lnTo>
                  <a:lnTo>
                    <a:pt x="11278" y="49974"/>
                  </a:lnTo>
                  <a:lnTo>
                    <a:pt x="11419" y="50115"/>
                  </a:lnTo>
                  <a:lnTo>
                    <a:pt x="11560" y="50185"/>
                  </a:lnTo>
                  <a:lnTo>
                    <a:pt x="11771" y="50256"/>
                  </a:lnTo>
                  <a:lnTo>
                    <a:pt x="12194" y="50185"/>
                  </a:lnTo>
                  <a:lnTo>
                    <a:pt x="12617" y="49974"/>
                  </a:lnTo>
                  <a:lnTo>
                    <a:pt x="13040" y="49621"/>
                  </a:lnTo>
                  <a:lnTo>
                    <a:pt x="13322" y="49057"/>
                  </a:lnTo>
                  <a:lnTo>
                    <a:pt x="13674" y="50326"/>
                  </a:lnTo>
                  <a:lnTo>
                    <a:pt x="13815" y="51031"/>
                  </a:lnTo>
                  <a:lnTo>
                    <a:pt x="13886" y="51524"/>
                  </a:lnTo>
                  <a:lnTo>
                    <a:pt x="13745" y="51947"/>
                  </a:lnTo>
                  <a:lnTo>
                    <a:pt x="13393" y="52864"/>
                  </a:lnTo>
                  <a:lnTo>
                    <a:pt x="13252" y="53286"/>
                  </a:lnTo>
                  <a:lnTo>
                    <a:pt x="13040" y="53568"/>
                  </a:lnTo>
                  <a:lnTo>
                    <a:pt x="12899" y="53639"/>
                  </a:lnTo>
                  <a:lnTo>
                    <a:pt x="12829" y="53709"/>
                  </a:lnTo>
                  <a:lnTo>
                    <a:pt x="12758" y="53639"/>
                  </a:lnTo>
                  <a:lnTo>
                    <a:pt x="12688" y="53498"/>
                  </a:lnTo>
                  <a:lnTo>
                    <a:pt x="12617" y="53286"/>
                  </a:lnTo>
                  <a:lnTo>
                    <a:pt x="12688" y="52934"/>
                  </a:lnTo>
                  <a:lnTo>
                    <a:pt x="12899" y="52159"/>
                  </a:lnTo>
                  <a:lnTo>
                    <a:pt x="13181" y="51454"/>
                  </a:lnTo>
                  <a:lnTo>
                    <a:pt x="13393" y="51101"/>
                  </a:lnTo>
                  <a:lnTo>
                    <a:pt x="13040" y="51383"/>
                  </a:lnTo>
                  <a:lnTo>
                    <a:pt x="12688" y="51665"/>
                  </a:lnTo>
                  <a:lnTo>
                    <a:pt x="12335" y="52018"/>
                  </a:lnTo>
                  <a:lnTo>
                    <a:pt x="12053" y="52441"/>
                  </a:lnTo>
                  <a:lnTo>
                    <a:pt x="11912" y="52229"/>
                  </a:lnTo>
                  <a:lnTo>
                    <a:pt x="11701" y="52088"/>
                  </a:lnTo>
                  <a:lnTo>
                    <a:pt x="11278" y="51736"/>
                  </a:lnTo>
                  <a:lnTo>
                    <a:pt x="10855" y="51454"/>
                  </a:lnTo>
                  <a:lnTo>
                    <a:pt x="10714" y="51242"/>
                  </a:lnTo>
                  <a:lnTo>
                    <a:pt x="10573" y="51101"/>
                  </a:lnTo>
                  <a:lnTo>
                    <a:pt x="10503" y="50820"/>
                  </a:lnTo>
                  <a:lnTo>
                    <a:pt x="10432" y="50397"/>
                  </a:lnTo>
                  <a:lnTo>
                    <a:pt x="10432" y="49480"/>
                  </a:lnTo>
                  <a:lnTo>
                    <a:pt x="10644" y="47859"/>
                  </a:lnTo>
                  <a:lnTo>
                    <a:pt x="10855" y="45392"/>
                  </a:lnTo>
                  <a:lnTo>
                    <a:pt x="10996" y="44194"/>
                  </a:lnTo>
                  <a:lnTo>
                    <a:pt x="11208" y="42925"/>
                  </a:lnTo>
                  <a:close/>
                  <a:moveTo>
                    <a:pt x="10573" y="52441"/>
                  </a:moveTo>
                  <a:lnTo>
                    <a:pt x="11067" y="52934"/>
                  </a:lnTo>
                  <a:lnTo>
                    <a:pt x="11349" y="53498"/>
                  </a:lnTo>
                  <a:lnTo>
                    <a:pt x="11630" y="54062"/>
                  </a:lnTo>
                  <a:lnTo>
                    <a:pt x="11701" y="54696"/>
                  </a:lnTo>
                  <a:lnTo>
                    <a:pt x="10644" y="54273"/>
                  </a:lnTo>
                  <a:lnTo>
                    <a:pt x="10573" y="52441"/>
                  </a:lnTo>
                  <a:close/>
                  <a:moveTo>
                    <a:pt x="8655" y="54760"/>
                  </a:moveTo>
                  <a:lnTo>
                    <a:pt x="8600" y="55260"/>
                  </a:lnTo>
                  <a:lnTo>
                    <a:pt x="8388" y="56106"/>
                  </a:lnTo>
                  <a:lnTo>
                    <a:pt x="8177" y="56811"/>
                  </a:lnTo>
                  <a:lnTo>
                    <a:pt x="7965" y="57375"/>
                  </a:lnTo>
                  <a:lnTo>
                    <a:pt x="7824" y="57586"/>
                  </a:lnTo>
                  <a:lnTo>
                    <a:pt x="7683" y="57727"/>
                  </a:lnTo>
                  <a:lnTo>
                    <a:pt x="7472" y="57797"/>
                  </a:lnTo>
                  <a:lnTo>
                    <a:pt x="7331" y="57868"/>
                  </a:lnTo>
                  <a:lnTo>
                    <a:pt x="7120" y="57868"/>
                  </a:lnTo>
                  <a:lnTo>
                    <a:pt x="6908" y="57727"/>
                  </a:lnTo>
                  <a:lnTo>
                    <a:pt x="6838" y="57656"/>
                  </a:lnTo>
                  <a:lnTo>
                    <a:pt x="6908" y="57516"/>
                  </a:lnTo>
                  <a:lnTo>
                    <a:pt x="7049" y="57163"/>
                  </a:lnTo>
                  <a:lnTo>
                    <a:pt x="7683" y="56035"/>
                  </a:lnTo>
                  <a:lnTo>
                    <a:pt x="8655" y="54760"/>
                  </a:lnTo>
                  <a:close/>
                  <a:moveTo>
                    <a:pt x="10714" y="58361"/>
                  </a:moveTo>
                  <a:lnTo>
                    <a:pt x="10926" y="59066"/>
                  </a:lnTo>
                  <a:lnTo>
                    <a:pt x="10926" y="59771"/>
                  </a:lnTo>
                  <a:lnTo>
                    <a:pt x="10785" y="60476"/>
                  </a:lnTo>
                  <a:lnTo>
                    <a:pt x="10714" y="60828"/>
                  </a:lnTo>
                  <a:lnTo>
                    <a:pt x="10503" y="61181"/>
                  </a:lnTo>
                  <a:lnTo>
                    <a:pt x="10221" y="61533"/>
                  </a:lnTo>
                  <a:lnTo>
                    <a:pt x="10080" y="61604"/>
                  </a:lnTo>
                  <a:lnTo>
                    <a:pt x="10009" y="61674"/>
                  </a:lnTo>
                  <a:lnTo>
                    <a:pt x="9868" y="61674"/>
                  </a:lnTo>
                  <a:lnTo>
                    <a:pt x="9798" y="61604"/>
                  </a:lnTo>
                  <a:lnTo>
                    <a:pt x="9586" y="61392"/>
                  </a:lnTo>
                  <a:lnTo>
                    <a:pt x="9445" y="61040"/>
                  </a:lnTo>
                  <a:lnTo>
                    <a:pt x="9304" y="60687"/>
                  </a:lnTo>
                  <a:lnTo>
                    <a:pt x="9234" y="60053"/>
                  </a:lnTo>
                  <a:lnTo>
                    <a:pt x="9304" y="59419"/>
                  </a:lnTo>
                  <a:lnTo>
                    <a:pt x="9375" y="59066"/>
                  </a:lnTo>
                  <a:lnTo>
                    <a:pt x="9516" y="58855"/>
                  </a:lnTo>
                  <a:lnTo>
                    <a:pt x="9727" y="58784"/>
                  </a:lnTo>
                  <a:lnTo>
                    <a:pt x="10221" y="58714"/>
                  </a:lnTo>
                  <a:lnTo>
                    <a:pt x="10432" y="58643"/>
                  </a:lnTo>
                  <a:lnTo>
                    <a:pt x="10714" y="58361"/>
                  </a:lnTo>
                  <a:close/>
                  <a:moveTo>
                    <a:pt x="24458" y="0"/>
                  </a:moveTo>
                  <a:lnTo>
                    <a:pt x="24599" y="3736"/>
                  </a:lnTo>
                  <a:lnTo>
                    <a:pt x="24670" y="6485"/>
                  </a:lnTo>
                  <a:lnTo>
                    <a:pt x="24599" y="7965"/>
                  </a:lnTo>
                  <a:lnTo>
                    <a:pt x="24247" y="9727"/>
                  </a:lnTo>
                  <a:lnTo>
                    <a:pt x="24036" y="10573"/>
                  </a:lnTo>
                  <a:lnTo>
                    <a:pt x="23754" y="11278"/>
                  </a:lnTo>
                  <a:lnTo>
                    <a:pt x="23401" y="11983"/>
                  </a:lnTo>
                  <a:lnTo>
                    <a:pt x="22978" y="12617"/>
                  </a:lnTo>
                  <a:lnTo>
                    <a:pt x="22414" y="13251"/>
                  </a:lnTo>
                  <a:lnTo>
                    <a:pt x="21780" y="13886"/>
                  </a:lnTo>
                  <a:lnTo>
                    <a:pt x="21639" y="13674"/>
                  </a:lnTo>
                  <a:lnTo>
                    <a:pt x="21498" y="13463"/>
                  </a:lnTo>
                  <a:lnTo>
                    <a:pt x="21005" y="13110"/>
                  </a:lnTo>
                  <a:lnTo>
                    <a:pt x="20441" y="12899"/>
                  </a:lnTo>
                  <a:lnTo>
                    <a:pt x="19807" y="12758"/>
                  </a:lnTo>
                  <a:lnTo>
                    <a:pt x="19243" y="12758"/>
                  </a:lnTo>
                  <a:lnTo>
                    <a:pt x="18961" y="12828"/>
                  </a:lnTo>
                  <a:lnTo>
                    <a:pt x="18749" y="12969"/>
                  </a:lnTo>
                  <a:lnTo>
                    <a:pt x="18538" y="13110"/>
                  </a:lnTo>
                  <a:lnTo>
                    <a:pt x="18397" y="13322"/>
                  </a:lnTo>
                  <a:lnTo>
                    <a:pt x="18326" y="13533"/>
                  </a:lnTo>
                  <a:lnTo>
                    <a:pt x="18256" y="13886"/>
                  </a:lnTo>
                  <a:lnTo>
                    <a:pt x="18256" y="14027"/>
                  </a:lnTo>
                  <a:lnTo>
                    <a:pt x="18326" y="14238"/>
                  </a:lnTo>
                  <a:lnTo>
                    <a:pt x="18608" y="14450"/>
                  </a:lnTo>
                  <a:lnTo>
                    <a:pt x="18890" y="14661"/>
                  </a:lnTo>
                  <a:lnTo>
                    <a:pt x="19313" y="14802"/>
                  </a:lnTo>
                  <a:lnTo>
                    <a:pt x="20088" y="14802"/>
                  </a:lnTo>
                  <a:lnTo>
                    <a:pt x="20441" y="14732"/>
                  </a:lnTo>
                  <a:lnTo>
                    <a:pt x="20723" y="14520"/>
                  </a:lnTo>
                  <a:lnTo>
                    <a:pt x="20652" y="14661"/>
                  </a:lnTo>
                  <a:lnTo>
                    <a:pt x="20441" y="14872"/>
                  </a:lnTo>
                  <a:lnTo>
                    <a:pt x="19595" y="15436"/>
                  </a:lnTo>
                  <a:lnTo>
                    <a:pt x="18115" y="16141"/>
                  </a:lnTo>
                  <a:lnTo>
                    <a:pt x="18044" y="15718"/>
                  </a:lnTo>
                  <a:lnTo>
                    <a:pt x="17903" y="15436"/>
                  </a:lnTo>
                  <a:lnTo>
                    <a:pt x="17692" y="15084"/>
                  </a:lnTo>
                  <a:lnTo>
                    <a:pt x="17481" y="14872"/>
                  </a:lnTo>
                  <a:lnTo>
                    <a:pt x="17269" y="14732"/>
                  </a:lnTo>
                  <a:lnTo>
                    <a:pt x="16987" y="14591"/>
                  </a:lnTo>
                  <a:lnTo>
                    <a:pt x="16705" y="14450"/>
                  </a:lnTo>
                  <a:lnTo>
                    <a:pt x="15789" y="14450"/>
                  </a:lnTo>
                  <a:lnTo>
                    <a:pt x="15155" y="14591"/>
                  </a:lnTo>
                  <a:lnTo>
                    <a:pt x="14520" y="14872"/>
                  </a:lnTo>
                  <a:lnTo>
                    <a:pt x="13886" y="15225"/>
                  </a:lnTo>
                  <a:lnTo>
                    <a:pt x="13393" y="15648"/>
                  </a:lnTo>
                  <a:lnTo>
                    <a:pt x="12970" y="16071"/>
                  </a:lnTo>
                  <a:lnTo>
                    <a:pt x="12758" y="16494"/>
                  </a:lnTo>
                  <a:lnTo>
                    <a:pt x="12688" y="16776"/>
                  </a:lnTo>
                  <a:lnTo>
                    <a:pt x="12617" y="16987"/>
                  </a:lnTo>
                  <a:lnTo>
                    <a:pt x="12688" y="17198"/>
                  </a:lnTo>
                  <a:lnTo>
                    <a:pt x="12758" y="17339"/>
                  </a:lnTo>
                  <a:lnTo>
                    <a:pt x="12899" y="17551"/>
                  </a:lnTo>
                  <a:lnTo>
                    <a:pt x="13111" y="17692"/>
                  </a:lnTo>
                  <a:lnTo>
                    <a:pt x="13393" y="17833"/>
                  </a:lnTo>
                  <a:lnTo>
                    <a:pt x="13745" y="17974"/>
                  </a:lnTo>
                  <a:lnTo>
                    <a:pt x="14168" y="18044"/>
                  </a:lnTo>
                  <a:lnTo>
                    <a:pt x="14661" y="18115"/>
                  </a:lnTo>
                  <a:lnTo>
                    <a:pt x="14027" y="18467"/>
                  </a:lnTo>
                  <a:lnTo>
                    <a:pt x="13393" y="18820"/>
                  </a:lnTo>
                  <a:lnTo>
                    <a:pt x="12617" y="19172"/>
                  </a:lnTo>
                  <a:lnTo>
                    <a:pt x="11842" y="19454"/>
                  </a:lnTo>
                  <a:lnTo>
                    <a:pt x="11067" y="19665"/>
                  </a:lnTo>
                  <a:lnTo>
                    <a:pt x="10291" y="19806"/>
                  </a:lnTo>
                  <a:lnTo>
                    <a:pt x="9516" y="19877"/>
                  </a:lnTo>
                  <a:lnTo>
                    <a:pt x="8811" y="19736"/>
                  </a:lnTo>
                  <a:lnTo>
                    <a:pt x="9023" y="19383"/>
                  </a:lnTo>
                  <a:lnTo>
                    <a:pt x="9445" y="19031"/>
                  </a:lnTo>
                  <a:lnTo>
                    <a:pt x="9939" y="18679"/>
                  </a:lnTo>
                  <a:lnTo>
                    <a:pt x="10503" y="18397"/>
                  </a:lnTo>
                  <a:lnTo>
                    <a:pt x="11067" y="18256"/>
                  </a:lnTo>
                  <a:lnTo>
                    <a:pt x="11630" y="18115"/>
                  </a:lnTo>
                  <a:lnTo>
                    <a:pt x="11912" y="18185"/>
                  </a:lnTo>
                  <a:lnTo>
                    <a:pt x="12124" y="18185"/>
                  </a:lnTo>
                  <a:lnTo>
                    <a:pt x="12335" y="18326"/>
                  </a:lnTo>
                  <a:lnTo>
                    <a:pt x="12547" y="18467"/>
                  </a:lnTo>
                  <a:lnTo>
                    <a:pt x="12265" y="18185"/>
                  </a:lnTo>
                  <a:lnTo>
                    <a:pt x="11912" y="17974"/>
                  </a:lnTo>
                  <a:lnTo>
                    <a:pt x="11560" y="17833"/>
                  </a:lnTo>
                  <a:lnTo>
                    <a:pt x="11278" y="17692"/>
                  </a:lnTo>
                  <a:lnTo>
                    <a:pt x="10644" y="17621"/>
                  </a:lnTo>
                  <a:lnTo>
                    <a:pt x="10009" y="17692"/>
                  </a:lnTo>
                  <a:lnTo>
                    <a:pt x="9445" y="17903"/>
                  </a:lnTo>
                  <a:lnTo>
                    <a:pt x="8952" y="18185"/>
                  </a:lnTo>
                  <a:lnTo>
                    <a:pt x="8529" y="18538"/>
                  </a:lnTo>
                  <a:lnTo>
                    <a:pt x="8177" y="18961"/>
                  </a:lnTo>
                  <a:lnTo>
                    <a:pt x="7965" y="19383"/>
                  </a:lnTo>
                  <a:lnTo>
                    <a:pt x="7895" y="19877"/>
                  </a:lnTo>
                  <a:lnTo>
                    <a:pt x="7895" y="20229"/>
                  </a:lnTo>
                  <a:lnTo>
                    <a:pt x="8036" y="20441"/>
                  </a:lnTo>
                  <a:lnTo>
                    <a:pt x="8177" y="20582"/>
                  </a:lnTo>
                  <a:lnTo>
                    <a:pt x="8318" y="20793"/>
                  </a:lnTo>
                  <a:lnTo>
                    <a:pt x="8529" y="20864"/>
                  </a:lnTo>
                  <a:lnTo>
                    <a:pt x="8811" y="21005"/>
                  </a:lnTo>
                  <a:lnTo>
                    <a:pt x="9164" y="21075"/>
                  </a:lnTo>
                  <a:lnTo>
                    <a:pt x="10009" y="21075"/>
                  </a:lnTo>
                  <a:lnTo>
                    <a:pt x="11067" y="21005"/>
                  </a:lnTo>
                  <a:lnTo>
                    <a:pt x="10009" y="22062"/>
                  </a:lnTo>
                  <a:lnTo>
                    <a:pt x="9023" y="23260"/>
                  </a:lnTo>
                  <a:lnTo>
                    <a:pt x="8882" y="22908"/>
                  </a:lnTo>
                  <a:lnTo>
                    <a:pt x="8670" y="22626"/>
                  </a:lnTo>
                  <a:lnTo>
                    <a:pt x="8529" y="22414"/>
                  </a:lnTo>
                  <a:lnTo>
                    <a:pt x="8318" y="22203"/>
                  </a:lnTo>
                  <a:lnTo>
                    <a:pt x="8106" y="22062"/>
                  </a:lnTo>
                  <a:lnTo>
                    <a:pt x="7824" y="21991"/>
                  </a:lnTo>
                  <a:lnTo>
                    <a:pt x="7401" y="21921"/>
                  </a:lnTo>
                  <a:lnTo>
                    <a:pt x="6908" y="21991"/>
                  </a:lnTo>
                  <a:lnTo>
                    <a:pt x="6415" y="22132"/>
                  </a:lnTo>
                  <a:lnTo>
                    <a:pt x="5992" y="22414"/>
                  </a:lnTo>
                  <a:lnTo>
                    <a:pt x="5639" y="22767"/>
                  </a:lnTo>
                  <a:lnTo>
                    <a:pt x="5357" y="23119"/>
                  </a:lnTo>
                  <a:lnTo>
                    <a:pt x="5146" y="23542"/>
                  </a:lnTo>
                  <a:lnTo>
                    <a:pt x="5075" y="23965"/>
                  </a:lnTo>
                  <a:lnTo>
                    <a:pt x="5146" y="24388"/>
                  </a:lnTo>
                  <a:lnTo>
                    <a:pt x="5287" y="24599"/>
                  </a:lnTo>
                  <a:lnTo>
                    <a:pt x="5428" y="24811"/>
                  </a:lnTo>
                  <a:lnTo>
                    <a:pt x="5639" y="24952"/>
                  </a:lnTo>
                  <a:lnTo>
                    <a:pt x="5851" y="25093"/>
                  </a:lnTo>
                  <a:lnTo>
                    <a:pt x="6556" y="25375"/>
                  </a:lnTo>
                  <a:lnTo>
                    <a:pt x="7472" y="25516"/>
                  </a:lnTo>
                  <a:lnTo>
                    <a:pt x="7260" y="25868"/>
                  </a:lnTo>
                  <a:lnTo>
                    <a:pt x="7190" y="26291"/>
                  </a:lnTo>
                  <a:lnTo>
                    <a:pt x="7120" y="26643"/>
                  </a:lnTo>
                  <a:lnTo>
                    <a:pt x="7120" y="27066"/>
                  </a:lnTo>
                  <a:lnTo>
                    <a:pt x="7190" y="27278"/>
                  </a:lnTo>
                  <a:lnTo>
                    <a:pt x="7260" y="27348"/>
                  </a:lnTo>
                  <a:lnTo>
                    <a:pt x="7331" y="27419"/>
                  </a:lnTo>
                  <a:lnTo>
                    <a:pt x="7472" y="27419"/>
                  </a:lnTo>
                  <a:lnTo>
                    <a:pt x="7542" y="27278"/>
                  </a:lnTo>
                  <a:lnTo>
                    <a:pt x="7824" y="26996"/>
                  </a:lnTo>
                  <a:lnTo>
                    <a:pt x="7824" y="27419"/>
                  </a:lnTo>
                  <a:lnTo>
                    <a:pt x="7895" y="27771"/>
                  </a:lnTo>
                  <a:lnTo>
                    <a:pt x="7965" y="28124"/>
                  </a:lnTo>
                  <a:lnTo>
                    <a:pt x="8106" y="28405"/>
                  </a:lnTo>
                  <a:lnTo>
                    <a:pt x="8247" y="28617"/>
                  </a:lnTo>
                  <a:lnTo>
                    <a:pt x="8459" y="28828"/>
                  </a:lnTo>
                  <a:lnTo>
                    <a:pt x="8670" y="28899"/>
                  </a:lnTo>
                  <a:lnTo>
                    <a:pt x="8952" y="29040"/>
                  </a:lnTo>
                  <a:lnTo>
                    <a:pt x="9445" y="29040"/>
                  </a:lnTo>
                  <a:lnTo>
                    <a:pt x="9657" y="28969"/>
                  </a:lnTo>
                  <a:lnTo>
                    <a:pt x="9939" y="28828"/>
                  </a:lnTo>
                  <a:lnTo>
                    <a:pt x="10221" y="28687"/>
                  </a:lnTo>
                  <a:lnTo>
                    <a:pt x="10432" y="28476"/>
                  </a:lnTo>
                  <a:lnTo>
                    <a:pt x="10644" y="28194"/>
                  </a:lnTo>
                  <a:lnTo>
                    <a:pt x="10855" y="27842"/>
                  </a:lnTo>
                  <a:lnTo>
                    <a:pt x="10926" y="27489"/>
                  </a:lnTo>
                  <a:lnTo>
                    <a:pt x="10996" y="26855"/>
                  </a:lnTo>
                  <a:lnTo>
                    <a:pt x="10996" y="26079"/>
                  </a:lnTo>
                  <a:lnTo>
                    <a:pt x="10926" y="25304"/>
                  </a:lnTo>
                  <a:lnTo>
                    <a:pt x="10855" y="24599"/>
                  </a:lnTo>
                  <a:lnTo>
                    <a:pt x="10644" y="24035"/>
                  </a:lnTo>
                  <a:lnTo>
                    <a:pt x="10503" y="23824"/>
                  </a:lnTo>
                  <a:lnTo>
                    <a:pt x="10362" y="23754"/>
                  </a:lnTo>
                  <a:lnTo>
                    <a:pt x="10221" y="23754"/>
                  </a:lnTo>
                  <a:lnTo>
                    <a:pt x="10009" y="23824"/>
                  </a:lnTo>
                  <a:lnTo>
                    <a:pt x="10785" y="22978"/>
                  </a:lnTo>
                  <a:lnTo>
                    <a:pt x="11560" y="22132"/>
                  </a:lnTo>
                  <a:lnTo>
                    <a:pt x="11489" y="22555"/>
                  </a:lnTo>
                  <a:lnTo>
                    <a:pt x="11560" y="22908"/>
                  </a:lnTo>
                  <a:lnTo>
                    <a:pt x="11630" y="23190"/>
                  </a:lnTo>
                  <a:lnTo>
                    <a:pt x="11701" y="23472"/>
                  </a:lnTo>
                  <a:lnTo>
                    <a:pt x="11912" y="23613"/>
                  </a:lnTo>
                  <a:lnTo>
                    <a:pt x="12053" y="23754"/>
                  </a:lnTo>
                  <a:lnTo>
                    <a:pt x="12335" y="23894"/>
                  </a:lnTo>
                  <a:lnTo>
                    <a:pt x="12829" y="23894"/>
                  </a:lnTo>
                  <a:lnTo>
                    <a:pt x="13111" y="23824"/>
                  </a:lnTo>
                  <a:lnTo>
                    <a:pt x="13674" y="23613"/>
                  </a:lnTo>
                  <a:lnTo>
                    <a:pt x="14238" y="23260"/>
                  </a:lnTo>
                  <a:lnTo>
                    <a:pt x="14661" y="22767"/>
                  </a:lnTo>
                  <a:lnTo>
                    <a:pt x="14873" y="22344"/>
                  </a:lnTo>
                  <a:lnTo>
                    <a:pt x="15014" y="21991"/>
                  </a:lnTo>
                  <a:lnTo>
                    <a:pt x="15155" y="21639"/>
                  </a:lnTo>
                  <a:lnTo>
                    <a:pt x="15155" y="21357"/>
                  </a:lnTo>
                  <a:lnTo>
                    <a:pt x="15155" y="20793"/>
                  </a:lnTo>
                  <a:lnTo>
                    <a:pt x="15084" y="20300"/>
                  </a:lnTo>
                  <a:lnTo>
                    <a:pt x="15084" y="19806"/>
                  </a:lnTo>
                  <a:lnTo>
                    <a:pt x="15084" y="19595"/>
                  </a:lnTo>
                  <a:lnTo>
                    <a:pt x="15155" y="19383"/>
                  </a:lnTo>
                  <a:lnTo>
                    <a:pt x="15296" y="19172"/>
                  </a:lnTo>
                  <a:lnTo>
                    <a:pt x="15578" y="18890"/>
                  </a:lnTo>
                  <a:lnTo>
                    <a:pt x="15859" y="18608"/>
                  </a:lnTo>
                  <a:lnTo>
                    <a:pt x="16282" y="18397"/>
                  </a:lnTo>
                  <a:lnTo>
                    <a:pt x="16000" y="19243"/>
                  </a:lnTo>
                  <a:lnTo>
                    <a:pt x="15930" y="19524"/>
                  </a:lnTo>
                  <a:lnTo>
                    <a:pt x="15930" y="19877"/>
                  </a:lnTo>
                  <a:lnTo>
                    <a:pt x="15930" y="20088"/>
                  </a:lnTo>
                  <a:lnTo>
                    <a:pt x="16000" y="20300"/>
                  </a:lnTo>
                  <a:lnTo>
                    <a:pt x="16141" y="20441"/>
                  </a:lnTo>
                  <a:lnTo>
                    <a:pt x="16282" y="20511"/>
                  </a:lnTo>
                  <a:lnTo>
                    <a:pt x="16494" y="20582"/>
                  </a:lnTo>
                  <a:lnTo>
                    <a:pt x="17199" y="20582"/>
                  </a:lnTo>
                  <a:lnTo>
                    <a:pt x="17763" y="20370"/>
                  </a:lnTo>
                  <a:lnTo>
                    <a:pt x="18326" y="20088"/>
                  </a:lnTo>
                  <a:lnTo>
                    <a:pt x="18890" y="19736"/>
                  </a:lnTo>
                  <a:lnTo>
                    <a:pt x="19384" y="19313"/>
                  </a:lnTo>
                  <a:lnTo>
                    <a:pt x="19807" y="18820"/>
                  </a:lnTo>
                  <a:lnTo>
                    <a:pt x="20159" y="18326"/>
                  </a:lnTo>
                  <a:lnTo>
                    <a:pt x="20300" y="17833"/>
                  </a:lnTo>
                  <a:lnTo>
                    <a:pt x="20300" y="17621"/>
                  </a:lnTo>
                  <a:lnTo>
                    <a:pt x="20229" y="17410"/>
                  </a:lnTo>
                  <a:lnTo>
                    <a:pt x="20159" y="17128"/>
                  </a:lnTo>
                  <a:lnTo>
                    <a:pt x="20018" y="16917"/>
                  </a:lnTo>
                  <a:lnTo>
                    <a:pt x="19736" y="16705"/>
                  </a:lnTo>
                  <a:lnTo>
                    <a:pt x="19454" y="16564"/>
                  </a:lnTo>
                  <a:lnTo>
                    <a:pt x="20582" y="15930"/>
                  </a:lnTo>
                  <a:lnTo>
                    <a:pt x="21357" y="15436"/>
                  </a:lnTo>
                  <a:lnTo>
                    <a:pt x="21639" y="15154"/>
                  </a:lnTo>
                  <a:lnTo>
                    <a:pt x="21992" y="14802"/>
                  </a:lnTo>
                  <a:lnTo>
                    <a:pt x="22837" y="13745"/>
                  </a:lnTo>
                  <a:lnTo>
                    <a:pt x="22133" y="15366"/>
                  </a:lnTo>
                  <a:lnTo>
                    <a:pt x="21357" y="16987"/>
                  </a:lnTo>
                  <a:lnTo>
                    <a:pt x="19666" y="20088"/>
                  </a:lnTo>
                  <a:lnTo>
                    <a:pt x="16212" y="26220"/>
                  </a:lnTo>
                  <a:lnTo>
                    <a:pt x="15507" y="27630"/>
                  </a:lnTo>
                  <a:lnTo>
                    <a:pt x="14873" y="29040"/>
                  </a:lnTo>
                  <a:lnTo>
                    <a:pt x="14168" y="30450"/>
                  </a:lnTo>
                  <a:lnTo>
                    <a:pt x="13745" y="31154"/>
                  </a:lnTo>
                  <a:lnTo>
                    <a:pt x="13322" y="31789"/>
                  </a:lnTo>
                  <a:lnTo>
                    <a:pt x="12758" y="32494"/>
                  </a:lnTo>
                  <a:lnTo>
                    <a:pt x="12053" y="33128"/>
                  </a:lnTo>
                  <a:lnTo>
                    <a:pt x="11278" y="33833"/>
                  </a:lnTo>
                  <a:lnTo>
                    <a:pt x="10432" y="34467"/>
                  </a:lnTo>
                  <a:lnTo>
                    <a:pt x="9657" y="34961"/>
                  </a:lnTo>
                  <a:lnTo>
                    <a:pt x="9023" y="35313"/>
                  </a:lnTo>
                  <a:lnTo>
                    <a:pt x="8600" y="35524"/>
                  </a:lnTo>
                  <a:lnTo>
                    <a:pt x="8388" y="35524"/>
                  </a:lnTo>
                  <a:lnTo>
                    <a:pt x="8388" y="35383"/>
                  </a:lnTo>
                  <a:lnTo>
                    <a:pt x="8247" y="35313"/>
                  </a:lnTo>
                  <a:lnTo>
                    <a:pt x="7754" y="35383"/>
                  </a:lnTo>
                  <a:lnTo>
                    <a:pt x="6979" y="35524"/>
                  </a:lnTo>
                  <a:lnTo>
                    <a:pt x="6062" y="35877"/>
                  </a:lnTo>
                  <a:lnTo>
                    <a:pt x="5146" y="36300"/>
                  </a:lnTo>
                  <a:lnTo>
                    <a:pt x="4300" y="36793"/>
                  </a:lnTo>
                  <a:lnTo>
                    <a:pt x="3948" y="37005"/>
                  </a:lnTo>
                  <a:lnTo>
                    <a:pt x="3666" y="37287"/>
                  </a:lnTo>
                  <a:lnTo>
                    <a:pt x="3454" y="37568"/>
                  </a:lnTo>
                  <a:lnTo>
                    <a:pt x="3313" y="37780"/>
                  </a:lnTo>
                  <a:lnTo>
                    <a:pt x="3243" y="38203"/>
                  </a:lnTo>
                  <a:lnTo>
                    <a:pt x="3172" y="38555"/>
                  </a:lnTo>
                  <a:lnTo>
                    <a:pt x="3172" y="38837"/>
                  </a:lnTo>
                  <a:lnTo>
                    <a:pt x="3243" y="39049"/>
                  </a:lnTo>
                  <a:lnTo>
                    <a:pt x="3313" y="39260"/>
                  </a:lnTo>
                  <a:lnTo>
                    <a:pt x="3454" y="39401"/>
                  </a:lnTo>
                  <a:lnTo>
                    <a:pt x="3666" y="39472"/>
                  </a:lnTo>
                  <a:lnTo>
                    <a:pt x="3877" y="39542"/>
                  </a:lnTo>
                  <a:lnTo>
                    <a:pt x="4300" y="39612"/>
                  </a:lnTo>
                  <a:lnTo>
                    <a:pt x="4864" y="39472"/>
                  </a:lnTo>
                  <a:lnTo>
                    <a:pt x="5428" y="39260"/>
                  </a:lnTo>
                  <a:lnTo>
                    <a:pt x="5992" y="38978"/>
                  </a:lnTo>
                  <a:lnTo>
                    <a:pt x="4935" y="40176"/>
                  </a:lnTo>
                  <a:lnTo>
                    <a:pt x="4089" y="41093"/>
                  </a:lnTo>
                  <a:lnTo>
                    <a:pt x="3172" y="41868"/>
                  </a:lnTo>
                  <a:lnTo>
                    <a:pt x="1974" y="42714"/>
                  </a:lnTo>
                  <a:lnTo>
                    <a:pt x="1551" y="43066"/>
                  </a:lnTo>
                  <a:lnTo>
                    <a:pt x="1058" y="43630"/>
                  </a:lnTo>
                  <a:lnTo>
                    <a:pt x="705" y="44194"/>
                  </a:lnTo>
                  <a:lnTo>
                    <a:pt x="424" y="44758"/>
                  </a:lnTo>
                  <a:lnTo>
                    <a:pt x="353" y="45040"/>
                  </a:lnTo>
                  <a:lnTo>
                    <a:pt x="353" y="45322"/>
                  </a:lnTo>
                  <a:lnTo>
                    <a:pt x="424" y="45533"/>
                  </a:lnTo>
                  <a:lnTo>
                    <a:pt x="494" y="45745"/>
                  </a:lnTo>
                  <a:lnTo>
                    <a:pt x="705" y="45886"/>
                  </a:lnTo>
                  <a:lnTo>
                    <a:pt x="1058" y="45956"/>
                  </a:lnTo>
                  <a:lnTo>
                    <a:pt x="1410" y="45956"/>
                  </a:lnTo>
                  <a:lnTo>
                    <a:pt x="1974" y="45886"/>
                  </a:lnTo>
                  <a:lnTo>
                    <a:pt x="1622" y="47013"/>
                  </a:lnTo>
                  <a:lnTo>
                    <a:pt x="1340" y="48141"/>
                  </a:lnTo>
                  <a:lnTo>
                    <a:pt x="987" y="48282"/>
                  </a:lnTo>
                  <a:lnTo>
                    <a:pt x="705" y="48494"/>
                  </a:lnTo>
                  <a:lnTo>
                    <a:pt x="424" y="48705"/>
                  </a:lnTo>
                  <a:lnTo>
                    <a:pt x="212" y="48987"/>
                  </a:lnTo>
                  <a:lnTo>
                    <a:pt x="1" y="49833"/>
                  </a:lnTo>
                  <a:lnTo>
                    <a:pt x="1" y="50256"/>
                  </a:lnTo>
                  <a:lnTo>
                    <a:pt x="71" y="50679"/>
                  </a:lnTo>
                  <a:lnTo>
                    <a:pt x="212" y="51031"/>
                  </a:lnTo>
                  <a:lnTo>
                    <a:pt x="494" y="51313"/>
                  </a:lnTo>
                  <a:lnTo>
                    <a:pt x="917" y="51524"/>
                  </a:lnTo>
                  <a:lnTo>
                    <a:pt x="1481" y="51595"/>
                  </a:lnTo>
                  <a:lnTo>
                    <a:pt x="2045" y="51524"/>
                  </a:lnTo>
                  <a:lnTo>
                    <a:pt x="2468" y="51383"/>
                  </a:lnTo>
                  <a:lnTo>
                    <a:pt x="2820" y="51172"/>
                  </a:lnTo>
                  <a:lnTo>
                    <a:pt x="3031" y="50820"/>
                  </a:lnTo>
                  <a:lnTo>
                    <a:pt x="3243" y="50397"/>
                  </a:lnTo>
                  <a:lnTo>
                    <a:pt x="3384" y="49974"/>
                  </a:lnTo>
                  <a:lnTo>
                    <a:pt x="3454" y="49057"/>
                  </a:lnTo>
                  <a:lnTo>
                    <a:pt x="3313" y="48634"/>
                  </a:lnTo>
                  <a:lnTo>
                    <a:pt x="3102" y="48282"/>
                  </a:lnTo>
                  <a:lnTo>
                    <a:pt x="2820" y="48000"/>
                  </a:lnTo>
                  <a:lnTo>
                    <a:pt x="2468" y="47789"/>
                  </a:lnTo>
                  <a:lnTo>
                    <a:pt x="2750" y="46731"/>
                  </a:lnTo>
                  <a:lnTo>
                    <a:pt x="3102" y="45745"/>
                  </a:lnTo>
                  <a:lnTo>
                    <a:pt x="3243" y="46027"/>
                  </a:lnTo>
                  <a:lnTo>
                    <a:pt x="3454" y="46309"/>
                  </a:lnTo>
                  <a:lnTo>
                    <a:pt x="3666" y="46520"/>
                  </a:lnTo>
                  <a:lnTo>
                    <a:pt x="3877" y="46661"/>
                  </a:lnTo>
                  <a:lnTo>
                    <a:pt x="4159" y="46802"/>
                  </a:lnTo>
                  <a:lnTo>
                    <a:pt x="5005" y="46802"/>
                  </a:lnTo>
                  <a:lnTo>
                    <a:pt x="5569" y="46590"/>
                  </a:lnTo>
                  <a:lnTo>
                    <a:pt x="6062" y="46168"/>
                  </a:lnTo>
                  <a:lnTo>
                    <a:pt x="6274" y="45956"/>
                  </a:lnTo>
                  <a:lnTo>
                    <a:pt x="6485" y="45674"/>
                  </a:lnTo>
                  <a:lnTo>
                    <a:pt x="6556" y="45392"/>
                  </a:lnTo>
                  <a:lnTo>
                    <a:pt x="6626" y="45110"/>
                  </a:lnTo>
                  <a:lnTo>
                    <a:pt x="6697" y="44758"/>
                  </a:lnTo>
                  <a:lnTo>
                    <a:pt x="6626" y="44405"/>
                  </a:lnTo>
                  <a:lnTo>
                    <a:pt x="6485" y="44123"/>
                  </a:lnTo>
                  <a:lnTo>
                    <a:pt x="6274" y="43842"/>
                  </a:lnTo>
                  <a:lnTo>
                    <a:pt x="5851" y="43278"/>
                  </a:lnTo>
                  <a:lnTo>
                    <a:pt x="5710" y="43066"/>
                  </a:lnTo>
                  <a:lnTo>
                    <a:pt x="5569" y="42714"/>
                  </a:lnTo>
                  <a:lnTo>
                    <a:pt x="4864" y="42220"/>
                  </a:lnTo>
                  <a:lnTo>
                    <a:pt x="5569" y="41093"/>
                  </a:lnTo>
                  <a:lnTo>
                    <a:pt x="6344" y="40035"/>
                  </a:lnTo>
                  <a:lnTo>
                    <a:pt x="6203" y="40458"/>
                  </a:lnTo>
                  <a:lnTo>
                    <a:pt x="6133" y="40881"/>
                  </a:lnTo>
                  <a:lnTo>
                    <a:pt x="6133" y="41304"/>
                  </a:lnTo>
                  <a:lnTo>
                    <a:pt x="6133" y="41586"/>
                  </a:lnTo>
                  <a:lnTo>
                    <a:pt x="6274" y="41868"/>
                  </a:lnTo>
                  <a:lnTo>
                    <a:pt x="6415" y="42150"/>
                  </a:lnTo>
                  <a:lnTo>
                    <a:pt x="6556" y="42291"/>
                  </a:lnTo>
                  <a:lnTo>
                    <a:pt x="6767" y="42432"/>
                  </a:lnTo>
                  <a:lnTo>
                    <a:pt x="6979" y="42502"/>
                  </a:lnTo>
                  <a:lnTo>
                    <a:pt x="7190" y="42502"/>
                  </a:lnTo>
                  <a:lnTo>
                    <a:pt x="7472" y="42432"/>
                  </a:lnTo>
                  <a:lnTo>
                    <a:pt x="7683" y="42291"/>
                  </a:lnTo>
                  <a:lnTo>
                    <a:pt x="7965" y="42150"/>
                  </a:lnTo>
                  <a:lnTo>
                    <a:pt x="8177" y="41868"/>
                  </a:lnTo>
                  <a:lnTo>
                    <a:pt x="8459" y="41445"/>
                  </a:lnTo>
                  <a:lnTo>
                    <a:pt x="8670" y="41022"/>
                  </a:lnTo>
                  <a:lnTo>
                    <a:pt x="8811" y="40529"/>
                  </a:lnTo>
                  <a:lnTo>
                    <a:pt x="8811" y="40035"/>
                  </a:lnTo>
                  <a:lnTo>
                    <a:pt x="8811" y="39542"/>
                  </a:lnTo>
                  <a:lnTo>
                    <a:pt x="8741" y="39049"/>
                  </a:lnTo>
                  <a:lnTo>
                    <a:pt x="8600" y="38062"/>
                  </a:lnTo>
                  <a:lnTo>
                    <a:pt x="8600" y="37568"/>
                  </a:lnTo>
                  <a:lnTo>
                    <a:pt x="8670" y="37146"/>
                  </a:lnTo>
                  <a:lnTo>
                    <a:pt x="8952" y="36582"/>
                  </a:lnTo>
                  <a:lnTo>
                    <a:pt x="9375" y="36018"/>
                  </a:lnTo>
                  <a:lnTo>
                    <a:pt x="9939" y="35454"/>
                  </a:lnTo>
                  <a:lnTo>
                    <a:pt x="10573" y="34890"/>
                  </a:lnTo>
                  <a:lnTo>
                    <a:pt x="11842" y="33762"/>
                  </a:lnTo>
                  <a:lnTo>
                    <a:pt x="12829" y="32776"/>
                  </a:lnTo>
                  <a:lnTo>
                    <a:pt x="12124" y="34608"/>
                  </a:lnTo>
                  <a:lnTo>
                    <a:pt x="11419" y="36370"/>
                  </a:lnTo>
                  <a:lnTo>
                    <a:pt x="10785" y="38203"/>
                  </a:lnTo>
                  <a:lnTo>
                    <a:pt x="10221" y="40035"/>
                  </a:lnTo>
                  <a:lnTo>
                    <a:pt x="9798" y="41868"/>
                  </a:lnTo>
                  <a:lnTo>
                    <a:pt x="9445" y="43771"/>
                  </a:lnTo>
                  <a:lnTo>
                    <a:pt x="9164" y="45674"/>
                  </a:lnTo>
                  <a:lnTo>
                    <a:pt x="9023" y="47577"/>
                  </a:lnTo>
                  <a:lnTo>
                    <a:pt x="9023" y="49551"/>
                  </a:lnTo>
                  <a:lnTo>
                    <a:pt x="8952" y="51383"/>
                  </a:lnTo>
                  <a:lnTo>
                    <a:pt x="8811" y="53357"/>
                  </a:lnTo>
                  <a:lnTo>
                    <a:pt x="8685" y="54492"/>
                  </a:lnTo>
                  <a:lnTo>
                    <a:pt x="8670" y="54485"/>
                  </a:lnTo>
                  <a:lnTo>
                    <a:pt x="8529" y="54485"/>
                  </a:lnTo>
                  <a:lnTo>
                    <a:pt x="8318" y="54555"/>
                  </a:lnTo>
                  <a:lnTo>
                    <a:pt x="8106" y="54696"/>
                  </a:lnTo>
                  <a:lnTo>
                    <a:pt x="7683" y="55119"/>
                  </a:lnTo>
                  <a:lnTo>
                    <a:pt x="7190" y="55683"/>
                  </a:lnTo>
                  <a:lnTo>
                    <a:pt x="6697" y="56317"/>
                  </a:lnTo>
                  <a:lnTo>
                    <a:pt x="6344" y="56952"/>
                  </a:lnTo>
                  <a:lnTo>
                    <a:pt x="6133" y="57445"/>
                  </a:lnTo>
                  <a:lnTo>
                    <a:pt x="6062" y="57656"/>
                  </a:lnTo>
                  <a:lnTo>
                    <a:pt x="6062" y="57797"/>
                  </a:lnTo>
                  <a:lnTo>
                    <a:pt x="6133" y="58150"/>
                  </a:lnTo>
                  <a:lnTo>
                    <a:pt x="6274" y="58432"/>
                  </a:lnTo>
                  <a:lnTo>
                    <a:pt x="6415" y="58573"/>
                  </a:lnTo>
                  <a:lnTo>
                    <a:pt x="6556" y="58714"/>
                  </a:lnTo>
                  <a:lnTo>
                    <a:pt x="6767" y="58784"/>
                  </a:lnTo>
                  <a:lnTo>
                    <a:pt x="6979" y="58855"/>
                  </a:lnTo>
                  <a:lnTo>
                    <a:pt x="7472" y="58714"/>
                  </a:lnTo>
                  <a:lnTo>
                    <a:pt x="7965" y="58502"/>
                  </a:lnTo>
                  <a:lnTo>
                    <a:pt x="8459" y="58150"/>
                  </a:lnTo>
                  <a:lnTo>
                    <a:pt x="8882" y="57727"/>
                  </a:lnTo>
                  <a:lnTo>
                    <a:pt x="9234" y="57304"/>
                  </a:lnTo>
                  <a:lnTo>
                    <a:pt x="9164" y="57938"/>
                  </a:lnTo>
                  <a:lnTo>
                    <a:pt x="9023" y="58784"/>
                  </a:lnTo>
                  <a:lnTo>
                    <a:pt x="8811" y="59771"/>
                  </a:lnTo>
                  <a:lnTo>
                    <a:pt x="8670" y="60758"/>
                  </a:lnTo>
                  <a:lnTo>
                    <a:pt x="8670" y="61251"/>
                  </a:lnTo>
                  <a:lnTo>
                    <a:pt x="8741" y="61674"/>
                  </a:lnTo>
                  <a:lnTo>
                    <a:pt x="8811" y="62027"/>
                  </a:lnTo>
                  <a:lnTo>
                    <a:pt x="8952" y="62379"/>
                  </a:lnTo>
                  <a:lnTo>
                    <a:pt x="9234" y="62590"/>
                  </a:lnTo>
                  <a:lnTo>
                    <a:pt x="9586" y="62661"/>
                  </a:lnTo>
                  <a:lnTo>
                    <a:pt x="10009" y="62661"/>
                  </a:lnTo>
                  <a:lnTo>
                    <a:pt x="10573" y="62520"/>
                  </a:lnTo>
                  <a:lnTo>
                    <a:pt x="11067" y="62308"/>
                  </a:lnTo>
                  <a:lnTo>
                    <a:pt x="11489" y="61956"/>
                  </a:lnTo>
                  <a:lnTo>
                    <a:pt x="11771" y="61604"/>
                  </a:lnTo>
                  <a:lnTo>
                    <a:pt x="11912" y="61181"/>
                  </a:lnTo>
                  <a:lnTo>
                    <a:pt x="12053" y="60687"/>
                  </a:lnTo>
                  <a:lnTo>
                    <a:pt x="12053" y="60194"/>
                  </a:lnTo>
                  <a:lnTo>
                    <a:pt x="11983" y="59630"/>
                  </a:lnTo>
                  <a:lnTo>
                    <a:pt x="11842" y="59066"/>
                  </a:lnTo>
                  <a:lnTo>
                    <a:pt x="11560" y="57938"/>
                  </a:lnTo>
                  <a:lnTo>
                    <a:pt x="11208" y="56881"/>
                  </a:lnTo>
                  <a:lnTo>
                    <a:pt x="10855" y="55965"/>
                  </a:lnTo>
                  <a:lnTo>
                    <a:pt x="10785" y="55542"/>
                  </a:lnTo>
                  <a:lnTo>
                    <a:pt x="10714" y="55190"/>
                  </a:lnTo>
                  <a:lnTo>
                    <a:pt x="10714" y="55190"/>
                  </a:lnTo>
                  <a:lnTo>
                    <a:pt x="10996" y="55331"/>
                  </a:lnTo>
                  <a:lnTo>
                    <a:pt x="11349" y="55471"/>
                  </a:lnTo>
                  <a:lnTo>
                    <a:pt x="12335" y="55471"/>
                  </a:lnTo>
                  <a:lnTo>
                    <a:pt x="12617" y="55401"/>
                  </a:lnTo>
                  <a:lnTo>
                    <a:pt x="13252" y="55119"/>
                  </a:lnTo>
                  <a:lnTo>
                    <a:pt x="13815" y="54696"/>
                  </a:lnTo>
                  <a:lnTo>
                    <a:pt x="14309" y="54203"/>
                  </a:lnTo>
                  <a:lnTo>
                    <a:pt x="14732" y="53639"/>
                  </a:lnTo>
                  <a:lnTo>
                    <a:pt x="15084" y="53005"/>
                  </a:lnTo>
                  <a:lnTo>
                    <a:pt x="15296" y="53357"/>
                  </a:lnTo>
                  <a:lnTo>
                    <a:pt x="15437" y="53568"/>
                  </a:lnTo>
                  <a:lnTo>
                    <a:pt x="15648" y="53709"/>
                  </a:lnTo>
                  <a:lnTo>
                    <a:pt x="15789" y="53709"/>
                  </a:lnTo>
                  <a:lnTo>
                    <a:pt x="15930" y="53639"/>
                  </a:lnTo>
                  <a:lnTo>
                    <a:pt x="16000" y="53498"/>
                  </a:lnTo>
                  <a:lnTo>
                    <a:pt x="16071" y="53145"/>
                  </a:lnTo>
                  <a:lnTo>
                    <a:pt x="16141" y="52652"/>
                  </a:lnTo>
                  <a:lnTo>
                    <a:pt x="16071" y="52229"/>
                  </a:lnTo>
                  <a:lnTo>
                    <a:pt x="16000" y="52159"/>
                  </a:lnTo>
                  <a:lnTo>
                    <a:pt x="15859" y="52088"/>
                  </a:lnTo>
                  <a:lnTo>
                    <a:pt x="15718" y="52159"/>
                  </a:lnTo>
                  <a:lnTo>
                    <a:pt x="15578" y="52300"/>
                  </a:lnTo>
                  <a:lnTo>
                    <a:pt x="15507" y="52018"/>
                  </a:lnTo>
                  <a:lnTo>
                    <a:pt x="15366" y="51665"/>
                  </a:lnTo>
                  <a:lnTo>
                    <a:pt x="15789" y="51806"/>
                  </a:lnTo>
                  <a:lnTo>
                    <a:pt x="16635" y="51806"/>
                  </a:lnTo>
                  <a:lnTo>
                    <a:pt x="17058" y="51665"/>
                  </a:lnTo>
                  <a:lnTo>
                    <a:pt x="17481" y="51454"/>
                  </a:lnTo>
                  <a:lnTo>
                    <a:pt x="17763" y="51172"/>
                  </a:lnTo>
                  <a:lnTo>
                    <a:pt x="17833" y="51031"/>
                  </a:lnTo>
                  <a:lnTo>
                    <a:pt x="17903" y="50820"/>
                  </a:lnTo>
                  <a:lnTo>
                    <a:pt x="17903" y="50538"/>
                  </a:lnTo>
                  <a:lnTo>
                    <a:pt x="17903" y="50326"/>
                  </a:lnTo>
                  <a:lnTo>
                    <a:pt x="17833" y="50115"/>
                  </a:lnTo>
                  <a:lnTo>
                    <a:pt x="17692" y="49903"/>
                  </a:lnTo>
                  <a:lnTo>
                    <a:pt x="17551" y="49762"/>
                  </a:lnTo>
                  <a:lnTo>
                    <a:pt x="17340" y="49621"/>
                  </a:lnTo>
                  <a:lnTo>
                    <a:pt x="16776" y="49480"/>
                  </a:lnTo>
                  <a:lnTo>
                    <a:pt x="16212" y="49410"/>
                  </a:lnTo>
                  <a:lnTo>
                    <a:pt x="15155" y="49480"/>
                  </a:lnTo>
                  <a:lnTo>
                    <a:pt x="14661" y="49551"/>
                  </a:lnTo>
                  <a:lnTo>
                    <a:pt x="14520" y="49410"/>
                  </a:lnTo>
                  <a:lnTo>
                    <a:pt x="14450" y="49057"/>
                  </a:lnTo>
                  <a:lnTo>
                    <a:pt x="14238" y="48212"/>
                  </a:lnTo>
                  <a:lnTo>
                    <a:pt x="13956" y="46943"/>
                  </a:lnTo>
                  <a:lnTo>
                    <a:pt x="14450" y="47084"/>
                  </a:lnTo>
                  <a:lnTo>
                    <a:pt x="14873" y="47154"/>
                  </a:lnTo>
                  <a:lnTo>
                    <a:pt x="15225" y="47154"/>
                  </a:lnTo>
                  <a:lnTo>
                    <a:pt x="15578" y="47013"/>
                  </a:lnTo>
                  <a:lnTo>
                    <a:pt x="15789" y="46872"/>
                  </a:lnTo>
                  <a:lnTo>
                    <a:pt x="16000" y="46590"/>
                  </a:lnTo>
                  <a:lnTo>
                    <a:pt x="16141" y="46309"/>
                  </a:lnTo>
                  <a:lnTo>
                    <a:pt x="16212" y="46027"/>
                  </a:lnTo>
                  <a:lnTo>
                    <a:pt x="16212" y="45674"/>
                  </a:lnTo>
                  <a:lnTo>
                    <a:pt x="16141" y="45322"/>
                  </a:lnTo>
                  <a:lnTo>
                    <a:pt x="16071" y="44969"/>
                  </a:lnTo>
                  <a:lnTo>
                    <a:pt x="15859" y="44617"/>
                  </a:lnTo>
                  <a:lnTo>
                    <a:pt x="15648" y="44264"/>
                  </a:lnTo>
                  <a:lnTo>
                    <a:pt x="15366" y="43912"/>
                  </a:lnTo>
                  <a:lnTo>
                    <a:pt x="15084" y="43630"/>
                  </a:lnTo>
                  <a:lnTo>
                    <a:pt x="14661" y="43419"/>
                  </a:lnTo>
                  <a:lnTo>
                    <a:pt x="14238" y="43278"/>
                  </a:lnTo>
                  <a:lnTo>
                    <a:pt x="13886" y="43207"/>
                  </a:lnTo>
                  <a:lnTo>
                    <a:pt x="13111" y="43207"/>
                  </a:lnTo>
                  <a:lnTo>
                    <a:pt x="12829" y="43137"/>
                  </a:lnTo>
                  <a:lnTo>
                    <a:pt x="12476" y="43066"/>
                  </a:lnTo>
                  <a:lnTo>
                    <a:pt x="12194" y="42855"/>
                  </a:lnTo>
                  <a:lnTo>
                    <a:pt x="11912" y="42502"/>
                  </a:lnTo>
                  <a:lnTo>
                    <a:pt x="11701" y="42150"/>
                  </a:lnTo>
                  <a:lnTo>
                    <a:pt x="11630" y="41727"/>
                  </a:lnTo>
                  <a:lnTo>
                    <a:pt x="11560" y="41375"/>
                  </a:lnTo>
                  <a:lnTo>
                    <a:pt x="11630" y="40952"/>
                  </a:lnTo>
                  <a:lnTo>
                    <a:pt x="11842" y="40176"/>
                  </a:lnTo>
                  <a:lnTo>
                    <a:pt x="12124" y="39331"/>
                  </a:lnTo>
                  <a:lnTo>
                    <a:pt x="12829" y="37146"/>
                  </a:lnTo>
                  <a:lnTo>
                    <a:pt x="13674" y="35031"/>
                  </a:lnTo>
                  <a:lnTo>
                    <a:pt x="14591" y="32987"/>
                  </a:lnTo>
                  <a:lnTo>
                    <a:pt x="15648" y="30943"/>
                  </a:lnTo>
                  <a:lnTo>
                    <a:pt x="16705" y="28899"/>
                  </a:lnTo>
                  <a:lnTo>
                    <a:pt x="17763" y="26925"/>
                  </a:lnTo>
                  <a:lnTo>
                    <a:pt x="20018" y="22908"/>
                  </a:lnTo>
                  <a:lnTo>
                    <a:pt x="19877" y="23542"/>
                  </a:lnTo>
                  <a:lnTo>
                    <a:pt x="19807" y="24247"/>
                  </a:lnTo>
                  <a:lnTo>
                    <a:pt x="19736" y="25657"/>
                  </a:lnTo>
                  <a:lnTo>
                    <a:pt x="19736" y="26361"/>
                  </a:lnTo>
                  <a:lnTo>
                    <a:pt x="19595" y="26996"/>
                  </a:lnTo>
                  <a:lnTo>
                    <a:pt x="19525" y="27560"/>
                  </a:lnTo>
                  <a:lnTo>
                    <a:pt x="19313" y="28053"/>
                  </a:lnTo>
                  <a:lnTo>
                    <a:pt x="19031" y="28405"/>
                  </a:lnTo>
                  <a:lnTo>
                    <a:pt x="18608" y="28828"/>
                  </a:lnTo>
                  <a:lnTo>
                    <a:pt x="18256" y="29181"/>
                  </a:lnTo>
                  <a:lnTo>
                    <a:pt x="17833" y="29533"/>
                  </a:lnTo>
                  <a:lnTo>
                    <a:pt x="17481" y="29956"/>
                  </a:lnTo>
                  <a:lnTo>
                    <a:pt x="17410" y="30238"/>
                  </a:lnTo>
                  <a:lnTo>
                    <a:pt x="17340" y="30450"/>
                  </a:lnTo>
                  <a:lnTo>
                    <a:pt x="17340" y="30731"/>
                  </a:lnTo>
                  <a:lnTo>
                    <a:pt x="17340" y="31013"/>
                  </a:lnTo>
                  <a:lnTo>
                    <a:pt x="17481" y="31295"/>
                  </a:lnTo>
                  <a:lnTo>
                    <a:pt x="17622" y="31577"/>
                  </a:lnTo>
                  <a:lnTo>
                    <a:pt x="17833" y="31789"/>
                  </a:lnTo>
                  <a:lnTo>
                    <a:pt x="17974" y="32000"/>
                  </a:lnTo>
                  <a:lnTo>
                    <a:pt x="18185" y="32071"/>
                  </a:lnTo>
                  <a:lnTo>
                    <a:pt x="18397" y="32141"/>
                  </a:lnTo>
                  <a:lnTo>
                    <a:pt x="18608" y="32141"/>
                  </a:lnTo>
                  <a:lnTo>
                    <a:pt x="18749" y="32071"/>
                  </a:lnTo>
                  <a:lnTo>
                    <a:pt x="19172" y="31859"/>
                  </a:lnTo>
                  <a:lnTo>
                    <a:pt x="19525" y="31577"/>
                  </a:lnTo>
                  <a:lnTo>
                    <a:pt x="19807" y="31225"/>
                  </a:lnTo>
                  <a:lnTo>
                    <a:pt x="20370" y="30450"/>
                  </a:lnTo>
                  <a:lnTo>
                    <a:pt x="21146" y="32564"/>
                  </a:lnTo>
                  <a:lnTo>
                    <a:pt x="20511" y="32705"/>
                  </a:lnTo>
                  <a:lnTo>
                    <a:pt x="20088" y="32916"/>
                  </a:lnTo>
                  <a:lnTo>
                    <a:pt x="19666" y="33198"/>
                  </a:lnTo>
                  <a:lnTo>
                    <a:pt x="19384" y="33551"/>
                  </a:lnTo>
                  <a:lnTo>
                    <a:pt x="19172" y="33903"/>
                  </a:lnTo>
                  <a:lnTo>
                    <a:pt x="19031" y="34256"/>
                  </a:lnTo>
                  <a:lnTo>
                    <a:pt x="19031" y="34608"/>
                  </a:lnTo>
                  <a:lnTo>
                    <a:pt x="19102" y="34961"/>
                  </a:lnTo>
                  <a:lnTo>
                    <a:pt x="19172" y="35242"/>
                  </a:lnTo>
                  <a:lnTo>
                    <a:pt x="19384" y="35454"/>
                  </a:lnTo>
                  <a:lnTo>
                    <a:pt x="19595" y="35665"/>
                  </a:lnTo>
                  <a:lnTo>
                    <a:pt x="19948" y="35806"/>
                  </a:lnTo>
                  <a:lnTo>
                    <a:pt x="20300" y="35806"/>
                  </a:lnTo>
                  <a:lnTo>
                    <a:pt x="20723" y="35736"/>
                  </a:lnTo>
                  <a:lnTo>
                    <a:pt x="21216" y="35595"/>
                  </a:lnTo>
                  <a:lnTo>
                    <a:pt x="21780" y="35242"/>
                  </a:lnTo>
                  <a:lnTo>
                    <a:pt x="21780" y="35736"/>
                  </a:lnTo>
                  <a:lnTo>
                    <a:pt x="21780" y="36159"/>
                  </a:lnTo>
                  <a:lnTo>
                    <a:pt x="21639" y="36441"/>
                  </a:lnTo>
                  <a:lnTo>
                    <a:pt x="21498" y="36723"/>
                  </a:lnTo>
                  <a:lnTo>
                    <a:pt x="21287" y="36934"/>
                  </a:lnTo>
                  <a:lnTo>
                    <a:pt x="21075" y="37075"/>
                  </a:lnTo>
                  <a:lnTo>
                    <a:pt x="20511" y="37427"/>
                  </a:lnTo>
                  <a:lnTo>
                    <a:pt x="19877" y="37709"/>
                  </a:lnTo>
                  <a:lnTo>
                    <a:pt x="19595" y="37850"/>
                  </a:lnTo>
                  <a:lnTo>
                    <a:pt x="19384" y="38062"/>
                  </a:lnTo>
                  <a:lnTo>
                    <a:pt x="19172" y="38344"/>
                  </a:lnTo>
                  <a:lnTo>
                    <a:pt x="18961" y="38626"/>
                  </a:lnTo>
                  <a:lnTo>
                    <a:pt x="18890" y="39049"/>
                  </a:lnTo>
                  <a:lnTo>
                    <a:pt x="18820" y="39542"/>
                  </a:lnTo>
                  <a:lnTo>
                    <a:pt x="18820" y="40106"/>
                  </a:lnTo>
                  <a:lnTo>
                    <a:pt x="18890" y="40388"/>
                  </a:lnTo>
                  <a:lnTo>
                    <a:pt x="19031" y="40599"/>
                  </a:lnTo>
                  <a:lnTo>
                    <a:pt x="19172" y="40740"/>
                  </a:lnTo>
                  <a:lnTo>
                    <a:pt x="19313" y="40881"/>
                  </a:lnTo>
                  <a:lnTo>
                    <a:pt x="19666" y="41022"/>
                  </a:lnTo>
                  <a:lnTo>
                    <a:pt x="20088" y="41022"/>
                  </a:lnTo>
                  <a:lnTo>
                    <a:pt x="20511" y="40881"/>
                  </a:lnTo>
                  <a:lnTo>
                    <a:pt x="20934" y="40599"/>
                  </a:lnTo>
                  <a:lnTo>
                    <a:pt x="21357" y="40176"/>
                  </a:lnTo>
                  <a:lnTo>
                    <a:pt x="21428" y="40599"/>
                  </a:lnTo>
                  <a:lnTo>
                    <a:pt x="21569" y="41022"/>
                  </a:lnTo>
                  <a:lnTo>
                    <a:pt x="21710" y="41375"/>
                  </a:lnTo>
                  <a:lnTo>
                    <a:pt x="21851" y="41657"/>
                  </a:lnTo>
                  <a:lnTo>
                    <a:pt x="22062" y="41938"/>
                  </a:lnTo>
                  <a:lnTo>
                    <a:pt x="22344" y="42220"/>
                  </a:lnTo>
                  <a:lnTo>
                    <a:pt x="22626" y="42361"/>
                  </a:lnTo>
                  <a:lnTo>
                    <a:pt x="22908" y="42502"/>
                  </a:lnTo>
                  <a:lnTo>
                    <a:pt x="23190" y="42573"/>
                  </a:lnTo>
                  <a:lnTo>
                    <a:pt x="23472" y="42643"/>
                  </a:lnTo>
                  <a:lnTo>
                    <a:pt x="23754" y="42573"/>
                  </a:lnTo>
                  <a:lnTo>
                    <a:pt x="24036" y="42432"/>
                  </a:lnTo>
                  <a:lnTo>
                    <a:pt x="24317" y="42220"/>
                  </a:lnTo>
                  <a:lnTo>
                    <a:pt x="24529" y="41938"/>
                  </a:lnTo>
                  <a:lnTo>
                    <a:pt x="24811" y="41586"/>
                  </a:lnTo>
                  <a:lnTo>
                    <a:pt x="25022" y="41163"/>
                  </a:lnTo>
                  <a:lnTo>
                    <a:pt x="25163" y="40670"/>
                  </a:lnTo>
                  <a:lnTo>
                    <a:pt x="25234" y="40317"/>
                  </a:lnTo>
                  <a:lnTo>
                    <a:pt x="25163" y="39894"/>
                  </a:lnTo>
                  <a:lnTo>
                    <a:pt x="25093" y="39542"/>
                  </a:lnTo>
                  <a:lnTo>
                    <a:pt x="25022" y="39190"/>
                  </a:lnTo>
                  <a:lnTo>
                    <a:pt x="24811" y="38837"/>
                  </a:lnTo>
                  <a:lnTo>
                    <a:pt x="24388" y="38203"/>
                  </a:lnTo>
                  <a:lnTo>
                    <a:pt x="23542" y="37005"/>
                  </a:lnTo>
                  <a:lnTo>
                    <a:pt x="23190" y="36370"/>
                  </a:lnTo>
                  <a:lnTo>
                    <a:pt x="23049" y="36088"/>
                  </a:lnTo>
                  <a:lnTo>
                    <a:pt x="22978" y="35736"/>
                  </a:lnTo>
                  <a:lnTo>
                    <a:pt x="23260" y="35947"/>
                  </a:lnTo>
                  <a:lnTo>
                    <a:pt x="23542" y="36159"/>
                  </a:lnTo>
                  <a:lnTo>
                    <a:pt x="23824" y="36300"/>
                  </a:lnTo>
                  <a:lnTo>
                    <a:pt x="24177" y="36370"/>
                  </a:lnTo>
                  <a:lnTo>
                    <a:pt x="24811" y="36441"/>
                  </a:lnTo>
                  <a:lnTo>
                    <a:pt x="25093" y="36370"/>
                  </a:lnTo>
                  <a:lnTo>
                    <a:pt x="25375" y="36300"/>
                  </a:lnTo>
                  <a:lnTo>
                    <a:pt x="25586" y="36229"/>
                  </a:lnTo>
                  <a:lnTo>
                    <a:pt x="25798" y="36088"/>
                  </a:lnTo>
                  <a:lnTo>
                    <a:pt x="25939" y="35877"/>
                  </a:lnTo>
                  <a:lnTo>
                    <a:pt x="26080" y="35665"/>
                  </a:lnTo>
                  <a:lnTo>
                    <a:pt x="26080" y="35383"/>
                  </a:lnTo>
                  <a:lnTo>
                    <a:pt x="26080" y="35101"/>
                  </a:lnTo>
                  <a:lnTo>
                    <a:pt x="26009" y="34749"/>
                  </a:lnTo>
                  <a:lnTo>
                    <a:pt x="25798" y="34326"/>
                  </a:lnTo>
                  <a:lnTo>
                    <a:pt x="25586" y="34044"/>
                  </a:lnTo>
                  <a:lnTo>
                    <a:pt x="25375" y="33762"/>
                  </a:lnTo>
                  <a:lnTo>
                    <a:pt x="25163" y="33551"/>
                  </a:lnTo>
                  <a:lnTo>
                    <a:pt x="24881" y="33410"/>
                  </a:lnTo>
                  <a:lnTo>
                    <a:pt x="24388" y="33198"/>
                  </a:lnTo>
                  <a:lnTo>
                    <a:pt x="23824" y="33057"/>
                  </a:lnTo>
                  <a:lnTo>
                    <a:pt x="23260" y="32916"/>
                  </a:lnTo>
                  <a:lnTo>
                    <a:pt x="22767" y="32705"/>
                  </a:lnTo>
                  <a:lnTo>
                    <a:pt x="22555" y="32564"/>
                  </a:lnTo>
                  <a:lnTo>
                    <a:pt x="22344" y="32353"/>
                  </a:lnTo>
                  <a:lnTo>
                    <a:pt x="22133" y="32141"/>
                  </a:lnTo>
                  <a:lnTo>
                    <a:pt x="21992" y="31789"/>
                  </a:lnTo>
                  <a:lnTo>
                    <a:pt x="22273" y="32000"/>
                  </a:lnTo>
                  <a:lnTo>
                    <a:pt x="22626" y="32141"/>
                  </a:lnTo>
                  <a:lnTo>
                    <a:pt x="22908" y="32212"/>
                  </a:lnTo>
                  <a:lnTo>
                    <a:pt x="23190" y="32282"/>
                  </a:lnTo>
                  <a:lnTo>
                    <a:pt x="23472" y="32212"/>
                  </a:lnTo>
                  <a:lnTo>
                    <a:pt x="23754" y="32141"/>
                  </a:lnTo>
                  <a:lnTo>
                    <a:pt x="24036" y="32071"/>
                  </a:lnTo>
                  <a:lnTo>
                    <a:pt x="24247" y="31859"/>
                  </a:lnTo>
                  <a:lnTo>
                    <a:pt x="24458" y="31718"/>
                  </a:lnTo>
                  <a:lnTo>
                    <a:pt x="24599" y="31507"/>
                  </a:lnTo>
                  <a:lnTo>
                    <a:pt x="24740" y="31225"/>
                  </a:lnTo>
                  <a:lnTo>
                    <a:pt x="24881" y="30943"/>
                  </a:lnTo>
                  <a:lnTo>
                    <a:pt x="24881" y="30661"/>
                  </a:lnTo>
                  <a:lnTo>
                    <a:pt x="24881" y="30309"/>
                  </a:lnTo>
                  <a:lnTo>
                    <a:pt x="24881" y="30027"/>
                  </a:lnTo>
                  <a:lnTo>
                    <a:pt x="24811" y="29674"/>
                  </a:lnTo>
                  <a:lnTo>
                    <a:pt x="24529" y="29110"/>
                  </a:lnTo>
                  <a:lnTo>
                    <a:pt x="24106" y="28687"/>
                  </a:lnTo>
                  <a:lnTo>
                    <a:pt x="23542" y="28265"/>
                  </a:lnTo>
                  <a:lnTo>
                    <a:pt x="22978" y="27912"/>
                  </a:lnTo>
                  <a:lnTo>
                    <a:pt x="22344" y="27630"/>
                  </a:lnTo>
                  <a:lnTo>
                    <a:pt x="21710" y="27489"/>
                  </a:lnTo>
                  <a:lnTo>
                    <a:pt x="21075" y="27419"/>
                  </a:lnTo>
                  <a:lnTo>
                    <a:pt x="20511" y="27489"/>
                  </a:lnTo>
                  <a:lnTo>
                    <a:pt x="20229" y="25727"/>
                  </a:lnTo>
                  <a:lnTo>
                    <a:pt x="20229" y="24881"/>
                  </a:lnTo>
                  <a:lnTo>
                    <a:pt x="20229" y="24035"/>
                  </a:lnTo>
                  <a:lnTo>
                    <a:pt x="20300" y="23260"/>
                  </a:lnTo>
                  <a:lnTo>
                    <a:pt x="20441" y="22485"/>
                  </a:lnTo>
                  <a:lnTo>
                    <a:pt x="20723" y="21709"/>
                  </a:lnTo>
                  <a:lnTo>
                    <a:pt x="21075" y="20934"/>
                  </a:lnTo>
                  <a:lnTo>
                    <a:pt x="21992" y="19172"/>
                  </a:lnTo>
                  <a:lnTo>
                    <a:pt x="22908" y="17410"/>
                  </a:lnTo>
                  <a:lnTo>
                    <a:pt x="23683" y="15648"/>
                  </a:lnTo>
                  <a:lnTo>
                    <a:pt x="24458" y="13815"/>
                  </a:lnTo>
                  <a:lnTo>
                    <a:pt x="25022" y="12124"/>
                  </a:lnTo>
                  <a:lnTo>
                    <a:pt x="25516" y="10432"/>
                  </a:lnTo>
                  <a:lnTo>
                    <a:pt x="25868" y="8670"/>
                  </a:lnTo>
                  <a:lnTo>
                    <a:pt x="26009" y="7824"/>
                  </a:lnTo>
                  <a:lnTo>
                    <a:pt x="26080" y="6908"/>
                  </a:lnTo>
                  <a:lnTo>
                    <a:pt x="26009" y="5498"/>
                  </a:lnTo>
                  <a:lnTo>
                    <a:pt x="25868" y="4300"/>
                  </a:lnTo>
                  <a:lnTo>
                    <a:pt x="25727" y="3031"/>
                  </a:lnTo>
                  <a:lnTo>
                    <a:pt x="25516" y="1762"/>
                  </a:lnTo>
                  <a:lnTo>
                    <a:pt x="25234" y="776"/>
                  </a:lnTo>
                  <a:lnTo>
                    <a:pt x="25022" y="423"/>
                  </a:lnTo>
                  <a:lnTo>
                    <a:pt x="24881" y="141"/>
                  </a:lnTo>
                  <a:lnTo>
                    <a:pt x="2467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46" name="Google Shape;446;p9"/>
            <p:cNvGrpSpPr/>
            <p:nvPr/>
          </p:nvGrpSpPr>
          <p:grpSpPr>
            <a:xfrm>
              <a:off x="1583150" y="1350000"/>
              <a:ext cx="216775" cy="269625"/>
              <a:chOff x="3876925" y="1350000"/>
              <a:chExt cx="216775" cy="269625"/>
            </a:xfrm>
          </p:grpSpPr>
          <p:sp>
            <p:nvSpPr>
              <p:cNvPr id="447" name="Google Shape;447;p9"/>
              <p:cNvSpPr/>
              <p:nvPr/>
            </p:nvSpPr>
            <p:spPr>
              <a:xfrm>
                <a:off x="3876925" y="1350000"/>
                <a:ext cx="216775" cy="269625"/>
              </a:xfrm>
              <a:custGeom>
                <a:avLst/>
                <a:gdLst/>
                <a:ahLst/>
                <a:cxnLst/>
                <a:rect l="l" t="t" r="r" b="b"/>
                <a:pathLst>
                  <a:path w="8671" h="10785" extrusionOk="0">
                    <a:moveTo>
                      <a:pt x="6908" y="1622"/>
                    </a:moveTo>
                    <a:lnTo>
                      <a:pt x="7120" y="1763"/>
                    </a:lnTo>
                    <a:lnTo>
                      <a:pt x="7190" y="1904"/>
                    </a:lnTo>
                    <a:lnTo>
                      <a:pt x="7190" y="2045"/>
                    </a:lnTo>
                    <a:lnTo>
                      <a:pt x="7120" y="2256"/>
                    </a:lnTo>
                    <a:lnTo>
                      <a:pt x="6908" y="2679"/>
                    </a:lnTo>
                    <a:lnTo>
                      <a:pt x="6556" y="3172"/>
                    </a:lnTo>
                    <a:lnTo>
                      <a:pt x="5781" y="4089"/>
                    </a:lnTo>
                    <a:lnTo>
                      <a:pt x="5287" y="4512"/>
                    </a:lnTo>
                    <a:lnTo>
                      <a:pt x="5287" y="4018"/>
                    </a:lnTo>
                    <a:lnTo>
                      <a:pt x="5358" y="3525"/>
                    </a:lnTo>
                    <a:lnTo>
                      <a:pt x="5499" y="3031"/>
                    </a:lnTo>
                    <a:lnTo>
                      <a:pt x="5710" y="2538"/>
                    </a:lnTo>
                    <a:lnTo>
                      <a:pt x="5922" y="2327"/>
                    </a:lnTo>
                    <a:lnTo>
                      <a:pt x="6274" y="1974"/>
                    </a:lnTo>
                    <a:lnTo>
                      <a:pt x="6626" y="1692"/>
                    </a:lnTo>
                    <a:lnTo>
                      <a:pt x="6767" y="1622"/>
                    </a:lnTo>
                    <a:close/>
                    <a:moveTo>
                      <a:pt x="3596" y="2186"/>
                    </a:moveTo>
                    <a:lnTo>
                      <a:pt x="3666" y="2256"/>
                    </a:lnTo>
                    <a:lnTo>
                      <a:pt x="3807" y="2538"/>
                    </a:lnTo>
                    <a:lnTo>
                      <a:pt x="3877" y="2890"/>
                    </a:lnTo>
                    <a:lnTo>
                      <a:pt x="3948" y="3313"/>
                    </a:lnTo>
                    <a:lnTo>
                      <a:pt x="4018" y="4230"/>
                    </a:lnTo>
                    <a:lnTo>
                      <a:pt x="4018" y="4794"/>
                    </a:lnTo>
                    <a:lnTo>
                      <a:pt x="3737" y="4441"/>
                    </a:lnTo>
                    <a:lnTo>
                      <a:pt x="3525" y="4018"/>
                    </a:lnTo>
                    <a:lnTo>
                      <a:pt x="3314" y="3595"/>
                    </a:lnTo>
                    <a:lnTo>
                      <a:pt x="3102" y="3172"/>
                    </a:lnTo>
                    <a:lnTo>
                      <a:pt x="3102" y="2750"/>
                    </a:lnTo>
                    <a:lnTo>
                      <a:pt x="3102" y="2538"/>
                    </a:lnTo>
                    <a:lnTo>
                      <a:pt x="3173" y="2397"/>
                    </a:lnTo>
                    <a:lnTo>
                      <a:pt x="3314" y="2256"/>
                    </a:lnTo>
                    <a:lnTo>
                      <a:pt x="3455" y="2186"/>
                    </a:lnTo>
                    <a:close/>
                    <a:moveTo>
                      <a:pt x="1199" y="4512"/>
                    </a:moveTo>
                    <a:lnTo>
                      <a:pt x="1622" y="4653"/>
                    </a:lnTo>
                    <a:lnTo>
                      <a:pt x="2115" y="4794"/>
                    </a:lnTo>
                    <a:lnTo>
                      <a:pt x="2538" y="5076"/>
                    </a:lnTo>
                    <a:lnTo>
                      <a:pt x="3173" y="5428"/>
                    </a:lnTo>
                    <a:lnTo>
                      <a:pt x="2679" y="5639"/>
                    </a:lnTo>
                    <a:lnTo>
                      <a:pt x="2186" y="5710"/>
                    </a:lnTo>
                    <a:lnTo>
                      <a:pt x="1904" y="5639"/>
                    </a:lnTo>
                    <a:lnTo>
                      <a:pt x="1622" y="5569"/>
                    </a:lnTo>
                    <a:lnTo>
                      <a:pt x="1411" y="5428"/>
                    </a:lnTo>
                    <a:lnTo>
                      <a:pt x="1199" y="5216"/>
                    </a:lnTo>
                    <a:lnTo>
                      <a:pt x="917" y="4794"/>
                    </a:lnTo>
                    <a:lnTo>
                      <a:pt x="917" y="4653"/>
                    </a:lnTo>
                    <a:lnTo>
                      <a:pt x="988" y="4582"/>
                    </a:lnTo>
                    <a:lnTo>
                      <a:pt x="1058" y="4512"/>
                    </a:lnTo>
                    <a:close/>
                    <a:moveTo>
                      <a:pt x="3666" y="6485"/>
                    </a:moveTo>
                    <a:lnTo>
                      <a:pt x="3807" y="7120"/>
                    </a:lnTo>
                    <a:lnTo>
                      <a:pt x="3807" y="7754"/>
                    </a:lnTo>
                    <a:lnTo>
                      <a:pt x="3807" y="8388"/>
                    </a:lnTo>
                    <a:lnTo>
                      <a:pt x="3666" y="9093"/>
                    </a:lnTo>
                    <a:lnTo>
                      <a:pt x="3525" y="9305"/>
                    </a:lnTo>
                    <a:lnTo>
                      <a:pt x="3314" y="9516"/>
                    </a:lnTo>
                    <a:lnTo>
                      <a:pt x="2961" y="9516"/>
                    </a:lnTo>
                    <a:lnTo>
                      <a:pt x="2820" y="9375"/>
                    </a:lnTo>
                    <a:lnTo>
                      <a:pt x="2750" y="9234"/>
                    </a:lnTo>
                    <a:lnTo>
                      <a:pt x="2538" y="8670"/>
                    </a:lnTo>
                    <a:lnTo>
                      <a:pt x="2538" y="8036"/>
                    </a:lnTo>
                    <a:lnTo>
                      <a:pt x="2609" y="7754"/>
                    </a:lnTo>
                    <a:lnTo>
                      <a:pt x="2679" y="7401"/>
                    </a:lnTo>
                    <a:lnTo>
                      <a:pt x="2891" y="7120"/>
                    </a:lnTo>
                    <a:lnTo>
                      <a:pt x="3102" y="6838"/>
                    </a:lnTo>
                    <a:lnTo>
                      <a:pt x="3384" y="6626"/>
                    </a:lnTo>
                    <a:lnTo>
                      <a:pt x="3666" y="6485"/>
                    </a:lnTo>
                    <a:close/>
                    <a:moveTo>
                      <a:pt x="7261" y="1"/>
                    </a:moveTo>
                    <a:lnTo>
                      <a:pt x="6767" y="71"/>
                    </a:lnTo>
                    <a:lnTo>
                      <a:pt x="6274" y="283"/>
                    </a:lnTo>
                    <a:lnTo>
                      <a:pt x="5781" y="565"/>
                    </a:lnTo>
                    <a:lnTo>
                      <a:pt x="5358" y="917"/>
                    </a:lnTo>
                    <a:lnTo>
                      <a:pt x="5005" y="1269"/>
                    </a:lnTo>
                    <a:lnTo>
                      <a:pt x="4723" y="1692"/>
                    </a:lnTo>
                    <a:lnTo>
                      <a:pt x="4582" y="1340"/>
                    </a:lnTo>
                    <a:lnTo>
                      <a:pt x="4441" y="1128"/>
                    </a:lnTo>
                    <a:lnTo>
                      <a:pt x="4230" y="917"/>
                    </a:lnTo>
                    <a:lnTo>
                      <a:pt x="4018" y="846"/>
                    </a:lnTo>
                    <a:lnTo>
                      <a:pt x="3525" y="846"/>
                    </a:lnTo>
                    <a:lnTo>
                      <a:pt x="3314" y="987"/>
                    </a:lnTo>
                    <a:lnTo>
                      <a:pt x="3102" y="1128"/>
                    </a:lnTo>
                    <a:lnTo>
                      <a:pt x="2679" y="1551"/>
                    </a:lnTo>
                    <a:lnTo>
                      <a:pt x="2327" y="2045"/>
                    </a:lnTo>
                    <a:lnTo>
                      <a:pt x="2115" y="2609"/>
                    </a:lnTo>
                    <a:lnTo>
                      <a:pt x="2045" y="2890"/>
                    </a:lnTo>
                    <a:lnTo>
                      <a:pt x="2045"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552" y="7542"/>
                    </a:lnTo>
                    <a:lnTo>
                      <a:pt x="1481" y="8036"/>
                    </a:lnTo>
                    <a:lnTo>
                      <a:pt x="1411" y="8459"/>
                    </a:lnTo>
                    <a:lnTo>
                      <a:pt x="1340" y="8882"/>
                    </a:lnTo>
                    <a:lnTo>
                      <a:pt x="1411" y="9375"/>
                    </a:lnTo>
                    <a:lnTo>
                      <a:pt x="1552" y="9798"/>
                    </a:ln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7966" y="283"/>
                    </a:lnTo>
                    <a:lnTo>
                      <a:pt x="7754" y="142"/>
                    </a:lnTo>
                    <a:lnTo>
                      <a:pt x="7472" y="71"/>
                    </a:lnTo>
                    <a:lnTo>
                      <a:pt x="7261"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 name="Google Shape;448;p9"/>
              <p:cNvSpPr/>
              <p:nvPr/>
            </p:nvSpPr>
            <p:spPr>
              <a:xfrm>
                <a:off x="3876925" y="1350000"/>
                <a:ext cx="216775" cy="269625"/>
              </a:xfrm>
              <a:custGeom>
                <a:avLst/>
                <a:gdLst/>
                <a:ahLst/>
                <a:cxnLst/>
                <a:rect l="l" t="t" r="r" b="b"/>
                <a:pathLst>
                  <a:path w="8671" h="10785" fill="none" extrusionOk="0">
                    <a:moveTo>
                      <a:pt x="1763" y="10150"/>
                    </a:move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8177" y="424"/>
                    </a:lnTo>
                    <a:lnTo>
                      <a:pt x="7966" y="283"/>
                    </a:lnTo>
                    <a:lnTo>
                      <a:pt x="7754" y="142"/>
                    </a:lnTo>
                    <a:lnTo>
                      <a:pt x="7472" y="71"/>
                    </a:lnTo>
                    <a:lnTo>
                      <a:pt x="7261" y="1"/>
                    </a:lnTo>
                    <a:lnTo>
                      <a:pt x="6767" y="71"/>
                    </a:lnTo>
                    <a:lnTo>
                      <a:pt x="6274" y="283"/>
                    </a:lnTo>
                    <a:lnTo>
                      <a:pt x="5781" y="565"/>
                    </a:lnTo>
                    <a:lnTo>
                      <a:pt x="5358" y="917"/>
                    </a:lnTo>
                    <a:lnTo>
                      <a:pt x="5005" y="1269"/>
                    </a:lnTo>
                    <a:lnTo>
                      <a:pt x="4723" y="1692"/>
                    </a:lnTo>
                    <a:lnTo>
                      <a:pt x="4723" y="1692"/>
                    </a:lnTo>
                    <a:lnTo>
                      <a:pt x="4582" y="1340"/>
                    </a:lnTo>
                    <a:lnTo>
                      <a:pt x="4441" y="1128"/>
                    </a:lnTo>
                    <a:lnTo>
                      <a:pt x="4230" y="917"/>
                    </a:lnTo>
                    <a:lnTo>
                      <a:pt x="4018" y="846"/>
                    </a:lnTo>
                    <a:lnTo>
                      <a:pt x="3807" y="846"/>
                    </a:lnTo>
                    <a:lnTo>
                      <a:pt x="3525" y="846"/>
                    </a:lnTo>
                    <a:lnTo>
                      <a:pt x="3314" y="987"/>
                    </a:lnTo>
                    <a:lnTo>
                      <a:pt x="3102" y="1128"/>
                    </a:lnTo>
                    <a:lnTo>
                      <a:pt x="2679" y="1551"/>
                    </a:lnTo>
                    <a:lnTo>
                      <a:pt x="2327" y="2045"/>
                    </a:lnTo>
                    <a:lnTo>
                      <a:pt x="2115" y="2609"/>
                    </a:lnTo>
                    <a:lnTo>
                      <a:pt x="2045" y="2890"/>
                    </a:lnTo>
                    <a:lnTo>
                      <a:pt x="2045" y="3172"/>
                    </a:lnTo>
                    <a:lnTo>
                      <a:pt x="2045" y="3172"/>
                    </a:lnTo>
                    <a:lnTo>
                      <a:pt x="1622"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974" y="6767"/>
                    </a:lnTo>
                    <a:lnTo>
                      <a:pt x="1552" y="7542"/>
                    </a:lnTo>
                    <a:lnTo>
                      <a:pt x="1481" y="8036"/>
                    </a:lnTo>
                    <a:lnTo>
                      <a:pt x="1411" y="8459"/>
                    </a:lnTo>
                    <a:lnTo>
                      <a:pt x="1340" y="8882"/>
                    </a:lnTo>
                    <a:lnTo>
                      <a:pt x="1411" y="9375"/>
                    </a:lnTo>
                    <a:lnTo>
                      <a:pt x="1552" y="9798"/>
                    </a:lnTo>
                    <a:lnTo>
                      <a:pt x="1763" y="10150"/>
                    </a:lnTo>
                    <a:lnTo>
                      <a:pt x="1763" y="10150"/>
                    </a:lnTo>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 name="Google Shape;449;p9"/>
              <p:cNvSpPr/>
              <p:nvPr/>
            </p:nvSpPr>
            <p:spPr>
              <a:xfrm>
                <a:off x="3940375" y="1512125"/>
                <a:ext cx="31725" cy="75800"/>
              </a:xfrm>
              <a:custGeom>
                <a:avLst/>
                <a:gdLst/>
                <a:ahLst/>
                <a:cxnLst/>
                <a:rect l="l" t="t" r="r" b="b"/>
                <a:pathLst>
                  <a:path w="1269" h="3032" fill="none" extrusionOk="0">
                    <a:moveTo>
                      <a:pt x="1128" y="2608"/>
                    </a:moveTo>
                    <a:lnTo>
                      <a:pt x="1128" y="2608"/>
                    </a:lnTo>
                    <a:lnTo>
                      <a:pt x="987" y="2820"/>
                    </a:lnTo>
                    <a:lnTo>
                      <a:pt x="776" y="3031"/>
                    </a:lnTo>
                    <a:lnTo>
                      <a:pt x="635" y="3031"/>
                    </a:lnTo>
                    <a:lnTo>
                      <a:pt x="423" y="3031"/>
                    </a:lnTo>
                    <a:lnTo>
                      <a:pt x="282" y="2890"/>
                    </a:lnTo>
                    <a:lnTo>
                      <a:pt x="212" y="2749"/>
                    </a:lnTo>
                    <a:lnTo>
                      <a:pt x="0" y="2185"/>
                    </a:lnTo>
                    <a:lnTo>
                      <a:pt x="0" y="1551"/>
                    </a:lnTo>
                    <a:lnTo>
                      <a:pt x="71" y="1269"/>
                    </a:lnTo>
                    <a:lnTo>
                      <a:pt x="141" y="916"/>
                    </a:lnTo>
                    <a:lnTo>
                      <a:pt x="353" y="635"/>
                    </a:lnTo>
                    <a:lnTo>
                      <a:pt x="564" y="353"/>
                    </a:lnTo>
                    <a:lnTo>
                      <a:pt x="846" y="141"/>
                    </a:lnTo>
                    <a:lnTo>
                      <a:pt x="1128" y="0"/>
                    </a:lnTo>
                    <a:lnTo>
                      <a:pt x="1128" y="0"/>
                    </a:lnTo>
                    <a:lnTo>
                      <a:pt x="1269" y="635"/>
                    </a:lnTo>
                    <a:lnTo>
                      <a:pt x="1269" y="1269"/>
                    </a:lnTo>
                    <a:lnTo>
                      <a:pt x="1269" y="1903"/>
                    </a:lnTo>
                    <a:lnTo>
                      <a:pt x="1128" y="2608"/>
                    </a:lnTo>
                    <a:lnTo>
                      <a:pt x="1128" y="2608"/>
                    </a:lnTo>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 name="Google Shape;450;p9"/>
              <p:cNvSpPr/>
              <p:nvPr/>
            </p:nvSpPr>
            <p:spPr>
              <a:xfrm>
                <a:off x="3954475" y="1404625"/>
                <a:ext cx="22925" cy="65225"/>
              </a:xfrm>
              <a:custGeom>
                <a:avLst/>
                <a:gdLst/>
                <a:ahLst/>
                <a:cxnLst/>
                <a:rect l="l" t="t" r="r" b="b"/>
                <a:pathLst>
                  <a:path w="917" h="2609" fill="none" extrusionOk="0">
                    <a:moveTo>
                      <a:pt x="353" y="1"/>
                    </a:moveTo>
                    <a:lnTo>
                      <a:pt x="353" y="1"/>
                    </a:lnTo>
                    <a:lnTo>
                      <a:pt x="494" y="1"/>
                    </a:lnTo>
                    <a:lnTo>
                      <a:pt x="564" y="71"/>
                    </a:lnTo>
                    <a:lnTo>
                      <a:pt x="705" y="353"/>
                    </a:lnTo>
                    <a:lnTo>
                      <a:pt x="775" y="705"/>
                    </a:lnTo>
                    <a:lnTo>
                      <a:pt x="846" y="1128"/>
                    </a:lnTo>
                    <a:lnTo>
                      <a:pt x="916" y="2045"/>
                    </a:lnTo>
                    <a:lnTo>
                      <a:pt x="916" y="2609"/>
                    </a:lnTo>
                    <a:lnTo>
                      <a:pt x="916" y="2609"/>
                    </a:lnTo>
                    <a:lnTo>
                      <a:pt x="635" y="2256"/>
                    </a:lnTo>
                    <a:lnTo>
                      <a:pt x="423" y="1833"/>
                    </a:lnTo>
                    <a:lnTo>
                      <a:pt x="212" y="1410"/>
                    </a:lnTo>
                    <a:lnTo>
                      <a:pt x="0" y="987"/>
                    </a:lnTo>
                    <a:lnTo>
                      <a:pt x="0" y="565"/>
                    </a:lnTo>
                    <a:lnTo>
                      <a:pt x="0" y="353"/>
                    </a:lnTo>
                    <a:lnTo>
                      <a:pt x="71" y="212"/>
                    </a:lnTo>
                    <a:lnTo>
                      <a:pt x="212" y="71"/>
                    </a:lnTo>
                    <a:lnTo>
                      <a:pt x="353" y="1"/>
                    </a:lnTo>
                    <a:lnTo>
                      <a:pt x="353" y="1"/>
                    </a:lnTo>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 name="Google Shape;451;p9"/>
              <p:cNvSpPr/>
              <p:nvPr/>
            </p:nvSpPr>
            <p:spPr>
              <a:xfrm>
                <a:off x="3899850" y="1462775"/>
                <a:ext cx="56400" cy="29975"/>
              </a:xfrm>
              <a:custGeom>
                <a:avLst/>
                <a:gdLst/>
                <a:ahLst/>
                <a:cxnLst/>
                <a:rect l="l" t="t" r="r" b="b"/>
                <a:pathLst>
                  <a:path w="2256" h="1199" fill="none" extrusionOk="0">
                    <a:moveTo>
                      <a:pt x="282" y="705"/>
                    </a:moveTo>
                    <a:lnTo>
                      <a:pt x="282" y="705"/>
                    </a:lnTo>
                    <a:lnTo>
                      <a:pt x="0" y="283"/>
                    </a:lnTo>
                    <a:lnTo>
                      <a:pt x="0" y="142"/>
                    </a:lnTo>
                    <a:lnTo>
                      <a:pt x="71" y="71"/>
                    </a:lnTo>
                    <a:lnTo>
                      <a:pt x="141" y="1"/>
                    </a:lnTo>
                    <a:lnTo>
                      <a:pt x="282" y="1"/>
                    </a:lnTo>
                    <a:lnTo>
                      <a:pt x="705" y="142"/>
                    </a:lnTo>
                    <a:lnTo>
                      <a:pt x="1198" y="283"/>
                    </a:lnTo>
                    <a:lnTo>
                      <a:pt x="1621" y="565"/>
                    </a:lnTo>
                    <a:lnTo>
                      <a:pt x="2256" y="917"/>
                    </a:lnTo>
                    <a:lnTo>
                      <a:pt x="2256" y="917"/>
                    </a:lnTo>
                    <a:lnTo>
                      <a:pt x="1762" y="1128"/>
                    </a:lnTo>
                    <a:lnTo>
                      <a:pt x="1269" y="1199"/>
                    </a:lnTo>
                    <a:lnTo>
                      <a:pt x="987" y="1128"/>
                    </a:lnTo>
                    <a:lnTo>
                      <a:pt x="705" y="1058"/>
                    </a:lnTo>
                    <a:lnTo>
                      <a:pt x="494" y="917"/>
                    </a:lnTo>
                    <a:lnTo>
                      <a:pt x="282" y="705"/>
                    </a:lnTo>
                    <a:lnTo>
                      <a:pt x="282" y="705"/>
                    </a:lnTo>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52" name="Google Shape;452;p9"/>
            <p:cNvSpPr/>
            <p:nvPr/>
          </p:nvSpPr>
          <p:spPr>
            <a:xfrm>
              <a:off x="1086250" y="2701550"/>
              <a:ext cx="237900" cy="313675"/>
            </a:xfrm>
            <a:custGeom>
              <a:avLst/>
              <a:gdLst/>
              <a:ahLst/>
              <a:cxnLst/>
              <a:rect l="l" t="t" r="r" b="b"/>
              <a:pathLst>
                <a:path w="9516" h="12547" extrusionOk="0">
                  <a:moveTo>
                    <a:pt x="9516" y="0"/>
                  </a:moveTo>
                  <a:lnTo>
                    <a:pt x="9420" y="385"/>
                  </a:lnTo>
                  <a:lnTo>
                    <a:pt x="9445" y="353"/>
                  </a:lnTo>
                  <a:lnTo>
                    <a:pt x="9516" y="0"/>
                  </a:lnTo>
                  <a:close/>
                  <a:moveTo>
                    <a:pt x="5357" y="3947"/>
                  </a:moveTo>
                  <a:lnTo>
                    <a:pt x="4793" y="4582"/>
                  </a:lnTo>
                  <a:lnTo>
                    <a:pt x="3595" y="5921"/>
                  </a:lnTo>
                  <a:lnTo>
                    <a:pt x="2256" y="7471"/>
                  </a:lnTo>
                  <a:lnTo>
                    <a:pt x="1763" y="8106"/>
                  </a:lnTo>
                  <a:lnTo>
                    <a:pt x="1410" y="8599"/>
                  </a:lnTo>
                  <a:lnTo>
                    <a:pt x="1692" y="7894"/>
                  </a:lnTo>
                  <a:lnTo>
                    <a:pt x="2045" y="7190"/>
                  </a:lnTo>
                  <a:lnTo>
                    <a:pt x="2467" y="6485"/>
                  </a:lnTo>
                  <a:lnTo>
                    <a:pt x="2961" y="5921"/>
                  </a:lnTo>
                  <a:lnTo>
                    <a:pt x="3525" y="5357"/>
                  </a:lnTo>
                  <a:lnTo>
                    <a:pt x="4089" y="4864"/>
                  </a:lnTo>
                  <a:lnTo>
                    <a:pt x="4723" y="4370"/>
                  </a:lnTo>
                  <a:lnTo>
                    <a:pt x="5357" y="3947"/>
                  </a:lnTo>
                  <a:close/>
                  <a:moveTo>
                    <a:pt x="6696" y="3242"/>
                  </a:moveTo>
                  <a:lnTo>
                    <a:pt x="6626" y="3806"/>
                  </a:lnTo>
                  <a:lnTo>
                    <a:pt x="6626" y="4300"/>
                  </a:lnTo>
                  <a:lnTo>
                    <a:pt x="6555" y="5357"/>
                  </a:lnTo>
                  <a:lnTo>
                    <a:pt x="6485" y="5850"/>
                  </a:lnTo>
                  <a:lnTo>
                    <a:pt x="6415" y="6344"/>
                  </a:lnTo>
                  <a:lnTo>
                    <a:pt x="6203" y="6837"/>
                  </a:lnTo>
                  <a:lnTo>
                    <a:pt x="5921" y="7331"/>
                  </a:lnTo>
                  <a:lnTo>
                    <a:pt x="5569" y="7753"/>
                  </a:lnTo>
                  <a:lnTo>
                    <a:pt x="5075" y="8176"/>
                  </a:lnTo>
                  <a:lnTo>
                    <a:pt x="4652" y="8529"/>
                  </a:lnTo>
                  <a:lnTo>
                    <a:pt x="4089" y="8811"/>
                  </a:lnTo>
                  <a:lnTo>
                    <a:pt x="3031" y="9375"/>
                  </a:lnTo>
                  <a:lnTo>
                    <a:pt x="2045" y="10009"/>
                  </a:lnTo>
                  <a:lnTo>
                    <a:pt x="2256" y="9445"/>
                  </a:lnTo>
                  <a:lnTo>
                    <a:pt x="2538" y="9022"/>
                  </a:lnTo>
                  <a:lnTo>
                    <a:pt x="3243" y="8106"/>
                  </a:lnTo>
                  <a:lnTo>
                    <a:pt x="3948" y="7260"/>
                  </a:lnTo>
                  <a:lnTo>
                    <a:pt x="4723" y="6414"/>
                  </a:lnTo>
                  <a:lnTo>
                    <a:pt x="4934" y="6062"/>
                  </a:lnTo>
                  <a:lnTo>
                    <a:pt x="5216" y="5639"/>
                  </a:lnTo>
                  <a:lnTo>
                    <a:pt x="5639" y="4652"/>
                  </a:lnTo>
                  <a:lnTo>
                    <a:pt x="6203" y="3806"/>
                  </a:lnTo>
                  <a:lnTo>
                    <a:pt x="6415" y="3454"/>
                  </a:lnTo>
                  <a:lnTo>
                    <a:pt x="6696" y="3242"/>
                  </a:lnTo>
                  <a:close/>
                  <a:moveTo>
                    <a:pt x="9420" y="385"/>
                  </a:moveTo>
                  <a:lnTo>
                    <a:pt x="9163" y="705"/>
                  </a:lnTo>
                  <a:lnTo>
                    <a:pt x="8811" y="1057"/>
                  </a:lnTo>
                  <a:lnTo>
                    <a:pt x="8388" y="1410"/>
                  </a:lnTo>
                  <a:lnTo>
                    <a:pt x="7260" y="2115"/>
                  </a:lnTo>
                  <a:lnTo>
                    <a:pt x="5992" y="2820"/>
                  </a:lnTo>
                  <a:lnTo>
                    <a:pt x="4652" y="3595"/>
                  </a:lnTo>
                  <a:lnTo>
                    <a:pt x="3384" y="4300"/>
                  </a:lnTo>
                  <a:lnTo>
                    <a:pt x="2326" y="5005"/>
                  </a:lnTo>
                  <a:lnTo>
                    <a:pt x="1904" y="5357"/>
                  </a:lnTo>
                  <a:lnTo>
                    <a:pt x="1622" y="5709"/>
                  </a:lnTo>
                  <a:lnTo>
                    <a:pt x="1269" y="6203"/>
                  </a:lnTo>
                  <a:lnTo>
                    <a:pt x="917" y="6696"/>
                  </a:lnTo>
                  <a:lnTo>
                    <a:pt x="705" y="7190"/>
                  </a:lnTo>
                  <a:lnTo>
                    <a:pt x="494" y="7683"/>
                  </a:lnTo>
                  <a:lnTo>
                    <a:pt x="212" y="8811"/>
                  </a:lnTo>
                  <a:lnTo>
                    <a:pt x="1" y="9938"/>
                  </a:lnTo>
                  <a:lnTo>
                    <a:pt x="1" y="10502"/>
                  </a:lnTo>
                  <a:lnTo>
                    <a:pt x="71" y="11560"/>
                  </a:lnTo>
                  <a:lnTo>
                    <a:pt x="141" y="12053"/>
                  </a:lnTo>
                  <a:lnTo>
                    <a:pt x="282" y="12405"/>
                  </a:lnTo>
                  <a:lnTo>
                    <a:pt x="353" y="12476"/>
                  </a:lnTo>
                  <a:lnTo>
                    <a:pt x="423" y="12546"/>
                  </a:lnTo>
                  <a:lnTo>
                    <a:pt x="564" y="12476"/>
                  </a:lnTo>
                  <a:lnTo>
                    <a:pt x="705" y="12405"/>
                  </a:lnTo>
                  <a:lnTo>
                    <a:pt x="987" y="11982"/>
                  </a:lnTo>
                  <a:lnTo>
                    <a:pt x="1410" y="11630"/>
                  </a:lnTo>
                  <a:lnTo>
                    <a:pt x="2256" y="10996"/>
                  </a:lnTo>
                  <a:lnTo>
                    <a:pt x="3172" y="10432"/>
                  </a:lnTo>
                  <a:lnTo>
                    <a:pt x="4159" y="9938"/>
                  </a:lnTo>
                  <a:lnTo>
                    <a:pt x="5075" y="9445"/>
                  </a:lnTo>
                  <a:lnTo>
                    <a:pt x="5921" y="8811"/>
                  </a:lnTo>
                  <a:lnTo>
                    <a:pt x="6344" y="8458"/>
                  </a:lnTo>
                  <a:lnTo>
                    <a:pt x="6696" y="8106"/>
                  </a:lnTo>
                  <a:lnTo>
                    <a:pt x="6978" y="7683"/>
                  </a:lnTo>
                  <a:lnTo>
                    <a:pt x="7260" y="7190"/>
                  </a:lnTo>
                  <a:lnTo>
                    <a:pt x="7401" y="6696"/>
                  </a:lnTo>
                  <a:lnTo>
                    <a:pt x="7472" y="6203"/>
                  </a:lnTo>
                  <a:lnTo>
                    <a:pt x="7472" y="5709"/>
                  </a:lnTo>
                  <a:lnTo>
                    <a:pt x="7401" y="5216"/>
                  </a:lnTo>
                  <a:lnTo>
                    <a:pt x="7331" y="4300"/>
                  </a:lnTo>
                  <a:lnTo>
                    <a:pt x="7331" y="3806"/>
                  </a:lnTo>
                  <a:lnTo>
                    <a:pt x="7401" y="3313"/>
                  </a:lnTo>
                  <a:lnTo>
                    <a:pt x="7542" y="2890"/>
                  </a:lnTo>
                  <a:lnTo>
                    <a:pt x="7824" y="2538"/>
                  </a:lnTo>
                  <a:lnTo>
                    <a:pt x="8459" y="1762"/>
                  </a:lnTo>
                  <a:lnTo>
                    <a:pt x="8811" y="1410"/>
                  </a:lnTo>
                  <a:lnTo>
                    <a:pt x="9163" y="987"/>
                  </a:lnTo>
                  <a:lnTo>
                    <a:pt x="9375" y="564"/>
                  </a:lnTo>
                  <a:lnTo>
                    <a:pt x="9420" y="385"/>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 name="Google Shape;453;p9"/>
            <p:cNvSpPr/>
            <p:nvPr/>
          </p:nvSpPr>
          <p:spPr>
            <a:xfrm>
              <a:off x="924150" y="1106825"/>
              <a:ext cx="244950" cy="345400"/>
            </a:xfrm>
            <a:custGeom>
              <a:avLst/>
              <a:gdLst/>
              <a:ahLst/>
              <a:cxnLst/>
              <a:rect l="l" t="t" r="r" b="b"/>
              <a:pathLst>
                <a:path w="9798" h="13816" extrusionOk="0">
                  <a:moveTo>
                    <a:pt x="6203" y="4159"/>
                  </a:moveTo>
                  <a:lnTo>
                    <a:pt x="6414" y="4230"/>
                  </a:lnTo>
                  <a:lnTo>
                    <a:pt x="6485" y="4371"/>
                  </a:lnTo>
                  <a:lnTo>
                    <a:pt x="6485" y="4512"/>
                  </a:lnTo>
                  <a:lnTo>
                    <a:pt x="6414" y="4582"/>
                  </a:lnTo>
                  <a:lnTo>
                    <a:pt x="6273" y="4582"/>
                  </a:lnTo>
                  <a:lnTo>
                    <a:pt x="5921" y="4512"/>
                  </a:lnTo>
                  <a:lnTo>
                    <a:pt x="5850" y="4441"/>
                  </a:lnTo>
                  <a:lnTo>
                    <a:pt x="5850" y="4371"/>
                  </a:lnTo>
                  <a:lnTo>
                    <a:pt x="5921" y="4230"/>
                  </a:lnTo>
                  <a:lnTo>
                    <a:pt x="6062" y="4159"/>
                  </a:lnTo>
                  <a:close/>
                  <a:moveTo>
                    <a:pt x="5709" y="5569"/>
                  </a:moveTo>
                  <a:lnTo>
                    <a:pt x="5004" y="6697"/>
                  </a:lnTo>
                  <a:lnTo>
                    <a:pt x="4088" y="7684"/>
                  </a:lnTo>
                  <a:lnTo>
                    <a:pt x="4440" y="7049"/>
                  </a:lnTo>
                  <a:lnTo>
                    <a:pt x="4793" y="6485"/>
                  </a:lnTo>
                  <a:lnTo>
                    <a:pt x="5216" y="5992"/>
                  </a:lnTo>
                  <a:lnTo>
                    <a:pt x="5709" y="5569"/>
                  </a:lnTo>
                  <a:close/>
                  <a:moveTo>
                    <a:pt x="6414" y="5992"/>
                  </a:moveTo>
                  <a:lnTo>
                    <a:pt x="6837" y="6274"/>
                  </a:lnTo>
                  <a:lnTo>
                    <a:pt x="6766" y="6838"/>
                  </a:lnTo>
                  <a:lnTo>
                    <a:pt x="6625" y="7402"/>
                  </a:lnTo>
                  <a:lnTo>
                    <a:pt x="6344" y="7895"/>
                  </a:lnTo>
                  <a:lnTo>
                    <a:pt x="6062" y="8388"/>
                  </a:lnTo>
                  <a:lnTo>
                    <a:pt x="6062" y="7825"/>
                  </a:lnTo>
                  <a:lnTo>
                    <a:pt x="6132" y="7190"/>
                  </a:lnTo>
                  <a:lnTo>
                    <a:pt x="6203" y="6556"/>
                  </a:lnTo>
                  <a:lnTo>
                    <a:pt x="6414" y="5992"/>
                  </a:lnTo>
                  <a:close/>
                  <a:moveTo>
                    <a:pt x="5568" y="5076"/>
                  </a:moveTo>
                  <a:lnTo>
                    <a:pt x="5075" y="5287"/>
                  </a:lnTo>
                  <a:lnTo>
                    <a:pt x="4652" y="5569"/>
                  </a:lnTo>
                  <a:lnTo>
                    <a:pt x="4229" y="5921"/>
                  </a:lnTo>
                  <a:lnTo>
                    <a:pt x="3947" y="6344"/>
                  </a:lnTo>
                  <a:lnTo>
                    <a:pt x="3383" y="7190"/>
                  </a:lnTo>
                  <a:lnTo>
                    <a:pt x="2819" y="8036"/>
                  </a:lnTo>
                  <a:lnTo>
                    <a:pt x="2678" y="8600"/>
                  </a:lnTo>
                  <a:lnTo>
                    <a:pt x="2608" y="8811"/>
                  </a:lnTo>
                  <a:lnTo>
                    <a:pt x="2467" y="8952"/>
                  </a:lnTo>
                  <a:lnTo>
                    <a:pt x="2326" y="9093"/>
                  </a:lnTo>
                  <a:lnTo>
                    <a:pt x="2115" y="9234"/>
                  </a:lnTo>
                  <a:lnTo>
                    <a:pt x="1551" y="9305"/>
                  </a:lnTo>
                  <a:lnTo>
                    <a:pt x="1269" y="9305"/>
                  </a:lnTo>
                  <a:lnTo>
                    <a:pt x="1057" y="9234"/>
                  </a:lnTo>
                  <a:lnTo>
                    <a:pt x="916" y="9093"/>
                  </a:lnTo>
                  <a:lnTo>
                    <a:pt x="775" y="8952"/>
                  </a:lnTo>
                  <a:lnTo>
                    <a:pt x="705" y="8741"/>
                  </a:lnTo>
                  <a:lnTo>
                    <a:pt x="705" y="8529"/>
                  </a:lnTo>
                  <a:lnTo>
                    <a:pt x="705" y="8247"/>
                  </a:lnTo>
                  <a:lnTo>
                    <a:pt x="846" y="7966"/>
                  </a:lnTo>
                  <a:lnTo>
                    <a:pt x="1128" y="7402"/>
                  </a:lnTo>
                  <a:lnTo>
                    <a:pt x="1551" y="6767"/>
                  </a:lnTo>
                  <a:lnTo>
                    <a:pt x="2115" y="6274"/>
                  </a:lnTo>
                  <a:lnTo>
                    <a:pt x="2749" y="5851"/>
                  </a:lnTo>
                  <a:lnTo>
                    <a:pt x="3454" y="5499"/>
                  </a:lnTo>
                  <a:lnTo>
                    <a:pt x="4159" y="5217"/>
                  </a:lnTo>
                  <a:lnTo>
                    <a:pt x="4863" y="5076"/>
                  </a:lnTo>
                  <a:close/>
                  <a:moveTo>
                    <a:pt x="5709" y="7120"/>
                  </a:moveTo>
                  <a:lnTo>
                    <a:pt x="5427" y="8247"/>
                  </a:lnTo>
                  <a:lnTo>
                    <a:pt x="5286" y="9446"/>
                  </a:lnTo>
                  <a:lnTo>
                    <a:pt x="4863" y="9869"/>
                  </a:lnTo>
                  <a:lnTo>
                    <a:pt x="4511" y="10080"/>
                  </a:lnTo>
                  <a:lnTo>
                    <a:pt x="4229" y="10292"/>
                  </a:lnTo>
                  <a:lnTo>
                    <a:pt x="3947" y="10362"/>
                  </a:lnTo>
                  <a:lnTo>
                    <a:pt x="3665" y="10362"/>
                  </a:lnTo>
                  <a:lnTo>
                    <a:pt x="3595" y="10292"/>
                  </a:lnTo>
                  <a:lnTo>
                    <a:pt x="3524" y="10151"/>
                  </a:lnTo>
                  <a:lnTo>
                    <a:pt x="3383" y="9798"/>
                  </a:lnTo>
                  <a:lnTo>
                    <a:pt x="3454" y="9516"/>
                  </a:lnTo>
                  <a:lnTo>
                    <a:pt x="3665" y="9164"/>
                  </a:lnTo>
                  <a:lnTo>
                    <a:pt x="4370" y="8388"/>
                  </a:lnTo>
                  <a:lnTo>
                    <a:pt x="5216" y="7684"/>
                  </a:lnTo>
                  <a:lnTo>
                    <a:pt x="5709" y="7120"/>
                  </a:lnTo>
                  <a:close/>
                  <a:moveTo>
                    <a:pt x="7894" y="6274"/>
                  </a:moveTo>
                  <a:lnTo>
                    <a:pt x="8388" y="7613"/>
                  </a:lnTo>
                  <a:lnTo>
                    <a:pt x="8670" y="8459"/>
                  </a:lnTo>
                  <a:lnTo>
                    <a:pt x="8810" y="9375"/>
                  </a:lnTo>
                  <a:lnTo>
                    <a:pt x="8881" y="9798"/>
                  </a:lnTo>
                  <a:lnTo>
                    <a:pt x="8881" y="10151"/>
                  </a:lnTo>
                  <a:lnTo>
                    <a:pt x="8810" y="10503"/>
                  </a:lnTo>
                  <a:lnTo>
                    <a:pt x="8670" y="10855"/>
                  </a:lnTo>
                  <a:lnTo>
                    <a:pt x="8529" y="11067"/>
                  </a:lnTo>
                  <a:lnTo>
                    <a:pt x="8247" y="11278"/>
                  </a:lnTo>
                  <a:lnTo>
                    <a:pt x="7894" y="11349"/>
                  </a:lnTo>
                  <a:lnTo>
                    <a:pt x="7471" y="11349"/>
                  </a:lnTo>
                  <a:lnTo>
                    <a:pt x="6978" y="11278"/>
                  </a:lnTo>
                  <a:lnTo>
                    <a:pt x="6625" y="11067"/>
                  </a:lnTo>
                  <a:lnTo>
                    <a:pt x="6414" y="10855"/>
                  </a:lnTo>
                  <a:lnTo>
                    <a:pt x="6344" y="10644"/>
                  </a:lnTo>
                  <a:lnTo>
                    <a:pt x="6273" y="10292"/>
                  </a:lnTo>
                  <a:lnTo>
                    <a:pt x="6344" y="10010"/>
                  </a:lnTo>
                  <a:lnTo>
                    <a:pt x="6625" y="9234"/>
                  </a:lnTo>
                  <a:lnTo>
                    <a:pt x="6978" y="8459"/>
                  </a:lnTo>
                  <a:lnTo>
                    <a:pt x="7401" y="7613"/>
                  </a:lnTo>
                  <a:lnTo>
                    <a:pt x="7753" y="6908"/>
                  </a:lnTo>
                  <a:lnTo>
                    <a:pt x="7894" y="6556"/>
                  </a:lnTo>
                  <a:lnTo>
                    <a:pt x="7894" y="6274"/>
                  </a:lnTo>
                  <a:close/>
                  <a:moveTo>
                    <a:pt x="7189" y="1"/>
                  </a:moveTo>
                  <a:lnTo>
                    <a:pt x="6978" y="71"/>
                  </a:lnTo>
                  <a:lnTo>
                    <a:pt x="6696" y="353"/>
                  </a:lnTo>
                  <a:lnTo>
                    <a:pt x="6485" y="494"/>
                  </a:lnTo>
                  <a:lnTo>
                    <a:pt x="6344" y="706"/>
                  </a:lnTo>
                  <a:lnTo>
                    <a:pt x="6203" y="1199"/>
                  </a:lnTo>
                  <a:lnTo>
                    <a:pt x="6132" y="1692"/>
                  </a:lnTo>
                  <a:lnTo>
                    <a:pt x="6062" y="2256"/>
                  </a:lnTo>
                  <a:lnTo>
                    <a:pt x="5921" y="2891"/>
                  </a:lnTo>
                  <a:lnTo>
                    <a:pt x="5780" y="3384"/>
                  </a:lnTo>
                  <a:lnTo>
                    <a:pt x="5568" y="3877"/>
                  </a:lnTo>
                  <a:lnTo>
                    <a:pt x="5357" y="4089"/>
                  </a:lnTo>
                  <a:lnTo>
                    <a:pt x="5145" y="4300"/>
                  </a:lnTo>
                  <a:lnTo>
                    <a:pt x="4581" y="4582"/>
                  </a:lnTo>
                  <a:lnTo>
                    <a:pt x="4018" y="4864"/>
                  </a:lnTo>
                  <a:lnTo>
                    <a:pt x="2819" y="5217"/>
                  </a:lnTo>
                  <a:lnTo>
                    <a:pt x="2255" y="5428"/>
                  </a:lnTo>
                  <a:lnTo>
                    <a:pt x="1692" y="5710"/>
                  </a:lnTo>
                  <a:lnTo>
                    <a:pt x="1128" y="6062"/>
                  </a:lnTo>
                  <a:lnTo>
                    <a:pt x="634" y="6626"/>
                  </a:lnTo>
                  <a:lnTo>
                    <a:pt x="282" y="7190"/>
                  </a:lnTo>
                  <a:lnTo>
                    <a:pt x="71" y="7825"/>
                  </a:lnTo>
                  <a:lnTo>
                    <a:pt x="0" y="8459"/>
                  </a:lnTo>
                  <a:lnTo>
                    <a:pt x="0" y="9093"/>
                  </a:lnTo>
                  <a:lnTo>
                    <a:pt x="71" y="9375"/>
                  </a:lnTo>
                  <a:lnTo>
                    <a:pt x="211" y="9587"/>
                  </a:lnTo>
                  <a:lnTo>
                    <a:pt x="352" y="9869"/>
                  </a:lnTo>
                  <a:lnTo>
                    <a:pt x="564" y="10010"/>
                  </a:lnTo>
                  <a:lnTo>
                    <a:pt x="846" y="10151"/>
                  </a:lnTo>
                  <a:lnTo>
                    <a:pt x="1128" y="10221"/>
                  </a:lnTo>
                  <a:lnTo>
                    <a:pt x="1903" y="10221"/>
                  </a:lnTo>
                  <a:lnTo>
                    <a:pt x="1339" y="10644"/>
                  </a:lnTo>
                  <a:lnTo>
                    <a:pt x="916" y="10926"/>
                  </a:lnTo>
                  <a:lnTo>
                    <a:pt x="564" y="11278"/>
                  </a:lnTo>
                  <a:lnTo>
                    <a:pt x="282" y="11701"/>
                  </a:lnTo>
                  <a:lnTo>
                    <a:pt x="141" y="12054"/>
                  </a:lnTo>
                  <a:lnTo>
                    <a:pt x="141" y="12195"/>
                  </a:lnTo>
                  <a:lnTo>
                    <a:pt x="211" y="12406"/>
                  </a:lnTo>
                  <a:lnTo>
                    <a:pt x="282" y="12547"/>
                  </a:lnTo>
                  <a:lnTo>
                    <a:pt x="493" y="12758"/>
                  </a:lnTo>
                  <a:lnTo>
                    <a:pt x="775" y="12899"/>
                  </a:lnTo>
                  <a:lnTo>
                    <a:pt x="1057" y="12970"/>
                  </a:lnTo>
                  <a:lnTo>
                    <a:pt x="1269" y="12899"/>
                  </a:lnTo>
                  <a:lnTo>
                    <a:pt x="1410" y="12829"/>
                  </a:lnTo>
                  <a:lnTo>
                    <a:pt x="1551" y="12688"/>
                  </a:lnTo>
                  <a:lnTo>
                    <a:pt x="1692" y="12547"/>
                  </a:lnTo>
                  <a:lnTo>
                    <a:pt x="1903" y="12054"/>
                  </a:lnTo>
                  <a:lnTo>
                    <a:pt x="2044" y="11560"/>
                  </a:lnTo>
                  <a:lnTo>
                    <a:pt x="2115" y="10996"/>
                  </a:lnTo>
                  <a:lnTo>
                    <a:pt x="2185" y="10573"/>
                  </a:lnTo>
                  <a:lnTo>
                    <a:pt x="2326" y="10292"/>
                  </a:lnTo>
                  <a:lnTo>
                    <a:pt x="2467" y="10714"/>
                  </a:lnTo>
                  <a:lnTo>
                    <a:pt x="2678" y="11067"/>
                  </a:lnTo>
                  <a:lnTo>
                    <a:pt x="3031" y="11278"/>
                  </a:lnTo>
                  <a:lnTo>
                    <a:pt x="3313" y="11490"/>
                  </a:lnTo>
                  <a:lnTo>
                    <a:pt x="4088" y="11490"/>
                  </a:lnTo>
                  <a:lnTo>
                    <a:pt x="4511" y="11419"/>
                  </a:lnTo>
                  <a:lnTo>
                    <a:pt x="4863" y="11208"/>
                  </a:lnTo>
                  <a:lnTo>
                    <a:pt x="4581" y="11772"/>
                  </a:lnTo>
                  <a:lnTo>
                    <a:pt x="4300" y="12265"/>
                  </a:lnTo>
                  <a:lnTo>
                    <a:pt x="4018" y="12829"/>
                  </a:lnTo>
                  <a:lnTo>
                    <a:pt x="3947" y="13393"/>
                  </a:lnTo>
                  <a:lnTo>
                    <a:pt x="3947" y="13534"/>
                  </a:lnTo>
                  <a:lnTo>
                    <a:pt x="4018" y="13675"/>
                  </a:lnTo>
                  <a:lnTo>
                    <a:pt x="4159" y="13816"/>
                  </a:lnTo>
                  <a:lnTo>
                    <a:pt x="4370" y="13816"/>
                  </a:lnTo>
                  <a:lnTo>
                    <a:pt x="4722" y="13675"/>
                  </a:lnTo>
                  <a:lnTo>
                    <a:pt x="5145" y="13534"/>
                  </a:lnTo>
                  <a:lnTo>
                    <a:pt x="5357" y="13322"/>
                  </a:lnTo>
                  <a:lnTo>
                    <a:pt x="5498" y="13040"/>
                  </a:lnTo>
                  <a:lnTo>
                    <a:pt x="5568" y="12688"/>
                  </a:lnTo>
                  <a:lnTo>
                    <a:pt x="5568" y="12336"/>
                  </a:lnTo>
                  <a:lnTo>
                    <a:pt x="5427" y="11631"/>
                  </a:lnTo>
                  <a:lnTo>
                    <a:pt x="5427" y="11278"/>
                  </a:lnTo>
                  <a:lnTo>
                    <a:pt x="5498" y="10996"/>
                  </a:lnTo>
                  <a:lnTo>
                    <a:pt x="5709" y="11419"/>
                  </a:lnTo>
                  <a:lnTo>
                    <a:pt x="6062" y="11772"/>
                  </a:lnTo>
                  <a:lnTo>
                    <a:pt x="6485" y="12054"/>
                  </a:lnTo>
                  <a:lnTo>
                    <a:pt x="6978" y="12265"/>
                  </a:lnTo>
                  <a:lnTo>
                    <a:pt x="7471" y="12336"/>
                  </a:lnTo>
                  <a:lnTo>
                    <a:pt x="8035" y="12336"/>
                  </a:lnTo>
                  <a:lnTo>
                    <a:pt x="8529" y="12265"/>
                  </a:lnTo>
                  <a:lnTo>
                    <a:pt x="8951" y="12054"/>
                  </a:lnTo>
                  <a:lnTo>
                    <a:pt x="9374" y="11701"/>
                  </a:lnTo>
                  <a:lnTo>
                    <a:pt x="9656" y="11278"/>
                  </a:lnTo>
                  <a:lnTo>
                    <a:pt x="9797" y="10855"/>
                  </a:lnTo>
                  <a:lnTo>
                    <a:pt x="9797" y="10362"/>
                  </a:lnTo>
                  <a:lnTo>
                    <a:pt x="9797" y="9869"/>
                  </a:lnTo>
                  <a:lnTo>
                    <a:pt x="9656" y="9375"/>
                  </a:lnTo>
                  <a:lnTo>
                    <a:pt x="9445" y="8318"/>
                  </a:lnTo>
                  <a:lnTo>
                    <a:pt x="9092" y="6979"/>
                  </a:lnTo>
                  <a:lnTo>
                    <a:pt x="8881" y="6274"/>
                  </a:lnTo>
                  <a:lnTo>
                    <a:pt x="8599" y="5499"/>
                  </a:lnTo>
                  <a:lnTo>
                    <a:pt x="8247" y="4794"/>
                  </a:lnTo>
                  <a:lnTo>
                    <a:pt x="7894" y="4159"/>
                  </a:lnTo>
                  <a:lnTo>
                    <a:pt x="7401" y="3595"/>
                  </a:lnTo>
                  <a:lnTo>
                    <a:pt x="7119" y="3384"/>
                  </a:lnTo>
                  <a:lnTo>
                    <a:pt x="6837" y="3243"/>
                  </a:lnTo>
                  <a:lnTo>
                    <a:pt x="7119" y="2820"/>
                  </a:lnTo>
                  <a:lnTo>
                    <a:pt x="7330" y="2256"/>
                  </a:lnTo>
                  <a:lnTo>
                    <a:pt x="7542" y="1622"/>
                  </a:lnTo>
                  <a:lnTo>
                    <a:pt x="7612" y="988"/>
                  </a:lnTo>
                  <a:lnTo>
                    <a:pt x="7612" y="424"/>
                  </a:lnTo>
                  <a:lnTo>
                    <a:pt x="7612" y="212"/>
                  </a:lnTo>
                  <a:lnTo>
                    <a:pt x="7471" y="71"/>
                  </a:lnTo>
                  <a:lnTo>
                    <a:pt x="733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 name="Google Shape;454;p9"/>
            <p:cNvSpPr/>
            <p:nvPr/>
          </p:nvSpPr>
          <p:spPr>
            <a:xfrm>
              <a:off x="1750550" y="2135900"/>
              <a:ext cx="260825" cy="227350"/>
            </a:xfrm>
            <a:custGeom>
              <a:avLst/>
              <a:gdLst/>
              <a:ahLst/>
              <a:cxnLst/>
              <a:rect l="l" t="t" r="r" b="b"/>
              <a:pathLst>
                <a:path w="10433" h="9094" extrusionOk="0">
                  <a:moveTo>
                    <a:pt x="7049" y="1199"/>
                  </a:moveTo>
                  <a:lnTo>
                    <a:pt x="7472" y="1340"/>
                  </a:lnTo>
                  <a:lnTo>
                    <a:pt x="7895" y="1481"/>
                  </a:lnTo>
                  <a:lnTo>
                    <a:pt x="8247" y="1692"/>
                  </a:lnTo>
                  <a:lnTo>
                    <a:pt x="8529" y="2045"/>
                  </a:lnTo>
                  <a:lnTo>
                    <a:pt x="8670" y="2397"/>
                  </a:lnTo>
                  <a:lnTo>
                    <a:pt x="8811" y="2820"/>
                  </a:lnTo>
                  <a:lnTo>
                    <a:pt x="8600" y="2397"/>
                  </a:lnTo>
                  <a:lnTo>
                    <a:pt x="8318" y="2115"/>
                  </a:lnTo>
                  <a:lnTo>
                    <a:pt x="8106" y="1904"/>
                  </a:lnTo>
                  <a:lnTo>
                    <a:pt x="7895" y="1833"/>
                  </a:lnTo>
                  <a:lnTo>
                    <a:pt x="7684" y="1833"/>
                  </a:lnTo>
                  <a:lnTo>
                    <a:pt x="7402" y="1904"/>
                  </a:lnTo>
                  <a:lnTo>
                    <a:pt x="6908" y="1904"/>
                  </a:lnTo>
                  <a:lnTo>
                    <a:pt x="6767" y="1974"/>
                  </a:lnTo>
                  <a:lnTo>
                    <a:pt x="6062" y="2186"/>
                  </a:lnTo>
                  <a:lnTo>
                    <a:pt x="5287" y="2397"/>
                  </a:lnTo>
                  <a:lnTo>
                    <a:pt x="4794" y="2538"/>
                  </a:lnTo>
                  <a:lnTo>
                    <a:pt x="4512" y="2468"/>
                  </a:lnTo>
                  <a:lnTo>
                    <a:pt x="4441" y="2397"/>
                  </a:lnTo>
                  <a:lnTo>
                    <a:pt x="4441" y="2327"/>
                  </a:lnTo>
                  <a:lnTo>
                    <a:pt x="4653" y="2115"/>
                  </a:lnTo>
                  <a:lnTo>
                    <a:pt x="4935" y="1904"/>
                  </a:lnTo>
                  <a:lnTo>
                    <a:pt x="5640" y="1481"/>
                  </a:lnTo>
                  <a:lnTo>
                    <a:pt x="6203" y="1199"/>
                  </a:lnTo>
                  <a:close/>
                  <a:moveTo>
                    <a:pt x="6485" y="3525"/>
                  </a:moveTo>
                  <a:lnTo>
                    <a:pt x="6626" y="3666"/>
                  </a:lnTo>
                  <a:lnTo>
                    <a:pt x="6697" y="3877"/>
                  </a:lnTo>
                  <a:lnTo>
                    <a:pt x="6697" y="4018"/>
                  </a:lnTo>
                  <a:lnTo>
                    <a:pt x="6697" y="4159"/>
                  </a:lnTo>
                  <a:lnTo>
                    <a:pt x="6556" y="4582"/>
                  </a:lnTo>
                  <a:lnTo>
                    <a:pt x="6274" y="4864"/>
                  </a:lnTo>
                  <a:lnTo>
                    <a:pt x="5992" y="5146"/>
                  </a:lnTo>
                  <a:lnTo>
                    <a:pt x="5710" y="5357"/>
                  </a:lnTo>
                  <a:lnTo>
                    <a:pt x="5428" y="5428"/>
                  </a:lnTo>
                  <a:lnTo>
                    <a:pt x="5287" y="5357"/>
                  </a:lnTo>
                  <a:lnTo>
                    <a:pt x="5146" y="5287"/>
                  </a:lnTo>
                  <a:lnTo>
                    <a:pt x="5076" y="5005"/>
                  </a:lnTo>
                  <a:lnTo>
                    <a:pt x="5076" y="4723"/>
                  </a:lnTo>
                  <a:lnTo>
                    <a:pt x="5287" y="4512"/>
                  </a:lnTo>
                  <a:lnTo>
                    <a:pt x="5499" y="4300"/>
                  </a:lnTo>
                  <a:lnTo>
                    <a:pt x="5358" y="4512"/>
                  </a:lnTo>
                  <a:lnTo>
                    <a:pt x="5217" y="4794"/>
                  </a:lnTo>
                  <a:lnTo>
                    <a:pt x="5287" y="5005"/>
                  </a:lnTo>
                  <a:lnTo>
                    <a:pt x="5358" y="5217"/>
                  </a:lnTo>
                  <a:lnTo>
                    <a:pt x="5569" y="5217"/>
                  </a:lnTo>
                  <a:lnTo>
                    <a:pt x="5710" y="5076"/>
                  </a:lnTo>
                  <a:lnTo>
                    <a:pt x="6062" y="4512"/>
                  </a:lnTo>
                  <a:lnTo>
                    <a:pt x="6344" y="3948"/>
                  </a:lnTo>
                  <a:lnTo>
                    <a:pt x="6485" y="3525"/>
                  </a:lnTo>
                  <a:close/>
                  <a:moveTo>
                    <a:pt x="9164" y="5076"/>
                  </a:moveTo>
                  <a:lnTo>
                    <a:pt x="9093" y="5569"/>
                  </a:lnTo>
                  <a:lnTo>
                    <a:pt x="8952" y="5992"/>
                  </a:lnTo>
                  <a:lnTo>
                    <a:pt x="8741" y="6415"/>
                  </a:lnTo>
                  <a:lnTo>
                    <a:pt x="8459" y="6767"/>
                  </a:lnTo>
                  <a:lnTo>
                    <a:pt x="7965" y="7190"/>
                  </a:lnTo>
                  <a:lnTo>
                    <a:pt x="7402" y="7542"/>
                  </a:lnTo>
                  <a:lnTo>
                    <a:pt x="6838" y="7683"/>
                  </a:lnTo>
                  <a:lnTo>
                    <a:pt x="6485" y="7754"/>
                  </a:lnTo>
                  <a:lnTo>
                    <a:pt x="6203" y="7683"/>
                  </a:lnTo>
                  <a:lnTo>
                    <a:pt x="6838" y="6979"/>
                  </a:lnTo>
                  <a:lnTo>
                    <a:pt x="7543" y="6274"/>
                  </a:lnTo>
                  <a:lnTo>
                    <a:pt x="8388" y="5639"/>
                  </a:lnTo>
                  <a:lnTo>
                    <a:pt x="9164" y="5076"/>
                  </a:lnTo>
                  <a:close/>
                  <a:moveTo>
                    <a:pt x="4089" y="3031"/>
                  </a:moveTo>
                  <a:lnTo>
                    <a:pt x="4089" y="3313"/>
                  </a:lnTo>
                  <a:lnTo>
                    <a:pt x="4018" y="3595"/>
                  </a:lnTo>
                  <a:lnTo>
                    <a:pt x="3736" y="4230"/>
                  </a:lnTo>
                  <a:lnTo>
                    <a:pt x="3384" y="4935"/>
                  </a:lnTo>
                  <a:lnTo>
                    <a:pt x="2961" y="5710"/>
                  </a:lnTo>
                  <a:lnTo>
                    <a:pt x="2891" y="6062"/>
                  </a:lnTo>
                  <a:lnTo>
                    <a:pt x="2750" y="6415"/>
                  </a:lnTo>
                  <a:lnTo>
                    <a:pt x="2820" y="6697"/>
                  </a:lnTo>
                  <a:lnTo>
                    <a:pt x="2891" y="6979"/>
                  </a:lnTo>
                  <a:lnTo>
                    <a:pt x="3102" y="7190"/>
                  </a:lnTo>
                  <a:lnTo>
                    <a:pt x="3455" y="7331"/>
                  </a:lnTo>
                  <a:lnTo>
                    <a:pt x="3948" y="7402"/>
                  </a:lnTo>
                  <a:lnTo>
                    <a:pt x="4653" y="7472"/>
                  </a:lnTo>
                  <a:lnTo>
                    <a:pt x="3877" y="7895"/>
                  </a:lnTo>
                  <a:lnTo>
                    <a:pt x="3243" y="8036"/>
                  </a:lnTo>
                  <a:lnTo>
                    <a:pt x="2679" y="8106"/>
                  </a:lnTo>
                  <a:lnTo>
                    <a:pt x="2256" y="8036"/>
                  </a:lnTo>
                  <a:lnTo>
                    <a:pt x="1904" y="7824"/>
                  </a:lnTo>
                  <a:lnTo>
                    <a:pt x="1692" y="7542"/>
                  </a:lnTo>
                  <a:lnTo>
                    <a:pt x="1551" y="7190"/>
                  </a:lnTo>
                  <a:lnTo>
                    <a:pt x="1481" y="6767"/>
                  </a:lnTo>
                  <a:lnTo>
                    <a:pt x="1551" y="6344"/>
                  </a:lnTo>
                  <a:lnTo>
                    <a:pt x="1692" y="5851"/>
                  </a:lnTo>
                  <a:lnTo>
                    <a:pt x="1833" y="5357"/>
                  </a:lnTo>
                  <a:lnTo>
                    <a:pt x="2115" y="4864"/>
                  </a:lnTo>
                  <a:lnTo>
                    <a:pt x="2397" y="4441"/>
                  </a:lnTo>
                  <a:lnTo>
                    <a:pt x="2750" y="4018"/>
                  </a:lnTo>
                  <a:lnTo>
                    <a:pt x="3173" y="3595"/>
                  </a:lnTo>
                  <a:lnTo>
                    <a:pt x="3595" y="3313"/>
                  </a:lnTo>
                  <a:lnTo>
                    <a:pt x="4089" y="3031"/>
                  </a:lnTo>
                  <a:close/>
                  <a:moveTo>
                    <a:pt x="6697" y="1"/>
                  </a:moveTo>
                  <a:lnTo>
                    <a:pt x="6203" y="71"/>
                  </a:lnTo>
                  <a:lnTo>
                    <a:pt x="5780" y="142"/>
                  </a:lnTo>
                  <a:lnTo>
                    <a:pt x="5358" y="353"/>
                  </a:lnTo>
                  <a:lnTo>
                    <a:pt x="4935" y="635"/>
                  </a:lnTo>
                  <a:lnTo>
                    <a:pt x="4723" y="776"/>
                  </a:lnTo>
                  <a:lnTo>
                    <a:pt x="4582" y="987"/>
                  </a:lnTo>
                  <a:lnTo>
                    <a:pt x="4371" y="1410"/>
                  </a:lnTo>
                  <a:lnTo>
                    <a:pt x="4159" y="1833"/>
                  </a:lnTo>
                  <a:lnTo>
                    <a:pt x="4089" y="2045"/>
                  </a:lnTo>
                  <a:lnTo>
                    <a:pt x="3948" y="2186"/>
                  </a:lnTo>
                  <a:lnTo>
                    <a:pt x="3595" y="2468"/>
                  </a:lnTo>
                  <a:lnTo>
                    <a:pt x="3173" y="2679"/>
                  </a:lnTo>
                  <a:lnTo>
                    <a:pt x="2679" y="2820"/>
                  </a:lnTo>
                  <a:lnTo>
                    <a:pt x="2186" y="3172"/>
                  </a:lnTo>
                  <a:lnTo>
                    <a:pt x="1410" y="3807"/>
                  </a:lnTo>
                  <a:lnTo>
                    <a:pt x="988" y="4230"/>
                  </a:lnTo>
                  <a:lnTo>
                    <a:pt x="706" y="4582"/>
                  </a:lnTo>
                  <a:lnTo>
                    <a:pt x="424" y="5076"/>
                  </a:lnTo>
                  <a:lnTo>
                    <a:pt x="212" y="5498"/>
                  </a:lnTo>
                  <a:lnTo>
                    <a:pt x="71" y="5992"/>
                  </a:lnTo>
                  <a:lnTo>
                    <a:pt x="1" y="6556"/>
                  </a:lnTo>
                  <a:lnTo>
                    <a:pt x="71" y="7261"/>
                  </a:lnTo>
                  <a:lnTo>
                    <a:pt x="212" y="7754"/>
                  </a:lnTo>
                  <a:lnTo>
                    <a:pt x="424" y="8177"/>
                  </a:lnTo>
                  <a:lnTo>
                    <a:pt x="635" y="8529"/>
                  </a:lnTo>
                  <a:lnTo>
                    <a:pt x="917" y="8811"/>
                  </a:lnTo>
                  <a:lnTo>
                    <a:pt x="1270" y="8952"/>
                  </a:lnTo>
                  <a:lnTo>
                    <a:pt x="1692" y="9023"/>
                  </a:lnTo>
                  <a:lnTo>
                    <a:pt x="2045" y="9093"/>
                  </a:lnTo>
                  <a:lnTo>
                    <a:pt x="2961" y="9023"/>
                  </a:lnTo>
                  <a:lnTo>
                    <a:pt x="3877" y="8811"/>
                  </a:lnTo>
                  <a:lnTo>
                    <a:pt x="5640" y="8388"/>
                  </a:lnTo>
                  <a:lnTo>
                    <a:pt x="6485" y="8388"/>
                  </a:lnTo>
                  <a:lnTo>
                    <a:pt x="7261" y="8459"/>
                  </a:lnTo>
                  <a:lnTo>
                    <a:pt x="7613" y="8529"/>
                  </a:lnTo>
                  <a:lnTo>
                    <a:pt x="8036" y="8459"/>
                  </a:lnTo>
                  <a:lnTo>
                    <a:pt x="8529" y="8247"/>
                  </a:lnTo>
                  <a:lnTo>
                    <a:pt x="9023" y="7965"/>
                  </a:lnTo>
                  <a:lnTo>
                    <a:pt x="9446" y="7472"/>
                  </a:lnTo>
                  <a:lnTo>
                    <a:pt x="9798" y="6979"/>
                  </a:lnTo>
                  <a:lnTo>
                    <a:pt x="10150" y="6415"/>
                  </a:lnTo>
                  <a:lnTo>
                    <a:pt x="10362" y="5851"/>
                  </a:lnTo>
                  <a:lnTo>
                    <a:pt x="10432" y="5217"/>
                  </a:lnTo>
                  <a:lnTo>
                    <a:pt x="10432" y="4582"/>
                  </a:lnTo>
                  <a:lnTo>
                    <a:pt x="10362" y="4018"/>
                  </a:lnTo>
                  <a:lnTo>
                    <a:pt x="10080" y="3384"/>
                  </a:lnTo>
                  <a:lnTo>
                    <a:pt x="10150" y="2891"/>
                  </a:lnTo>
                  <a:lnTo>
                    <a:pt x="10080" y="2468"/>
                  </a:lnTo>
                  <a:lnTo>
                    <a:pt x="10009" y="1974"/>
                  </a:lnTo>
                  <a:lnTo>
                    <a:pt x="9798" y="1622"/>
                  </a:lnTo>
                  <a:lnTo>
                    <a:pt x="9516" y="1199"/>
                  </a:lnTo>
                  <a:lnTo>
                    <a:pt x="9234" y="917"/>
                  </a:lnTo>
                  <a:lnTo>
                    <a:pt x="8882" y="635"/>
                  </a:lnTo>
                  <a:lnTo>
                    <a:pt x="8459" y="424"/>
                  </a:lnTo>
                  <a:lnTo>
                    <a:pt x="8036" y="212"/>
                  </a:lnTo>
                  <a:lnTo>
                    <a:pt x="7613" y="71"/>
                  </a:lnTo>
                  <a:lnTo>
                    <a:pt x="712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 name="Google Shape;455;p9"/>
            <p:cNvSpPr/>
            <p:nvPr/>
          </p:nvSpPr>
          <p:spPr>
            <a:xfrm>
              <a:off x="1133825" y="238125"/>
              <a:ext cx="246725" cy="246700"/>
            </a:xfrm>
            <a:custGeom>
              <a:avLst/>
              <a:gdLst/>
              <a:ahLst/>
              <a:cxnLst/>
              <a:rect l="l" t="t" r="r" b="b"/>
              <a:pathLst>
                <a:path w="9869" h="9868" extrusionOk="0">
                  <a:moveTo>
                    <a:pt x="4652" y="564"/>
                  </a:moveTo>
                  <a:lnTo>
                    <a:pt x="4934" y="634"/>
                  </a:lnTo>
                  <a:lnTo>
                    <a:pt x="5216" y="775"/>
                  </a:lnTo>
                  <a:lnTo>
                    <a:pt x="5428" y="987"/>
                  </a:lnTo>
                  <a:lnTo>
                    <a:pt x="5569" y="1198"/>
                  </a:lnTo>
                  <a:lnTo>
                    <a:pt x="5639" y="1480"/>
                  </a:lnTo>
                  <a:lnTo>
                    <a:pt x="5639" y="1762"/>
                  </a:lnTo>
                  <a:lnTo>
                    <a:pt x="5639" y="2044"/>
                  </a:lnTo>
                  <a:lnTo>
                    <a:pt x="5428" y="2608"/>
                  </a:lnTo>
                  <a:lnTo>
                    <a:pt x="4934" y="3736"/>
                  </a:lnTo>
                  <a:lnTo>
                    <a:pt x="4793" y="4229"/>
                  </a:lnTo>
                  <a:lnTo>
                    <a:pt x="4723" y="4370"/>
                  </a:lnTo>
                  <a:lnTo>
                    <a:pt x="4793" y="4511"/>
                  </a:lnTo>
                  <a:lnTo>
                    <a:pt x="3807" y="3877"/>
                  </a:lnTo>
                  <a:lnTo>
                    <a:pt x="2961" y="3172"/>
                  </a:lnTo>
                  <a:lnTo>
                    <a:pt x="2749" y="2960"/>
                  </a:lnTo>
                  <a:lnTo>
                    <a:pt x="2608" y="2749"/>
                  </a:lnTo>
                  <a:lnTo>
                    <a:pt x="2538" y="2467"/>
                  </a:lnTo>
                  <a:lnTo>
                    <a:pt x="2538" y="2255"/>
                  </a:lnTo>
                  <a:lnTo>
                    <a:pt x="2608" y="1974"/>
                  </a:lnTo>
                  <a:lnTo>
                    <a:pt x="2679" y="1762"/>
                  </a:lnTo>
                  <a:lnTo>
                    <a:pt x="2961" y="1339"/>
                  </a:lnTo>
                  <a:lnTo>
                    <a:pt x="3384" y="916"/>
                  </a:lnTo>
                  <a:lnTo>
                    <a:pt x="3877" y="705"/>
                  </a:lnTo>
                  <a:lnTo>
                    <a:pt x="4371" y="564"/>
                  </a:lnTo>
                  <a:close/>
                  <a:moveTo>
                    <a:pt x="8106" y="2749"/>
                  </a:moveTo>
                  <a:lnTo>
                    <a:pt x="8318" y="2819"/>
                  </a:lnTo>
                  <a:lnTo>
                    <a:pt x="8529" y="2890"/>
                  </a:lnTo>
                  <a:lnTo>
                    <a:pt x="8670" y="2960"/>
                  </a:lnTo>
                  <a:lnTo>
                    <a:pt x="8811" y="3172"/>
                  </a:lnTo>
                  <a:lnTo>
                    <a:pt x="8952" y="3454"/>
                  </a:lnTo>
                  <a:lnTo>
                    <a:pt x="9022" y="3806"/>
                  </a:lnTo>
                  <a:lnTo>
                    <a:pt x="9093" y="4300"/>
                  </a:lnTo>
                  <a:lnTo>
                    <a:pt x="9022" y="4652"/>
                  </a:lnTo>
                  <a:lnTo>
                    <a:pt x="8882" y="5004"/>
                  </a:lnTo>
                  <a:lnTo>
                    <a:pt x="8741" y="5216"/>
                  </a:lnTo>
                  <a:lnTo>
                    <a:pt x="8459" y="5357"/>
                  </a:lnTo>
                  <a:lnTo>
                    <a:pt x="8177" y="5498"/>
                  </a:lnTo>
                  <a:lnTo>
                    <a:pt x="7190" y="5498"/>
                  </a:lnTo>
                  <a:lnTo>
                    <a:pt x="6837" y="5357"/>
                  </a:lnTo>
                  <a:lnTo>
                    <a:pt x="6556" y="5286"/>
                  </a:lnTo>
                  <a:lnTo>
                    <a:pt x="6274" y="5075"/>
                  </a:lnTo>
                  <a:lnTo>
                    <a:pt x="6133" y="4863"/>
                  </a:lnTo>
                  <a:lnTo>
                    <a:pt x="5992" y="4652"/>
                  </a:lnTo>
                  <a:lnTo>
                    <a:pt x="5921" y="4441"/>
                  </a:lnTo>
                  <a:lnTo>
                    <a:pt x="5992" y="4159"/>
                  </a:lnTo>
                  <a:lnTo>
                    <a:pt x="6767" y="3454"/>
                  </a:lnTo>
                  <a:lnTo>
                    <a:pt x="7260" y="3101"/>
                  </a:lnTo>
                  <a:lnTo>
                    <a:pt x="7683" y="2890"/>
                  </a:lnTo>
                  <a:lnTo>
                    <a:pt x="8106" y="2749"/>
                  </a:lnTo>
                  <a:close/>
                  <a:moveTo>
                    <a:pt x="3384" y="5357"/>
                  </a:moveTo>
                  <a:lnTo>
                    <a:pt x="4300" y="5427"/>
                  </a:lnTo>
                  <a:lnTo>
                    <a:pt x="4089" y="6273"/>
                  </a:lnTo>
                  <a:lnTo>
                    <a:pt x="3948" y="6837"/>
                  </a:lnTo>
                  <a:lnTo>
                    <a:pt x="3736" y="7401"/>
                  </a:lnTo>
                  <a:lnTo>
                    <a:pt x="3454" y="7965"/>
                  </a:lnTo>
                  <a:lnTo>
                    <a:pt x="3102" y="8388"/>
                  </a:lnTo>
                  <a:lnTo>
                    <a:pt x="2961" y="8599"/>
                  </a:lnTo>
                  <a:lnTo>
                    <a:pt x="2749" y="8740"/>
                  </a:lnTo>
                  <a:lnTo>
                    <a:pt x="2538" y="8811"/>
                  </a:lnTo>
                  <a:lnTo>
                    <a:pt x="2327" y="8811"/>
                  </a:lnTo>
                  <a:lnTo>
                    <a:pt x="1904" y="8740"/>
                  </a:lnTo>
                  <a:lnTo>
                    <a:pt x="1551" y="8599"/>
                  </a:lnTo>
                  <a:lnTo>
                    <a:pt x="1340" y="8317"/>
                  </a:lnTo>
                  <a:lnTo>
                    <a:pt x="1128" y="8035"/>
                  </a:lnTo>
                  <a:lnTo>
                    <a:pt x="1058" y="7683"/>
                  </a:lnTo>
                  <a:lnTo>
                    <a:pt x="987" y="7260"/>
                  </a:lnTo>
                  <a:lnTo>
                    <a:pt x="987" y="6907"/>
                  </a:lnTo>
                  <a:lnTo>
                    <a:pt x="1058" y="6485"/>
                  </a:lnTo>
                  <a:lnTo>
                    <a:pt x="1128" y="6203"/>
                  </a:lnTo>
                  <a:lnTo>
                    <a:pt x="1269" y="6062"/>
                  </a:lnTo>
                  <a:lnTo>
                    <a:pt x="1410" y="5850"/>
                  </a:lnTo>
                  <a:lnTo>
                    <a:pt x="1551" y="5709"/>
                  </a:lnTo>
                  <a:lnTo>
                    <a:pt x="1974" y="5498"/>
                  </a:lnTo>
                  <a:lnTo>
                    <a:pt x="2397" y="5427"/>
                  </a:lnTo>
                  <a:lnTo>
                    <a:pt x="2890" y="5357"/>
                  </a:lnTo>
                  <a:close/>
                  <a:moveTo>
                    <a:pt x="5992" y="5780"/>
                  </a:moveTo>
                  <a:lnTo>
                    <a:pt x="6203" y="5850"/>
                  </a:lnTo>
                  <a:lnTo>
                    <a:pt x="6485" y="5991"/>
                  </a:lnTo>
                  <a:lnTo>
                    <a:pt x="7331" y="6414"/>
                  </a:lnTo>
                  <a:lnTo>
                    <a:pt x="8036" y="6907"/>
                  </a:lnTo>
                  <a:lnTo>
                    <a:pt x="8318" y="7119"/>
                  </a:lnTo>
                  <a:lnTo>
                    <a:pt x="8388" y="7330"/>
                  </a:lnTo>
                  <a:lnTo>
                    <a:pt x="8388" y="7471"/>
                  </a:lnTo>
                  <a:lnTo>
                    <a:pt x="8318" y="7683"/>
                  </a:lnTo>
                  <a:lnTo>
                    <a:pt x="8106" y="7965"/>
                  </a:lnTo>
                  <a:lnTo>
                    <a:pt x="7895" y="8176"/>
                  </a:lnTo>
                  <a:lnTo>
                    <a:pt x="7260" y="8599"/>
                  </a:lnTo>
                  <a:lnTo>
                    <a:pt x="6908" y="8740"/>
                  </a:lnTo>
                  <a:lnTo>
                    <a:pt x="6556" y="8881"/>
                  </a:lnTo>
                  <a:lnTo>
                    <a:pt x="6203" y="8952"/>
                  </a:lnTo>
                  <a:lnTo>
                    <a:pt x="5498" y="8952"/>
                  </a:lnTo>
                  <a:lnTo>
                    <a:pt x="5216" y="8811"/>
                  </a:lnTo>
                  <a:lnTo>
                    <a:pt x="5005" y="8529"/>
                  </a:lnTo>
                  <a:lnTo>
                    <a:pt x="4864" y="8247"/>
                  </a:lnTo>
                  <a:lnTo>
                    <a:pt x="4793" y="7753"/>
                  </a:lnTo>
                  <a:lnTo>
                    <a:pt x="4723" y="7189"/>
                  </a:lnTo>
                  <a:lnTo>
                    <a:pt x="4864" y="6696"/>
                  </a:lnTo>
                  <a:lnTo>
                    <a:pt x="4934" y="6344"/>
                  </a:lnTo>
                  <a:lnTo>
                    <a:pt x="5005" y="5991"/>
                  </a:lnTo>
                  <a:lnTo>
                    <a:pt x="5075" y="5850"/>
                  </a:lnTo>
                  <a:lnTo>
                    <a:pt x="5287" y="5780"/>
                  </a:lnTo>
                  <a:close/>
                  <a:moveTo>
                    <a:pt x="4723" y="0"/>
                  </a:moveTo>
                  <a:lnTo>
                    <a:pt x="4089" y="70"/>
                  </a:lnTo>
                  <a:lnTo>
                    <a:pt x="3384" y="352"/>
                  </a:lnTo>
                  <a:lnTo>
                    <a:pt x="2820" y="705"/>
                  </a:lnTo>
                  <a:lnTo>
                    <a:pt x="2256" y="1198"/>
                  </a:lnTo>
                  <a:lnTo>
                    <a:pt x="1904" y="1762"/>
                  </a:lnTo>
                  <a:lnTo>
                    <a:pt x="1763" y="2044"/>
                  </a:lnTo>
                  <a:lnTo>
                    <a:pt x="1622" y="2326"/>
                  </a:lnTo>
                  <a:lnTo>
                    <a:pt x="1622" y="2678"/>
                  </a:lnTo>
                  <a:lnTo>
                    <a:pt x="1622" y="2960"/>
                  </a:lnTo>
                  <a:lnTo>
                    <a:pt x="1763" y="3242"/>
                  </a:lnTo>
                  <a:lnTo>
                    <a:pt x="1904" y="3524"/>
                  </a:lnTo>
                  <a:lnTo>
                    <a:pt x="2115" y="3806"/>
                  </a:lnTo>
                  <a:lnTo>
                    <a:pt x="2467" y="4088"/>
                  </a:lnTo>
                  <a:lnTo>
                    <a:pt x="2890" y="4300"/>
                  </a:lnTo>
                  <a:lnTo>
                    <a:pt x="3384" y="4511"/>
                  </a:lnTo>
                  <a:lnTo>
                    <a:pt x="4018" y="4722"/>
                  </a:lnTo>
                  <a:lnTo>
                    <a:pt x="4723" y="4863"/>
                  </a:lnTo>
                  <a:lnTo>
                    <a:pt x="4582" y="5004"/>
                  </a:lnTo>
                  <a:lnTo>
                    <a:pt x="4371" y="5075"/>
                  </a:lnTo>
                  <a:lnTo>
                    <a:pt x="3877" y="5075"/>
                  </a:lnTo>
                  <a:lnTo>
                    <a:pt x="2538" y="4863"/>
                  </a:lnTo>
                  <a:lnTo>
                    <a:pt x="1833" y="4793"/>
                  </a:lnTo>
                  <a:lnTo>
                    <a:pt x="1481" y="4863"/>
                  </a:lnTo>
                  <a:lnTo>
                    <a:pt x="1128" y="5004"/>
                  </a:lnTo>
                  <a:lnTo>
                    <a:pt x="846" y="5145"/>
                  </a:lnTo>
                  <a:lnTo>
                    <a:pt x="564" y="5427"/>
                  </a:lnTo>
                  <a:lnTo>
                    <a:pt x="283" y="5780"/>
                  </a:lnTo>
                  <a:lnTo>
                    <a:pt x="142" y="6273"/>
                  </a:lnTo>
                  <a:lnTo>
                    <a:pt x="71" y="6626"/>
                  </a:lnTo>
                  <a:lnTo>
                    <a:pt x="1" y="7048"/>
                  </a:lnTo>
                  <a:lnTo>
                    <a:pt x="71" y="7401"/>
                  </a:lnTo>
                  <a:lnTo>
                    <a:pt x="142" y="7753"/>
                  </a:lnTo>
                  <a:lnTo>
                    <a:pt x="212" y="8176"/>
                  </a:lnTo>
                  <a:lnTo>
                    <a:pt x="423" y="8529"/>
                  </a:lnTo>
                  <a:lnTo>
                    <a:pt x="564" y="8811"/>
                  </a:lnTo>
                  <a:lnTo>
                    <a:pt x="846" y="9163"/>
                  </a:lnTo>
                  <a:lnTo>
                    <a:pt x="1058" y="9374"/>
                  </a:lnTo>
                  <a:lnTo>
                    <a:pt x="1340" y="9586"/>
                  </a:lnTo>
                  <a:lnTo>
                    <a:pt x="1692" y="9727"/>
                  </a:lnTo>
                  <a:lnTo>
                    <a:pt x="1974" y="9868"/>
                  </a:lnTo>
                  <a:lnTo>
                    <a:pt x="2327" y="9868"/>
                  </a:lnTo>
                  <a:lnTo>
                    <a:pt x="2679" y="9797"/>
                  </a:lnTo>
                  <a:lnTo>
                    <a:pt x="3102" y="9656"/>
                  </a:lnTo>
                  <a:lnTo>
                    <a:pt x="3454" y="9374"/>
                  </a:lnTo>
                  <a:lnTo>
                    <a:pt x="4089" y="8670"/>
                  </a:lnTo>
                  <a:lnTo>
                    <a:pt x="4089" y="8952"/>
                  </a:lnTo>
                  <a:lnTo>
                    <a:pt x="4159" y="9163"/>
                  </a:lnTo>
                  <a:lnTo>
                    <a:pt x="4300" y="9304"/>
                  </a:lnTo>
                  <a:lnTo>
                    <a:pt x="4371" y="9445"/>
                  </a:lnTo>
                  <a:lnTo>
                    <a:pt x="4793" y="9656"/>
                  </a:lnTo>
                  <a:lnTo>
                    <a:pt x="5216" y="9797"/>
                  </a:lnTo>
                  <a:lnTo>
                    <a:pt x="5780" y="9797"/>
                  </a:lnTo>
                  <a:lnTo>
                    <a:pt x="6344" y="9656"/>
                  </a:lnTo>
                  <a:lnTo>
                    <a:pt x="6908" y="9515"/>
                  </a:lnTo>
                  <a:lnTo>
                    <a:pt x="7472" y="9304"/>
                  </a:lnTo>
                  <a:lnTo>
                    <a:pt x="8036" y="9022"/>
                  </a:lnTo>
                  <a:lnTo>
                    <a:pt x="8529" y="8670"/>
                  </a:lnTo>
                  <a:lnTo>
                    <a:pt x="8882" y="8317"/>
                  </a:lnTo>
                  <a:lnTo>
                    <a:pt x="9163" y="7894"/>
                  </a:lnTo>
                  <a:lnTo>
                    <a:pt x="9304" y="7542"/>
                  </a:lnTo>
                  <a:lnTo>
                    <a:pt x="9304" y="7330"/>
                  </a:lnTo>
                  <a:lnTo>
                    <a:pt x="9234" y="7119"/>
                  </a:lnTo>
                  <a:lnTo>
                    <a:pt x="9163" y="6907"/>
                  </a:lnTo>
                  <a:lnTo>
                    <a:pt x="9022" y="6696"/>
                  </a:lnTo>
                  <a:lnTo>
                    <a:pt x="8811" y="6485"/>
                  </a:lnTo>
                  <a:lnTo>
                    <a:pt x="8529" y="6344"/>
                  </a:lnTo>
                  <a:lnTo>
                    <a:pt x="9022" y="6132"/>
                  </a:lnTo>
                  <a:lnTo>
                    <a:pt x="9375" y="5780"/>
                  </a:lnTo>
                  <a:lnTo>
                    <a:pt x="9586" y="5427"/>
                  </a:lnTo>
                  <a:lnTo>
                    <a:pt x="9798" y="5004"/>
                  </a:lnTo>
                  <a:lnTo>
                    <a:pt x="9868" y="4511"/>
                  </a:lnTo>
                  <a:lnTo>
                    <a:pt x="9868" y="4018"/>
                  </a:lnTo>
                  <a:lnTo>
                    <a:pt x="9727" y="3595"/>
                  </a:lnTo>
                  <a:lnTo>
                    <a:pt x="9586" y="3101"/>
                  </a:lnTo>
                  <a:lnTo>
                    <a:pt x="9375" y="2678"/>
                  </a:lnTo>
                  <a:lnTo>
                    <a:pt x="9093" y="2396"/>
                  </a:lnTo>
                  <a:lnTo>
                    <a:pt x="8741" y="2115"/>
                  </a:lnTo>
                  <a:lnTo>
                    <a:pt x="8318" y="1974"/>
                  </a:lnTo>
                  <a:lnTo>
                    <a:pt x="7895" y="1903"/>
                  </a:lnTo>
                  <a:lnTo>
                    <a:pt x="7401" y="2044"/>
                  </a:lnTo>
                  <a:lnTo>
                    <a:pt x="6908" y="2255"/>
                  </a:lnTo>
                  <a:lnTo>
                    <a:pt x="6344" y="2749"/>
                  </a:lnTo>
                  <a:lnTo>
                    <a:pt x="6415" y="2115"/>
                  </a:lnTo>
                  <a:lnTo>
                    <a:pt x="6415" y="1621"/>
                  </a:lnTo>
                  <a:lnTo>
                    <a:pt x="6344" y="1198"/>
                  </a:lnTo>
                  <a:lnTo>
                    <a:pt x="6203" y="846"/>
                  </a:lnTo>
                  <a:lnTo>
                    <a:pt x="6062" y="564"/>
                  </a:lnTo>
                  <a:lnTo>
                    <a:pt x="5851" y="352"/>
                  </a:lnTo>
                  <a:lnTo>
                    <a:pt x="5569" y="141"/>
                  </a:lnTo>
                  <a:lnTo>
                    <a:pt x="5357" y="70"/>
                  </a:lnTo>
                  <a:lnTo>
                    <a:pt x="5005"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56" name="Google Shape;456;p9"/>
            <p:cNvGrpSpPr/>
            <p:nvPr/>
          </p:nvGrpSpPr>
          <p:grpSpPr>
            <a:xfrm>
              <a:off x="1863325" y="2900650"/>
              <a:ext cx="206200" cy="244975"/>
              <a:chOff x="4157100" y="2900650"/>
              <a:chExt cx="206200" cy="244975"/>
            </a:xfrm>
          </p:grpSpPr>
          <p:sp>
            <p:nvSpPr>
              <p:cNvPr id="457" name="Google Shape;457;p9"/>
              <p:cNvSpPr/>
              <p:nvPr/>
            </p:nvSpPr>
            <p:spPr>
              <a:xfrm>
                <a:off x="4157100" y="3031050"/>
                <a:ext cx="51125" cy="114575"/>
              </a:xfrm>
              <a:custGeom>
                <a:avLst/>
                <a:gdLst/>
                <a:ahLst/>
                <a:cxnLst/>
                <a:rect l="l" t="t" r="r" b="b"/>
                <a:pathLst>
                  <a:path w="2045" h="4583" extrusionOk="0">
                    <a:moveTo>
                      <a:pt x="776" y="1622"/>
                    </a:moveTo>
                    <a:lnTo>
                      <a:pt x="917" y="2045"/>
                    </a:lnTo>
                    <a:lnTo>
                      <a:pt x="988" y="2538"/>
                    </a:lnTo>
                    <a:lnTo>
                      <a:pt x="988" y="2961"/>
                    </a:lnTo>
                    <a:lnTo>
                      <a:pt x="988" y="3454"/>
                    </a:lnTo>
                    <a:lnTo>
                      <a:pt x="776" y="3032"/>
                    </a:lnTo>
                    <a:lnTo>
                      <a:pt x="706" y="2609"/>
                    </a:lnTo>
                    <a:lnTo>
                      <a:pt x="706" y="2115"/>
                    </a:lnTo>
                    <a:lnTo>
                      <a:pt x="776" y="1622"/>
                    </a:lnTo>
                    <a:close/>
                    <a:moveTo>
                      <a:pt x="706" y="1"/>
                    </a:moveTo>
                    <a:lnTo>
                      <a:pt x="565" y="71"/>
                    </a:lnTo>
                    <a:lnTo>
                      <a:pt x="353" y="424"/>
                    </a:lnTo>
                    <a:lnTo>
                      <a:pt x="212" y="917"/>
                    </a:lnTo>
                    <a:lnTo>
                      <a:pt x="71" y="1481"/>
                    </a:lnTo>
                    <a:lnTo>
                      <a:pt x="1" y="2679"/>
                    </a:lnTo>
                    <a:lnTo>
                      <a:pt x="1" y="3102"/>
                    </a:lnTo>
                    <a:lnTo>
                      <a:pt x="71" y="3384"/>
                    </a:lnTo>
                    <a:lnTo>
                      <a:pt x="142" y="3595"/>
                    </a:lnTo>
                    <a:lnTo>
                      <a:pt x="424" y="3877"/>
                    </a:lnTo>
                    <a:lnTo>
                      <a:pt x="706" y="4159"/>
                    </a:lnTo>
                    <a:lnTo>
                      <a:pt x="988" y="4371"/>
                    </a:lnTo>
                    <a:lnTo>
                      <a:pt x="1340" y="4512"/>
                    </a:lnTo>
                    <a:lnTo>
                      <a:pt x="1622" y="4582"/>
                    </a:lnTo>
                    <a:lnTo>
                      <a:pt x="1763" y="4512"/>
                    </a:lnTo>
                    <a:lnTo>
                      <a:pt x="1833" y="4441"/>
                    </a:lnTo>
                    <a:lnTo>
                      <a:pt x="1974" y="4300"/>
                    </a:lnTo>
                    <a:lnTo>
                      <a:pt x="1974" y="4159"/>
                    </a:lnTo>
                    <a:lnTo>
                      <a:pt x="2045" y="3736"/>
                    </a:lnTo>
                    <a:lnTo>
                      <a:pt x="2045" y="3173"/>
                    </a:lnTo>
                    <a:lnTo>
                      <a:pt x="1974" y="2538"/>
                    </a:lnTo>
                    <a:lnTo>
                      <a:pt x="1833" y="1833"/>
                    </a:lnTo>
                    <a:lnTo>
                      <a:pt x="1622" y="1199"/>
                    </a:lnTo>
                    <a:lnTo>
                      <a:pt x="1410" y="635"/>
                    </a:lnTo>
                    <a:lnTo>
                      <a:pt x="1129" y="212"/>
                    </a:lnTo>
                    <a:lnTo>
                      <a:pt x="988" y="71"/>
                    </a:lnTo>
                    <a:lnTo>
                      <a:pt x="847"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8" name="Google Shape;458;p9"/>
              <p:cNvSpPr/>
              <p:nvPr/>
            </p:nvSpPr>
            <p:spPr>
              <a:xfrm>
                <a:off x="4169450" y="2900650"/>
                <a:ext cx="88125" cy="104000"/>
              </a:xfrm>
              <a:custGeom>
                <a:avLst/>
                <a:gdLst/>
                <a:ahLst/>
                <a:cxnLst/>
                <a:rect l="l" t="t" r="r" b="b"/>
                <a:pathLst>
                  <a:path w="3525" h="4160" extrusionOk="0">
                    <a:moveTo>
                      <a:pt x="3031" y="1"/>
                    </a:moveTo>
                    <a:lnTo>
                      <a:pt x="2960" y="142"/>
                    </a:lnTo>
                    <a:lnTo>
                      <a:pt x="2749" y="494"/>
                    </a:lnTo>
                    <a:lnTo>
                      <a:pt x="2326" y="1692"/>
                    </a:lnTo>
                    <a:lnTo>
                      <a:pt x="2044" y="2327"/>
                    </a:lnTo>
                    <a:lnTo>
                      <a:pt x="1692" y="2891"/>
                    </a:lnTo>
                    <a:lnTo>
                      <a:pt x="1339" y="3314"/>
                    </a:lnTo>
                    <a:lnTo>
                      <a:pt x="1128" y="3455"/>
                    </a:lnTo>
                    <a:lnTo>
                      <a:pt x="846" y="3596"/>
                    </a:lnTo>
                    <a:lnTo>
                      <a:pt x="1128" y="2679"/>
                    </a:lnTo>
                    <a:lnTo>
                      <a:pt x="1410" y="1974"/>
                    </a:lnTo>
                    <a:lnTo>
                      <a:pt x="1903" y="1270"/>
                    </a:lnTo>
                    <a:lnTo>
                      <a:pt x="2538" y="565"/>
                    </a:lnTo>
                    <a:lnTo>
                      <a:pt x="2538" y="494"/>
                    </a:lnTo>
                    <a:lnTo>
                      <a:pt x="2467" y="565"/>
                    </a:lnTo>
                    <a:lnTo>
                      <a:pt x="1833" y="847"/>
                    </a:lnTo>
                    <a:lnTo>
                      <a:pt x="1128" y="1270"/>
                    </a:lnTo>
                    <a:lnTo>
                      <a:pt x="846" y="1481"/>
                    </a:lnTo>
                    <a:lnTo>
                      <a:pt x="705" y="1692"/>
                    </a:lnTo>
                    <a:lnTo>
                      <a:pt x="353" y="2256"/>
                    </a:lnTo>
                    <a:lnTo>
                      <a:pt x="71" y="2891"/>
                    </a:lnTo>
                    <a:lnTo>
                      <a:pt x="0" y="3243"/>
                    </a:lnTo>
                    <a:lnTo>
                      <a:pt x="0" y="3596"/>
                    </a:lnTo>
                    <a:lnTo>
                      <a:pt x="141" y="3878"/>
                    </a:lnTo>
                    <a:lnTo>
                      <a:pt x="353" y="4089"/>
                    </a:lnTo>
                    <a:lnTo>
                      <a:pt x="635" y="4159"/>
                    </a:lnTo>
                    <a:lnTo>
                      <a:pt x="916" y="4159"/>
                    </a:lnTo>
                    <a:lnTo>
                      <a:pt x="1269" y="4018"/>
                    </a:lnTo>
                    <a:lnTo>
                      <a:pt x="1551" y="3878"/>
                    </a:lnTo>
                    <a:lnTo>
                      <a:pt x="1903" y="3596"/>
                    </a:lnTo>
                    <a:lnTo>
                      <a:pt x="2185" y="3243"/>
                    </a:lnTo>
                    <a:lnTo>
                      <a:pt x="2820" y="2468"/>
                    </a:lnTo>
                    <a:lnTo>
                      <a:pt x="3242" y="1622"/>
                    </a:lnTo>
                    <a:lnTo>
                      <a:pt x="3383" y="1199"/>
                    </a:lnTo>
                    <a:lnTo>
                      <a:pt x="3454" y="847"/>
                    </a:lnTo>
                    <a:lnTo>
                      <a:pt x="3524" y="494"/>
                    </a:lnTo>
                    <a:lnTo>
                      <a:pt x="3454" y="283"/>
                    </a:lnTo>
                    <a:lnTo>
                      <a:pt x="3313" y="71"/>
                    </a:lnTo>
                    <a:lnTo>
                      <a:pt x="3101"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9" name="Google Shape;459;p9"/>
              <p:cNvSpPr/>
              <p:nvPr/>
            </p:nvSpPr>
            <p:spPr>
              <a:xfrm>
                <a:off x="4217025" y="3024000"/>
                <a:ext cx="146275" cy="104000"/>
              </a:xfrm>
              <a:custGeom>
                <a:avLst/>
                <a:gdLst/>
                <a:ahLst/>
                <a:cxnLst/>
                <a:rect l="l" t="t" r="r" b="b"/>
                <a:pathLst>
                  <a:path w="5851" h="4160" extrusionOk="0">
                    <a:moveTo>
                      <a:pt x="987" y="1"/>
                    </a:moveTo>
                    <a:lnTo>
                      <a:pt x="635" y="71"/>
                    </a:lnTo>
                    <a:lnTo>
                      <a:pt x="494" y="142"/>
                    </a:lnTo>
                    <a:lnTo>
                      <a:pt x="705" y="142"/>
                    </a:lnTo>
                    <a:lnTo>
                      <a:pt x="917" y="212"/>
                    </a:lnTo>
                    <a:lnTo>
                      <a:pt x="1198" y="283"/>
                    </a:lnTo>
                    <a:lnTo>
                      <a:pt x="1833" y="635"/>
                    </a:lnTo>
                    <a:lnTo>
                      <a:pt x="2467" y="1129"/>
                    </a:lnTo>
                    <a:lnTo>
                      <a:pt x="3665" y="2186"/>
                    </a:lnTo>
                    <a:lnTo>
                      <a:pt x="4441" y="2961"/>
                    </a:lnTo>
                    <a:lnTo>
                      <a:pt x="3947" y="2961"/>
                    </a:lnTo>
                    <a:lnTo>
                      <a:pt x="3242" y="2820"/>
                    </a:lnTo>
                    <a:lnTo>
                      <a:pt x="2467" y="2609"/>
                    </a:lnTo>
                    <a:lnTo>
                      <a:pt x="1692" y="2327"/>
                    </a:lnTo>
                    <a:lnTo>
                      <a:pt x="987" y="1904"/>
                    </a:lnTo>
                    <a:lnTo>
                      <a:pt x="423" y="1481"/>
                    </a:lnTo>
                    <a:lnTo>
                      <a:pt x="212" y="1269"/>
                    </a:lnTo>
                    <a:lnTo>
                      <a:pt x="71" y="988"/>
                    </a:lnTo>
                    <a:lnTo>
                      <a:pt x="0" y="706"/>
                    </a:lnTo>
                    <a:lnTo>
                      <a:pt x="0" y="988"/>
                    </a:lnTo>
                    <a:lnTo>
                      <a:pt x="71" y="1481"/>
                    </a:lnTo>
                    <a:lnTo>
                      <a:pt x="282" y="1974"/>
                    </a:lnTo>
                    <a:lnTo>
                      <a:pt x="635" y="2468"/>
                    </a:lnTo>
                    <a:lnTo>
                      <a:pt x="1057" y="2891"/>
                    </a:lnTo>
                    <a:lnTo>
                      <a:pt x="1480" y="3243"/>
                    </a:lnTo>
                    <a:lnTo>
                      <a:pt x="2044" y="3525"/>
                    </a:lnTo>
                    <a:lnTo>
                      <a:pt x="2538" y="3807"/>
                    </a:lnTo>
                    <a:lnTo>
                      <a:pt x="3101" y="4018"/>
                    </a:lnTo>
                    <a:lnTo>
                      <a:pt x="3665" y="4089"/>
                    </a:lnTo>
                    <a:lnTo>
                      <a:pt x="4229" y="4159"/>
                    </a:lnTo>
                    <a:lnTo>
                      <a:pt x="4723" y="4159"/>
                    </a:lnTo>
                    <a:lnTo>
                      <a:pt x="5146" y="4018"/>
                    </a:lnTo>
                    <a:lnTo>
                      <a:pt x="5498" y="3807"/>
                    </a:lnTo>
                    <a:lnTo>
                      <a:pt x="5709" y="3455"/>
                    </a:lnTo>
                    <a:lnTo>
                      <a:pt x="5850" y="3032"/>
                    </a:lnTo>
                    <a:lnTo>
                      <a:pt x="5850" y="2750"/>
                    </a:lnTo>
                    <a:lnTo>
                      <a:pt x="5780" y="2397"/>
                    </a:lnTo>
                    <a:lnTo>
                      <a:pt x="5568" y="2115"/>
                    </a:lnTo>
                    <a:lnTo>
                      <a:pt x="5286" y="1763"/>
                    </a:lnTo>
                    <a:lnTo>
                      <a:pt x="5005" y="1481"/>
                    </a:lnTo>
                    <a:lnTo>
                      <a:pt x="4582" y="1199"/>
                    </a:lnTo>
                    <a:lnTo>
                      <a:pt x="3736" y="635"/>
                    </a:lnTo>
                    <a:lnTo>
                      <a:pt x="2749" y="283"/>
                    </a:lnTo>
                    <a:lnTo>
                      <a:pt x="1762"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60" name="Google Shape;460;p9"/>
            <p:cNvGrpSpPr/>
            <p:nvPr/>
          </p:nvGrpSpPr>
          <p:grpSpPr>
            <a:xfrm>
              <a:off x="1923250" y="773800"/>
              <a:ext cx="290750" cy="361250"/>
              <a:chOff x="4217025" y="773800"/>
              <a:chExt cx="290750" cy="361250"/>
            </a:xfrm>
          </p:grpSpPr>
          <p:sp>
            <p:nvSpPr>
              <p:cNvPr id="461" name="Google Shape;461;p9"/>
              <p:cNvSpPr/>
              <p:nvPr/>
            </p:nvSpPr>
            <p:spPr>
              <a:xfrm>
                <a:off x="4231125" y="773800"/>
                <a:ext cx="56400" cy="135700"/>
              </a:xfrm>
              <a:custGeom>
                <a:avLst/>
                <a:gdLst/>
                <a:ahLst/>
                <a:cxnLst/>
                <a:rect l="l" t="t" r="r" b="b"/>
                <a:pathLst>
                  <a:path w="2256" h="5428" extrusionOk="0">
                    <a:moveTo>
                      <a:pt x="423" y="1128"/>
                    </a:moveTo>
                    <a:lnTo>
                      <a:pt x="846" y="1762"/>
                    </a:lnTo>
                    <a:lnTo>
                      <a:pt x="1057" y="2397"/>
                    </a:lnTo>
                    <a:lnTo>
                      <a:pt x="1198" y="3102"/>
                    </a:lnTo>
                    <a:lnTo>
                      <a:pt x="1198" y="3806"/>
                    </a:lnTo>
                    <a:lnTo>
                      <a:pt x="987" y="3524"/>
                    </a:lnTo>
                    <a:lnTo>
                      <a:pt x="775" y="3243"/>
                    </a:lnTo>
                    <a:lnTo>
                      <a:pt x="634" y="2961"/>
                    </a:lnTo>
                    <a:lnTo>
                      <a:pt x="493" y="2608"/>
                    </a:lnTo>
                    <a:lnTo>
                      <a:pt x="423" y="1903"/>
                    </a:lnTo>
                    <a:lnTo>
                      <a:pt x="423" y="1128"/>
                    </a:lnTo>
                    <a:close/>
                    <a:moveTo>
                      <a:pt x="0" y="0"/>
                    </a:moveTo>
                    <a:lnTo>
                      <a:pt x="0" y="776"/>
                    </a:lnTo>
                    <a:lnTo>
                      <a:pt x="71" y="2467"/>
                    </a:lnTo>
                    <a:lnTo>
                      <a:pt x="212" y="3454"/>
                    </a:lnTo>
                    <a:lnTo>
                      <a:pt x="353" y="4300"/>
                    </a:lnTo>
                    <a:lnTo>
                      <a:pt x="493" y="4652"/>
                    </a:lnTo>
                    <a:lnTo>
                      <a:pt x="705" y="5005"/>
                    </a:lnTo>
                    <a:lnTo>
                      <a:pt x="916" y="5216"/>
                    </a:lnTo>
                    <a:lnTo>
                      <a:pt x="1128" y="5357"/>
                    </a:lnTo>
                    <a:lnTo>
                      <a:pt x="1480" y="5428"/>
                    </a:lnTo>
                    <a:lnTo>
                      <a:pt x="1762" y="5357"/>
                    </a:lnTo>
                    <a:lnTo>
                      <a:pt x="1974" y="5216"/>
                    </a:lnTo>
                    <a:lnTo>
                      <a:pt x="2115" y="4934"/>
                    </a:lnTo>
                    <a:lnTo>
                      <a:pt x="2185" y="4582"/>
                    </a:lnTo>
                    <a:lnTo>
                      <a:pt x="2256" y="4229"/>
                    </a:lnTo>
                    <a:lnTo>
                      <a:pt x="2185" y="3736"/>
                    </a:lnTo>
                    <a:lnTo>
                      <a:pt x="2115" y="3243"/>
                    </a:lnTo>
                    <a:lnTo>
                      <a:pt x="1974" y="2749"/>
                    </a:lnTo>
                    <a:lnTo>
                      <a:pt x="1833" y="2185"/>
                    </a:lnTo>
                    <a:lnTo>
                      <a:pt x="1621" y="1692"/>
                    </a:lnTo>
                    <a:lnTo>
                      <a:pt x="1339" y="1269"/>
                    </a:lnTo>
                    <a:lnTo>
                      <a:pt x="1057" y="846"/>
                    </a:lnTo>
                    <a:lnTo>
                      <a:pt x="705" y="423"/>
                    </a:lnTo>
                    <a:lnTo>
                      <a:pt x="353" y="141"/>
                    </a:lnTo>
                    <a:lnTo>
                      <a:pt x="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 name="Google Shape;462;p9"/>
              <p:cNvSpPr/>
              <p:nvPr/>
            </p:nvSpPr>
            <p:spPr>
              <a:xfrm>
                <a:off x="4291025" y="858375"/>
                <a:ext cx="216750" cy="109275"/>
              </a:xfrm>
              <a:custGeom>
                <a:avLst/>
                <a:gdLst/>
                <a:ahLst/>
                <a:cxnLst/>
                <a:rect l="l" t="t" r="r" b="b"/>
                <a:pathLst>
                  <a:path w="8670" h="4371" extrusionOk="0">
                    <a:moveTo>
                      <a:pt x="5851" y="1904"/>
                    </a:moveTo>
                    <a:lnTo>
                      <a:pt x="5075" y="2397"/>
                    </a:lnTo>
                    <a:lnTo>
                      <a:pt x="4300" y="2820"/>
                    </a:lnTo>
                    <a:lnTo>
                      <a:pt x="3525" y="3102"/>
                    </a:lnTo>
                    <a:lnTo>
                      <a:pt x="2749" y="3313"/>
                    </a:lnTo>
                    <a:lnTo>
                      <a:pt x="1199" y="3595"/>
                    </a:lnTo>
                    <a:lnTo>
                      <a:pt x="2326" y="3031"/>
                    </a:lnTo>
                    <a:lnTo>
                      <a:pt x="3454" y="2608"/>
                    </a:lnTo>
                    <a:lnTo>
                      <a:pt x="4652" y="2186"/>
                    </a:lnTo>
                    <a:lnTo>
                      <a:pt x="5851" y="1904"/>
                    </a:lnTo>
                    <a:close/>
                    <a:moveTo>
                      <a:pt x="8388" y="0"/>
                    </a:moveTo>
                    <a:lnTo>
                      <a:pt x="8177" y="141"/>
                    </a:lnTo>
                    <a:lnTo>
                      <a:pt x="7472" y="423"/>
                    </a:lnTo>
                    <a:lnTo>
                      <a:pt x="6344" y="776"/>
                    </a:lnTo>
                    <a:lnTo>
                      <a:pt x="3454" y="1833"/>
                    </a:lnTo>
                    <a:lnTo>
                      <a:pt x="2045" y="2397"/>
                    </a:lnTo>
                    <a:lnTo>
                      <a:pt x="1410" y="2679"/>
                    </a:lnTo>
                    <a:lnTo>
                      <a:pt x="846" y="2961"/>
                    </a:lnTo>
                    <a:lnTo>
                      <a:pt x="423" y="3243"/>
                    </a:lnTo>
                    <a:lnTo>
                      <a:pt x="141" y="3595"/>
                    </a:lnTo>
                    <a:lnTo>
                      <a:pt x="1" y="3877"/>
                    </a:lnTo>
                    <a:lnTo>
                      <a:pt x="1" y="4018"/>
                    </a:lnTo>
                    <a:lnTo>
                      <a:pt x="1" y="4159"/>
                    </a:lnTo>
                    <a:lnTo>
                      <a:pt x="71" y="4230"/>
                    </a:lnTo>
                    <a:lnTo>
                      <a:pt x="282" y="4300"/>
                    </a:lnTo>
                    <a:lnTo>
                      <a:pt x="776" y="4371"/>
                    </a:lnTo>
                    <a:lnTo>
                      <a:pt x="1481" y="4300"/>
                    </a:lnTo>
                    <a:lnTo>
                      <a:pt x="2256" y="4230"/>
                    </a:lnTo>
                    <a:lnTo>
                      <a:pt x="3807" y="3877"/>
                    </a:lnTo>
                    <a:lnTo>
                      <a:pt x="4793" y="3525"/>
                    </a:lnTo>
                    <a:lnTo>
                      <a:pt x="5498" y="3313"/>
                    </a:lnTo>
                    <a:lnTo>
                      <a:pt x="6203" y="2961"/>
                    </a:lnTo>
                    <a:lnTo>
                      <a:pt x="6908" y="2608"/>
                    </a:lnTo>
                    <a:lnTo>
                      <a:pt x="7542" y="2186"/>
                    </a:lnTo>
                    <a:lnTo>
                      <a:pt x="7895" y="1692"/>
                    </a:lnTo>
                    <a:lnTo>
                      <a:pt x="8459" y="776"/>
                    </a:lnTo>
                    <a:lnTo>
                      <a:pt x="8600" y="423"/>
                    </a:lnTo>
                    <a:lnTo>
                      <a:pt x="8670" y="141"/>
                    </a:lnTo>
                    <a:lnTo>
                      <a:pt x="860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 name="Google Shape;463;p9"/>
              <p:cNvSpPr/>
              <p:nvPr/>
            </p:nvSpPr>
            <p:spPr>
              <a:xfrm>
                <a:off x="4217025" y="1004625"/>
                <a:ext cx="68750" cy="130425"/>
              </a:xfrm>
              <a:custGeom>
                <a:avLst/>
                <a:gdLst/>
                <a:ahLst/>
                <a:cxnLst/>
                <a:rect l="l" t="t" r="r" b="b"/>
                <a:pathLst>
                  <a:path w="2750" h="5217" extrusionOk="0">
                    <a:moveTo>
                      <a:pt x="1974" y="1"/>
                    </a:moveTo>
                    <a:lnTo>
                      <a:pt x="2115" y="142"/>
                    </a:lnTo>
                    <a:lnTo>
                      <a:pt x="2044" y="565"/>
                    </a:lnTo>
                    <a:lnTo>
                      <a:pt x="1833" y="1551"/>
                    </a:lnTo>
                    <a:lnTo>
                      <a:pt x="1480" y="2679"/>
                    </a:lnTo>
                    <a:lnTo>
                      <a:pt x="1269" y="3172"/>
                    </a:lnTo>
                    <a:lnTo>
                      <a:pt x="1057" y="3525"/>
                    </a:lnTo>
                    <a:lnTo>
                      <a:pt x="987" y="2891"/>
                    </a:lnTo>
                    <a:lnTo>
                      <a:pt x="1057" y="1833"/>
                    </a:lnTo>
                    <a:lnTo>
                      <a:pt x="1128" y="1340"/>
                    </a:lnTo>
                    <a:lnTo>
                      <a:pt x="1269" y="847"/>
                    </a:lnTo>
                    <a:lnTo>
                      <a:pt x="1410" y="494"/>
                    </a:lnTo>
                    <a:lnTo>
                      <a:pt x="1551" y="424"/>
                    </a:lnTo>
                    <a:lnTo>
                      <a:pt x="1621" y="353"/>
                    </a:lnTo>
                    <a:lnTo>
                      <a:pt x="1621" y="353"/>
                    </a:lnTo>
                    <a:lnTo>
                      <a:pt x="1410" y="424"/>
                    </a:lnTo>
                    <a:lnTo>
                      <a:pt x="1198" y="565"/>
                    </a:lnTo>
                    <a:lnTo>
                      <a:pt x="987" y="847"/>
                    </a:lnTo>
                    <a:lnTo>
                      <a:pt x="776" y="1128"/>
                    </a:lnTo>
                    <a:lnTo>
                      <a:pt x="423" y="1763"/>
                    </a:lnTo>
                    <a:lnTo>
                      <a:pt x="141" y="2538"/>
                    </a:lnTo>
                    <a:lnTo>
                      <a:pt x="0" y="3313"/>
                    </a:lnTo>
                    <a:lnTo>
                      <a:pt x="0" y="4018"/>
                    </a:lnTo>
                    <a:lnTo>
                      <a:pt x="0" y="4371"/>
                    </a:lnTo>
                    <a:lnTo>
                      <a:pt x="71" y="4653"/>
                    </a:lnTo>
                    <a:lnTo>
                      <a:pt x="212" y="4864"/>
                    </a:lnTo>
                    <a:lnTo>
                      <a:pt x="353" y="5005"/>
                    </a:lnTo>
                    <a:lnTo>
                      <a:pt x="705" y="5146"/>
                    </a:lnTo>
                    <a:lnTo>
                      <a:pt x="987" y="5217"/>
                    </a:lnTo>
                    <a:lnTo>
                      <a:pt x="1269" y="5076"/>
                    </a:lnTo>
                    <a:lnTo>
                      <a:pt x="1551" y="4935"/>
                    </a:lnTo>
                    <a:lnTo>
                      <a:pt x="1833" y="4653"/>
                    </a:lnTo>
                    <a:lnTo>
                      <a:pt x="2044" y="4300"/>
                    </a:lnTo>
                    <a:lnTo>
                      <a:pt x="2326" y="3877"/>
                    </a:lnTo>
                    <a:lnTo>
                      <a:pt x="2467" y="3454"/>
                    </a:lnTo>
                    <a:lnTo>
                      <a:pt x="2608" y="2961"/>
                    </a:lnTo>
                    <a:lnTo>
                      <a:pt x="2749" y="2468"/>
                    </a:lnTo>
                    <a:lnTo>
                      <a:pt x="2749" y="1974"/>
                    </a:lnTo>
                    <a:lnTo>
                      <a:pt x="2749" y="1481"/>
                    </a:lnTo>
                    <a:lnTo>
                      <a:pt x="2679" y="1058"/>
                    </a:lnTo>
                    <a:lnTo>
                      <a:pt x="2538" y="635"/>
                    </a:lnTo>
                    <a:lnTo>
                      <a:pt x="2326" y="283"/>
                    </a:lnTo>
                    <a:lnTo>
                      <a:pt x="1974"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64" name="Google Shape;464;p9"/>
            <p:cNvGrpSpPr/>
            <p:nvPr/>
          </p:nvGrpSpPr>
          <p:grpSpPr>
            <a:xfrm>
              <a:off x="959375" y="2320925"/>
              <a:ext cx="149800" cy="299575"/>
              <a:chOff x="3253150" y="2320925"/>
              <a:chExt cx="149800" cy="299575"/>
            </a:xfrm>
          </p:grpSpPr>
          <p:sp>
            <p:nvSpPr>
              <p:cNvPr id="465" name="Google Shape;465;p9"/>
              <p:cNvSpPr/>
              <p:nvPr/>
            </p:nvSpPr>
            <p:spPr>
              <a:xfrm>
                <a:off x="3290150" y="2476000"/>
                <a:ext cx="112800" cy="144500"/>
              </a:xfrm>
              <a:custGeom>
                <a:avLst/>
                <a:gdLst/>
                <a:ahLst/>
                <a:cxnLst/>
                <a:rect l="l" t="t" r="r" b="b"/>
                <a:pathLst>
                  <a:path w="4512" h="5780" extrusionOk="0">
                    <a:moveTo>
                      <a:pt x="2397" y="1480"/>
                    </a:moveTo>
                    <a:lnTo>
                      <a:pt x="1622" y="2467"/>
                    </a:lnTo>
                    <a:lnTo>
                      <a:pt x="1199" y="3101"/>
                    </a:lnTo>
                    <a:lnTo>
                      <a:pt x="917" y="3665"/>
                    </a:lnTo>
                    <a:lnTo>
                      <a:pt x="1270" y="2749"/>
                    </a:lnTo>
                    <a:lnTo>
                      <a:pt x="1481" y="2397"/>
                    </a:lnTo>
                    <a:lnTo>
                      <a:pt x="1763" y="2044"/>
                    </a:lnTo>
                    <a:lnTo>
                      <a:pt x="2045" y="1762"/>
                    </a:lnTo>
                    <a:lnTo>
                      <a:pt x="2397" y="1480"/>
                    </a:lnTo>
                    <a:close/>
                    <a:moveTo>
                      <a:pt x="3455" y="1762"/>
                    </a:moveTo>
                    <a:lnTo>
                      <a:pt x="3384" y="2115"/>
                    </a:lnTo>
                    <a:lnTo>
                      <a:pt x="3173" y="2608"/>
                    </a:lnTo>
                    <a:lnTo>
                      <a:pt x="2820" y="3172"/>
                    </a:lnTo>
                    <a:lnTo>
                      <a:pt x="2468" y="3806"/>
                    </a:lnTo>
                    <a:lnTo>
                      <a:pt x="2045" y="4370"/>
                    </a:lnTo>
                    <a:lnTo>
                      <a:pt x="1833" y="4511"/>
                    </a:lnTo>
                    <a:lnTo>
                      <a:pt x="1622" y="4723"/>
                    </a:lnTo>
                    <a:lnTo>
                      <a:pt x="1411" y="4793"/>
                    </a:lnTo>
                    <a:lnTo>
                      <a:pt x="1199" y="4793"/>
                    </a:lnTo>
                    <a:lnTo>
                      <a:pt x="1058" y="4652"/>
                    </a:lnTo>
                    <a:lnTo>
                      <a:pt x="917" y="4511"/>
                    </a:lnTo>
                    <a:lnTo>
                      <a:pt x="1270" y="4229"/>
                    </a:lnTo>
                    <a:lnTo>
                      <a:pt x="1622" y="3877"/>
                    </a:lnTo>
                    <a:lnTo>
                      <a:pt x="1904" y="3524"/>
                    </a:lnTo>
                    <a:lnTo>
                      <a:pt x="2186" y="3101"/>
                    </a:lnTo>
                    <a:lnTo>
                      <a:pt x="3455" y="1762"/>
                    </a:lnTo>
                    <a:close/>
                    <a:moveTo>
                      <a:pt x="2609" y="0"/>
                    </a:moveTo>
                    <a:lnTo>
                      <a:pt x="2397" y="71"/>
                    </a:lnTo>
                    <a:lnTo>
                      <a:pt x="2186" y="212"/>
                    </a:lnTo>
                    <a:lnTo>
                      <a:pt x="2045" y="423"/>
                    </a:lnTo>
                    <a:lnTo>
                      <a:pt x="1833" y="705"/>
                    </a:lnTo>
                    <a:lnTo>
                      <a:pt x="1763" y="987"/>
                    </a:lnTo>
                    <a:lnTo>
                      <a:pt x="1763" y="1057"/>
                    </a:lnTo>
                    <a:lnTo>
                      <a:pt x="1833" y="1057"/>
                    </a:lnTo>
                    <a:lnTo>
                      <a:pt x="2045" y="1128"/>
                    </a:lnTo>
                    <a:lnTo>
                      <a:pt x="2256" y="1057"/>
                    </a:lnTo>
                    <a:lnTo>
                      <a:pt x="2820" y="916"/>
                    </a:lnTo>
                    <a:lnTo>
                      <a:pt x="3032" y="846"/>
                    </a:lnTo>
                    <a:lnTo>
                      <a:pt x="2609" y="1198"/>
                    </a:lnTo>
                    <a:lnTo>
                      <a:pt x="2115" y="1410"/>
                    </a:lnTo>
                    <a:lnTo>
                      <a:pt x="1199" y="1974"/>
                    </a:lnTo>
                    <a:lnTo>
                      <a:pt x="847" y="2256"/>
                    </a:lnTo>
                    <a:lnTo>
                      <a:pt x="494" y="2608"/>
                    </a:lnTo>
                    <a:lnTo>
                      <a:pt x="212" y="3101"/>
                    </a:lnTo>
                    <a:lnTo>
                      <a:pt x="1" y="3665"/>
                    </a:lnTo>
                    <a:lnTo>
                      <a:pt x="1" y="4229"/>
                    </a:lnTo>
                    <a:lnTo>
                      <a:pt x="71" y="4723"/>
                    </a:lnTo>
                    <a:lnTo>
                      <a:pt x="212" y="5145"/>
                    </a:lnTo>
                    <a:lnTo>
                      <a:pt x="494" y="5498"/>
                    </a:lnTo>
                    <a:lnTo>
                      <a:pt x="847" y="5709"/>
                    </a:lnTo>
                    <a:lnTo>
                      <a:pt x="1340" y="5780"/>
                    </a:lnTo>
                    <a:lnTo>
                      <a:pt x="1833" y="5709"/>
                    </a:lnTo>
                    <a:lnTo>
                      <a:pt x="2397" y="5427"/>
                    </a:lnTo>
                    <a:lnTo>
                      <a:pt x="2891" y="5005"/>
                    </a:lnTo>
                    <a:lnTo>
                      <a:pt x="3455" y="4441"/>
                    </a:lnTo>
                    <a:lnTo>
                      <a:pt x="3877" y="3736"/>
                    </a:lnTo>
                    <a:lnTo>
                      <a:pt x="4230" y="2960"/>
                    </a:lnTo>
                    <a:lnTo>
                      <a:pt x="4371" y="2608"/>
                    </a:lnTo>
                    <a:lnTo>
                      <a:pt x="4441" y="2185"/>
                    </a:lnTo>
                    <a:lnTo>
                      <a:pt x="4512" y="1833"/>
                    </a:lnTo>
                    <a:lnTo>
                      <a:pt x="4441" y="1480"/>
                    </a:lnTo>
                    <a:lnTo>
                      <a:pt x="4371" y="1128"/>
                    </a:lnTo>
                    <a:lnTo>
                      <a:pt x="4230" y="775"/>
                    </a:lnTo>
                    <a:lnTo>
                      <a:pt x="4018" y="494"/>
                    </a:lnTo>
                    <a:lnTo>
                      <a:pt x="3666" y="282"/>
                    </a:lnTo>
                    <a:lnTo>
                      <a:pt x="3384" y="141"/>
                    </a:lnTo>
                    <a:lnTo>
                      <a:pt x="3102"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 name="Google Shape;466;p9"/>
              <p:cNvSpPr/>
              <p:nvPr/>
            </p:nvSpPr>
            <p:spPr>
              <a:xfrm>
                <a:off x="3253150" y="2320925"/>
                <a:ext cx="100475" cy="130425"/>
              </a:xfrm>
              <a:custGeom>
                <a:avLst/>
                <a:gdLst/>
                <a:ahLst/>
                <a:cxnLst/>
                <a:rect l="l" t="t" r="r" b="b"/>
                <a:pathLst>
                  <a:path w="4019" h="5217" extrusionOk="0">
                    <a:moveTo>
                      <a:pt x="2045" y="1128"/>
                    </a:moveTo>
                    <a:lnTo>
                      <a:pt x="2186" y="1199"/>
                    </a:lnTo>
                    <a:lnTo>
                      <a:pt x="2397" y="1410"/>
                    </a:lnTo>
                    <a:lnTo>
                      <a:pt x="2609" y="1763"/>
                    </a:lnTo>
                    <a:lnTo>
                      <a:pt x="2750" y="2256"/>
                    </a:lnTo>
                    <a:lnTo>
                      <a:pt x="2820" y="2749"/>
                    </a:lnTo>
                    <a:lnTo>
                      <a:pt x="2750" y="3243"/>
                    </a:lnTo>
                    <a:lnTo>
                      <a:pt x="2679" y="3525"/>
                    </a:lnTo>
                    <a:lnTo>
                      <a:pt x="2609" y="3736"/>
                    </a:lnTo>
                    <a:lnTo>
                      <a:pt x="2256" y="3243"/>
                    </a:lnTo>
                    <a:lnTo>
                      <a:pt x="1904" y="2608"/>
                    </a:lnTo>
                    <a:lnTo>
                      <a:pt x="1763" y="2327"/>
                    </a:lnTo>
                    <a:lnTo>
                      <a:pt x="1622" y="1974"/>
                    </a:lnTo>
                    <a:lnTo>
                      <a:pt x="1622" y="1692"/>
                    </a:lnTo>
                    <a:lnTo>
                      <a:pt x="1692" y="1410"/>
                    </a:lnTo>
                    <a:lnTo>
                      <a:pt x="1833" y="1269"/>
                    </a:lnTo>
                    <a:lnTo>
                      <a:pt x="1904" y="1128"/>
                    </a:lnTo>
                    <a:close/>
                    <a:moveTo>
                      <a:pt x="846" y="1481"/>
                    </a:moveTo>
                    <a:lnTo>
                      <a:pt x="987" y="1692"/>
                    </a:lnTo>
                    <a:lnTo>
                      <a:pt x="1128" y="2045"/>
                    </a:lnTo>
                    <a:lnTo>
                      <a:pt x="1199" y="2679"/>
                    </a:lnTo>
                    <a:lnTo>
                      <a:pt x="1340" y="3454"/>
                    </a:lnTo>
                    <a:lnTo>
                      <a:pt x="1481" y="3807"/>
                    </a:lnTo>
                    <a:lnTo>
                      <a:pt x="1622" y="4089"/>
                    </a:lnTo>
                    <a:lnTo>
                      <a:pt x="776" y="3454"/>
                    </a:lnTo>
                    <a:lnTo>
                      <a:pt x="706" y="3243"/>
                    </a:lnTo>
                    <a:lnTo>
                      <a:pt x="635" y="2961"/>
                    </a:lnTo>
                    <a:lnTo>
                      <a:pt x="635" y="2467"/>
                    </a:lnTo>
                    <a:lnTo>
                      <a:pt x="706" y="1974"/>
                    </a:lnTo>
                    <a:lnTo>
                      <a:pt x="846" y="1481"/>
                    </a:lnTo>
                    <a:close/>
                    <a:moveTo>
                      <a:pt x="2397" y="1"/>
                    </a:moveTo>
                    <a:lnTo>
                      <a:pt x="1974" y="71"/>
                    </a:lnTo>
                    <a:lnTo>
                      <a:pt x="1481" y="141"/>
                    </a:lnTo>
                    <a:lnTo>
                      <a:pt x="1058" y="423"/>
                    </a:lnTo>
                    <a:lnTo>
                      <a:pt x="706" y="705"/>
                    </a:lnTo>
                    <a:lnTo>
                      <a:pt x="424" y="1128"/>
                    </a:lnTo>
                    <a:lnTo>
                      <a:pt x="212" y="1551"/>
                    </a:lnTo>
                    <a:lnTo>
                      <a:pt x="71" y="2045"/>
                    </a:lnTo>
                    <a:lnTo>
                      <a:pt x="1" y="2538"/>
                    </a:lnTo>
                    <a:lnTo>
                      <a:pt x="1" y="3102"/>
                    </a:lnTo>
                    <a:lnTo>
                      <a:pt x="71" y="3595"/>
                    </a:lnTo>
                    <a:lnTo>
                      <a:pt x="212" y="4018"/>
                    </a:lnTo>
                    <a:lnTo>
                      <a:pt x="424" y="4441"/>
                    </a:lnTo>
                    <a:lnTo>
                      <a:pt x="706" y="4793"/>
                    </a:lnTo>
                    <a:lnTo>
                      <a:pt x="1058" y="5005"/>
                    </a:lnTo>
                    <a:lnTo>
                      <a:pt x="1481" y="5146"/>
                    </a:lnTo>
                    <a:lnTo>
                      <a:pt x="1974" y="5216"/>
                    </a:lnTo>
                    <a:lnTo>
                      <a:pt x="2468" y="5075"/>
                    </a:lnTo>
                    <a:lnTo>
                      <a:pt x="2891" y="4934"/>
                    </a:lnTo>
                    <a:lnTo>
                      <a:pt x="3172" y="4652"/>
                    </a:lnTo>
                    <a:lnTo>
                      <a:pt x="3454" y="4300"/>
                    </a:lnTo>
                    <a:lnTo>
                      <a:pt x="3736" y="3948"/>
                    </a:lnTo>
                    <a:lnTo>
                      <a:pt x="3877" y="3525"/>
                    </a:lnTo>
                    <a:lnTo>
                      <a:pt x="4018" y="3102"/>
                    </a:lnTo>
                    <a:lnTo>
                      <a:pt x="4018" y="2608"/>
                    </a:lnTo>
                    <a:lnTo>
                      <a:pt x="4018" y="2186"/>
                    </a:lnTo>
                    <a:lnTo>
                      <a:pt x="4018" y="1692"/>
                    </a:lnTo>
                    <a:lnTo>
                      <a:pt x="3877" y="1269"/>
                    </a:lnTo>
                    <a:lnTo>
                      <a:pt x="3666" y="917"/>
                    </a:lnTo>
                    <a:lnTo>
                      <a:pt x="3454" y="564"/>
                    </a:lnTo>
                    <a:lnTo>
                      <a:pt x="3172" y="282"/>
                    </a:lnTo>
                    <a:lnTo>
                      <a:pt x="2820" y="141"/>
                    </a:lnTo>
                    <a:lnTo>
                      <a:pt x="2397"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67" name="Google Shape;467;p9"/>
            <p:cNvGrpSpPr/>
            <p:nvPr/>
          </p:nvGrpSpPr>
          <p:grpSpPr>
            <a:xfrm>
              <a:off x="1193750" y="3986125"/>
              <a:ext cx="766525" cy="1452000"/>
              <a:chOff x="3487525" y="3986125"/>
              <a:chExt cx="766525" cy="1452000"/>
            </a:xfrm>
          </p:grpSpPr>
          <p:sp>
            <p:nvSpPr>
              <p:cNvPr id="468" name="Google Shape;468;p9"/>
              <p:cNvSpPr/>
              <p:nvPr/>
            </p:nvSpPr>
            <p:spPr>
              <a:xfrm>
                <a:off x="3506900" y="3986125"/>
                <a:ext cx="747150" cy="1452000"/>
              </a:xfrm>
              <a:custGeom>
                <a:avLst/>
                <a:gdLst/>
                <a:ahLst/>
                <a:cxnLst/>
                <a:rect l="l" t="t" r="r" b="b"/>
                <a:pathLst>
                  <a:path w="29886" h="58080" extrusionOk="0">
                    <a:moveTo>
                      <a:pt x="20441" y="33974"/>
                    </a:moveTo>
                    <a:lnTo>
                      <a:pt x="21568" y="34608"/>
                    </a:lnTo>
                    <a:lnTo>
                      <a:pt x="23189" y="35665"/>
                    </a:lnTo>
                    <a:lnTo>
                      <a:pt x="24035" y="36229"/>
                    </a:lnTo>
                    <a:lnTo>
                      <a:pt x="24670" y="36793"/>
                    </a:lnTo>
                    <a:lnTo>
                      <a:pt x="25092" y="37216"/>
                    </a:lnTo>
                    <a:lnTo>
                      <a:pt x="25233" y="37427"/>
                    </a:lnTo>
                    <a:lnTo>
                      <a:pt x="25233" y="37568"/>
                    </a:lnTo>
                    <a:lnTo>
                      <a:pt x="23048" y="35947"/>
                    </a:lnTo>
                    <a:lnTo>
                      <a:pt x="20441" y="33974"/>
                    </a:lnTo>
                    <a:close/>
                    <a:moveTo>
                      <a:pt x="917" y="0"/>
                    </a:moveTo>
                    <a:lnTo>
                      <a:pt x="776" y="141"/>
                    </a:lnTo>
                    <a:lnTo>
                      <a:pt x="635" y="282"/>
                    </a:lnTo>
                    <a:lnTo>
                      <a:pt x="564" y="564"/>
                    </a:lnTo>
                    <a:lnTo>
                      <a:pt x="353" y="1198"/>
                    </a:lnTo>
                    <a:lnTo>
                      <a:pt x="212" y="2044"/>
                    </a:lnTo>
                    <a:lnTo>
                      <a:pt x="0" y="3595"/>
                    </a:lnTo>
                    <a:lnTo>
                      <a:pt x="0" y="4511"/>
                    </a:lnTo>
                    <a:lnTo>
                      <a:pt x="71" y="5216"/>
                    </a:lnTo>
                    <a:lnTo>
                      <a:pt x="141" y="5921"/>
                    </a:lnTo>
                    <a:lnTo>
                      <a:pt x="494" y="7331"/>
                    </a:lnTo>
                    <a:lnTo>
                      <a:pt x="987" y="8740"/>
                    </a:lnTo>
                    <a:lnTo>
                      <a:pt x="1551" y="10009"/>
                    </a:lnTo>
                    <a:lnTo>
                      <a:pt x="2326" y="11419"/>
                    </a:lnTo>
                    <a:lnTo>
                      <a:pt x="3243" y="12758"/>
                    </a:lnTo>
                    <a:lnTo>
                      <a:pt x="4159" y="14097"/>
                    </a:lnTo>
                    <a:lnTo>
                      <a:pt x="5216" y="15366"/>
                    </a:lnTo>
                    <a:lnTo>
                      <a:pt x="5710" y="15930"/>
                    </a:lnTo>
                    <a:lnTo>
                      <a:pt x="6344" y="16635"/>
                    </a:lnTo>
                    <a:lnTo>
                      <a:pt x="7683" y="18115"/>
                    </a:lnTo>
                    <a:lnTo>
                      <a:pt x="8388" y="18890"/>
                    </a:lnTo>
                    <a:lnTo>
                      <a:pt x="8952" y="19665"/>
                    </a:lnTo>
                    <a:lnTo>
                      <a:pt x="9375" y="20370"/>
                    </a:lnTo>
                    <a:lnTo>
                      <a:pt x="9586" y="20723"/>
                    </a:lnTo>
                    <a:lnTo>
                      <a:pt x="9657" y="21146"/>
                    </a:lnTo>
                    <a:lnTo>
                      <a:pt x="9727" y="21568"/>
                    </a:lnTo>
                    <a:lnTo>
                      <a:pt x="9657" y="21991"/>
                    </a:lnTo>
                    <a:lnTo>
                      <a:pt x="9586" y="22485"/>
                    </a:lnTo>
                    <a:lnTo>
                      <a:pt x="9375" y="22978"/>
                    </a:lnTo>
                    <a:lnTo>
                      <a:pt x="9022" y="24035"/>
                    </a:lnTo>
                    <a:lnTo>
                      <a:pt x="8811" y="24599"/>
                    </a:lnTo>
                    <a:lnTo>
                      <a:pt x="8670" y="25163"/>
                    </a:lnTo>
                    <a:lnTo>
                      <a:pt x="8599" y="25798"/>
                    </a:lnTo>
                    <a:lnTo>
                      <a:pt x="8599" y="26432"/>
                    </a:lnTo>
                    <a:lnTo>
                      <a:pt x="8599" y="27912"/>
                    </a:lnTo>
                    <a:lnTo>
                      <a:pt x="8599" y="29251"/>
                    </a:lnTo>
                    <a:lnTo>
                      <a:pt x="8529" y="29886"/>
                    </a:lnTo>
                    <a:lnTo>
                      <a:pt x="8317" y="30449"/>
                    </a:lnTo>
                    <a:lnTo>
                      <a:pt x="8247" y="30590"/>
                    </a:lnTo>
                    <a:lnTo>
                      <a:pt x="8106" y="30802"/>
                    </a:lnTo>
                    <a:lnTo>
                      <a:pt x="7683" y="31084"/>
                    </a:lnTo>
                    <a:lnTo>
                      <a:pt x="6626" y="31859"/>
                    </a:lnTo>
                    <a:lnTo>
                      <a:pt x="6132" y="32212"/>
                    </a:lnTo>
                    <a:lnTo>
                      <a:pt x="5780" y="32634"/>
                    </a:lnTo>
                    <a:lnTo>
                      <a:pt x="5639" y="32846"/>
                    </a:lnTo>
                    <a:lnTo>
                      <a:pt x="5639" y="33128"/>
                    </a:lnTo>
                    <a:lnTo>
                      <a:pt x="5639" y="33339"/>
                    </a:lnTo>
                    <a:lnTo>
                      <a:pt x="5710" y="33621"/>
                    </a:lnTo>
                    <a:lnTo>
                      <a:pt x="5850" y="33762"/>
                    </a:lnTo>
                    <a:lnTo>
                      <a:pt x="6132" y="33762"/>
                    </a:lnTo>
                    <a:lnTo>
                      <a:pt x="6344" y="33692"/>
                    </a:lnTo>
                    <a:lnTo>
                      <a:pt x="6696" y="33480"/>
                    </a:lnTo>
                    <a:lnTo>
                      <a:pt x="7119" y="33057"/>
                    </a:lnTo>
                    <a:lnTo>
                      <a:pt x="7894" y="32141"/>
                    </a:lnTo>
                    <a:lnTo>
                      <a:pt x="8388" y="31507"/>
                    </a:lnTo>
                    <a:lnTo>
                      <a:pt x="8388" y="31859"/>
                    </a:lnTo>
                    <a:lnTo>
                      <a:pt x="8176" y="32353"/>
                    </a:lnTo>
                    <a:lnTo>
                      <a:pt x="7754" y="33480"/>
                    </a:lnTo>
                    <a:lnTo>
                      <a:pt x="7542" y="34115"/>
                    </a:lnTo>
                    <a:lnTo>
                      <a:pt x="7401" y="34608"/>
                    </a:lnTo>
                    <a:lnTo>
                      <a:pt x="7401" y="34820"/>
                    </a:lnTo>
                    <a:lnTo>
                      <a:pt x="7401" y="35031"/>
                    </a:lnTo>
                    <a:lnTo>
                      <a:pt x="7472" y="35172"/>
                    </a:lnTo>
                    <a:lnTo>
                      <a:pt x="7613" y="35242"/>
                    </a:lnTo>
                    <a:lnTo>
                      <a:pt x="7965" y="35242"/>
                    </a:lnTo>
                    <a:lnTo>
                      <a:pt x="8106" y="35172"/>
                    </a:lnTo>
                    <a:lnTo>
                      <a:pt x="8176" y="35031"/>
                    </a:lnTo>
                    <a:lnTo>
                      <a:pt x="8388" y="34749"/>
                    </a:lnTo>
                    <a:lnTo>
                      <a:pt x="8458" y="34326"/>
                    </a:lnTo>
                    <a:lnTo>
                      <a:pt x="8529" y="33410"/>
                    </a:lnTo>
                    <a:lnTo>
                      <a:pt x="8599" y="32705"/>
                    </a:lnTo>
                    <a:lnTo>
                      <a:pt x="8740" y="33410"/>
                    </a:lnTo>
                    <a:lnTo>
                      <a:pt x="8952" y="33903"/>
                    </a:lnTo>
                    <a:lnTo>
                      <a:pt x="9163" y="34256"/>
                    </a:lnTo>
                    <a:lnTo>
                      <a:pt x="9375" y="34397"/>
                    </a:lnTo>
                    <a:lnTo>
                      <a:pt x="9516" y="34397"/>
                    </a:lnTo>
                    <a:lnTo>
                      <a:pt x="9586" y="34326"/>
                    </a:lnTo>
                    <a:lnTo>
                      <a:pt x="9657" y="34256"/>
                    </a:lnTo>
                    <a:lnTo>
                      <a:pt x="9727" y="34044"/>
                    </a:lnTo>
                    <a:lnTo>
                      <a:pt x="9798" y="33551"/>
                    </a:lnTo>
                    <a:lnTo>
                      <a:pt x="9657" y="32775"/>
                    </a:lnTo>
                    <a:lnTo>
                      <a:pt x="10079" y="33410"/>
                    </a:lnTo>
                    <a:lnTo>
                      <a:pt x="10643" y="34256"/>
                    </a:lnTo>
                    <a:lnTo>
                      <a:pt x="10925" y="34608"/>
                    </a:lnTo>
                    <a:lnTo>
                      <a:pt x="11207" y="34890"/>
                    </a:lnTo>
                    <a:lnTo>
                      <a:pt x="11419" y="34960"/>
                    </a:lnTo>
                    <a:lnTo>
                      <a:pt x="11701" y="34960"/>
                    </a:lnTo>
                    <a:lnTo>
                      <a:pt x="11842" y="34890"/>
                    </a:lnTo>
                    <a:lnTo>
                      <a:pt x="11912" y="34749"/>
                    </a:lnTo>
                    <a:lnTo>
                      <a:pt x="11983" y="34538"/>
                    </a:lnTo>
                    <a:lnTo>
                      <a:pt x="11983" y="34397"/>
                    </a:lnTo>
                    <a:lnTo>
                      <a:pt x="11842" y="34185"/>
                    </a:lnTo>
                    <a:lnTo>
                      <a:pt x="11560" y="33762"/>
                    </a:lnTo>
                    <a:lnTo>
                      <a:pt x="11207" y="33269"/>
                    </a:lnTo>
                    <a:lnTo>
                      <a:pt x="10291" y="32494"/>
                    </a:lnTo>
                    <a:lnTo>
                      <a:pt x="9657" y="31930"/>
                    </a:lnTo>
                    <a:lnTo>
                      <a:pt x="10643" y="32494"/>
                    </a:lnTo>
                    <a:lnTo>
                      <a:pt x="11771" y="33198"/>
                    </a:lnTo>
                    <a:lnTo>
                      <a:pt x="12194" y="33339"/>
                    </a:lnTo>
                    <a:lnTo>
                      <a:pt x="12335" y="33339"/>
                    </a:lnTo>
                    <a:lnTo>
                      <a:pt x="12335" y="33269"/>
                    </a:lnTo>
                    <a:lnTo>
                      <a:pt x="12335" y="33128"/>
                    </a:lnTo>
                    <a:lnTo>
                      <a:pt x="12124" y="32916"/>
                    </a:lnTo>
                    <a:lnTo>
                      <a:pt x="11489" y="32141"/>
                    </a:lnTo>
                    <a:lnTo>
                      <a:pt x="11137" y="31789"/>
                    </a:lnTo>
                    <a:lnTo>
                      <a:pt x="10784" y="31577"/>
                    </a:lnTo>
                    <a:lnTo>
                      <a:pt x="10220" y="31295"/>
                    </a:lnTo>
                    <a:lnTo>
                      <a:pt x="10009" y="31154"/>
                    </a:lnTo>
                    <a:lnTo>
                      <a:pt x="9727" y="30943"/>
                    </a:lnTo>
                    <a:lnTo>
                      <a:pt x="9516" y="30590"/>
                    </a:lnTo>
                    <a:lnTo>
                      <a:pt x="9304" y="30027"/>
                    </a:lnTo>
                    <a:lnTo>
                      <a:pt x="9234" y="29604"/>
                    </a:lnTo>
                    <a:lnTo>
                      <a:pt x="9163" y="29181"/>
                    </a:lnTo>
                    <a:lnTo>
                      <a:pt x="9234" y="28123"/>
                    </a:lnTo>
                    <a:lnTo>
                      <a:pt x="9445" y="26291"/>
                    </a:lnTo>
                    <a:lnTo>
                      <a:pt x="10079" y="27348"/>
                    </a:lnTo>
                    <a:lnTo>
                      <a:pt x="10573" y="28123"/>
                    </a:lnTo>
                    <a:lnTo>
                      <a:pt x="11066" y="28899"/>
                    </a:lnTo>
                    <a:lnTo>
                      <a:pt x="11560" y="29392"/>
                    </a:lnTo>
                    <a:lnTo>
                      <a:pt x="11771" y="29533"/>
                    </a:lnTo>
                    <a:lnTo>
                      <a:pt x="11983" y="29604"/>
                    </a:lnTo>
                    <a:lnTo>
                      <a:pt x="12194" y="29533"/>
                    </a:lnTo>
                    <a:lnTo>
                      <a:pt x="12335" y="29322"/>
                    </a:lnTo>
                    <a:lnTo>
                      <a:pt x="12405" y="28969"/>
                    </a:lnTo>
                    <a:lnTo>
                      <a:pt x="12405" y="28476"/>
                    </a:lnTo>
                    <a:lnTo>
                      <a:pt x="12335" y="28194"/>
                    </a:lnTo>
                    <a:lnTo>
                      <a:pt x="12194" y="27842"/>
                    </a:lnTo>
                    <a:lnTo>
                      <a:pt x="11560" y="27066"/>
                    </a:lnTo>
                    <a:lnTo>
                      <a:pt x="10855" y="26361"/>
                    </a:lnTo>
                    <a:lnTo>
                      <a:pt x="10573" y="26009"/>
                    </a:lnTo>
                    <a:lnTo>
                      <a:pt x="10361" y="25798"/>
                    </a:lnTo>
                    <a:lnTo>
                      <a:pt x="9939" y="25586"/>
                    </a:lnTo>
                    <a:lnTo>
                      <a:pt x="9727" y="25516"/>
                    </a:lnTo>
                    <a:lnTo>
                      <a:pt x="9657" y="25375"/>
                    </a:lnTo>
                    <a:lnTo>
                      <a:pt x="9586" y="25234"/>
                    </a:lnTo>
                    <a:lnTo>
                      <a:pt x="9516" y="25022"/>
                    </a:lnTo>
                    <a:lnTo>
                      <a:pt x="9657" y="24670"/>
                    </a:lnTo>
                    <a:lnTo>
                      <a:pt x="9939" y="23260"/>
                    </a:lnTo>
                    <a:lnTo>
                      <a:pt x="10150" y="21850"/>
                    </a:lnTo>
                    <a:lnTo>
                      <a:pt x="11842" y="24388"/>
                    </a:lnTo>
                    <a:lnTo>
                      <a:pt x="12899" y="25938"/>
                    </a:lnTo>
                    <a:lnTo>
                      <a:pt x="13886" y="27630"/>
                    </a:lnTo>
                    <a:lnTo>
                      <a:pt x="14731" y="29322"/>
                    </a:lnTo>
                    <a:lnTo>
                      <a:pt x="15154" y="30168"/>
                    </a:lnTo>
                    <a:lnTo>
                      <a:pt x="15436" y="30943"/>
                    </a:lnTo>
                    <a:lnTo>
                      <a:pt x="15648" y="31718"/>
                    </a:lnTo>
                    <a:lnTo>
                      <a:pt x="15718" y="32353"/>
                    </a:lnTo>
                    <a:lnTo>
                      <a:pt x="15718" y="32987"/>
                    </a:lnTo>
                    <a:lnTo>
                      <a:pt x="15577" y="33551"/>
                    </a:lnTo>
                    <a:lnTo>
                      <a:pt x="15507" y="33762"/>
                    </a:lnTo>
                    <a:lnTo>
                      <a:pt x="15225" y="33974"/>
                    </a:lnTo>
                    <a:lnTo>
                      <a:pt x="14520" y="34679"/>
                    </a:lnTo>
                    <a:lnTo>
                      <a:pt x="12405" y="36229"/>
                    </a:lnTo>
                    <a:lnTo>
                      <a:pt x="11348" y="37075"/>
                    </a:lnTo>
                    <a:lnTo>
                      <a:pt x="10502" y="37780"/>
                    </a:lnTo>
                    <a:lnTo>
                      <a:pt x="10220" y="38132"/>
                    </a:lnTo>
                    <a:lnTo>
                      <a:pt x="9939" y="38414"/>
                    </a:lnTo>
                    <a:lnTo>
                      <a:pt x="9868" y="38626"/>
                    </a:lnTo>
                    <a:lnTo>
                      <a:pt x="9868" y="38767"/>
                    </a:lnTo>
                    <a:lnTo>
                      <a:pt x="9939" y="38837"/>
                    </a:lnTo>
                    <a:lnTo>
                      <a:pt x="10079" y="38908"/>
                    </a:lnTo>
                    <a:lnTo>
                      <a:pt x="10432" y="38837"/>
                    </a:lnTo>
                    <a:lnTo>
                      <a:pt x="10855" y="38696"/>
                    </a:lnTo>
                    <a:lnTo>
                      <a:pt x="11278" y="38485"/>
                    </a:lnTo>
                    <a:lnTo>
                      <a:pt x="12687" y="37709"/>
                    </a:lnTo>
                    <a:lnTo>
                      <a:pt x="12687" y="37709"/>
                    </a:lnTo>
                    <a:lnTo>
                      <a:pt x="12264" y="38767"/>
                    </a:lnTo>
                    <a:lnTo>
                      <a:pt x="11912" y="39542"/>
                    </a:lnTo>
                    <a:lnTo>
                      <a:pt x="11560" y="40247"/>
                    </a:lnTo>
                    <a:lnTo>
                      <a:pt x="10996" y="41163"/>
                    </a:lnTo>
                    <a:lnTo>
                      <a:pt x="10643" y="41586"/>
                    </a:lnTo>
                    <a:lnTo>
                      <a:pt x="10291" y="41938"/>
                    </a:lnTo>
                    <a:lnTo>
                      <a:pt x="10150" y="42150"/>
                    </a:lnTo>
                    <a:lnTo>
                      <a:pt x="10009" y="42361"/>
                    </a:lnTo>
                    <a:lnTo>
                      <a:pt x="10009" y="42573"/>
                    </a:lnTo>
                    <a:lnTo>
                      <a:pt x="10150" y="42855"/>
                    </a:lnTo>
                    <a:lnTo>
                      <a:pt x="10291" y="43066"/>
                    </a:lnTo>
                    <a:lnTo>
                      <a:pt x="10502" y="43137"/>
                    </a:lnTo>
                    <a:lnTo>
                      <a:pt x="10643" y="43207"/>
                    </a:lnTo>
                    <a:lnTo>
                      <a:pt x="10784" y="43137"/>
                    </a:lnTo>
                    <a:lnTo>
                      <a:pt x="11066" y="42925"/>
                    </a:lnTo>
                    <a:lnTo>
                      <a:pt x="11348" y="42502"/>
                    </a:lnTo>
                    <a:lnTo>
                      <a:pt x="11912" y="41656"/>
                    </a:lnTo>
                    <a:lnTo>
                      <a:pt x="12124" y="41445"/>
                    </a:lnTo>
                    <a:lnTo>
                      <a:pt x="12194" y="41375"/>
                    </a:lnTo>
                    <a:lnTo>
                      <a:pt x="12264" y="41375"/>
                    </a:lnTo>
                    <a:lnTo>
                      <a:pt x="12124" y="41656"/>
                    </a:lnTo>
                    <a:lnTo>
                      <a:pt x="12053" y="42079"/>
                    </a:lnTo>
                    <a:lnTo>
                      <a:pt x="12053" y="42432"/>
                    </a:lnTo>
                    <a:lnTo>
                      <a:pt x="12124" y="42855"/>
                    </a:lnTo>
                    <a:lnTo>
                      <a:pt x="12194" y="43137"/>
                    </a:lnTo>
                    <a:lnTo>
                      <a:pt x="12335" y="43348"/>
                    </a:lnTo>
                    <a:lnTo>
                      <a:pt x="12476" y="43419"/>
                    </a:lnTo>
                    <a:lnTo>
                      <a:pt x="12546" y="43348"/>
                    </a:lnTo>
                    <a:lnTo>
                      <a:pt x="12617" y="43137"/>
                    </a:lnTo>
                    <a:lnTo>
                      <a:pt x="12617" y="42855"/>
                    </a:lnTo>
                    <a:lnTo>
                      <a:pt x="12617" y="42220"/>
                    </a:lnTo>
                    <a:lnTo>
                      <a:pt x="12617" y="41656"/>
                    </a:lnTo>
                    <a:lnTo>
                      <a:pt x="12687" y="41445"/>
                    </a:lnTo>
                    <a:lnTo>
                      <a:pt x="12758" y="41375"/>
                    </a:lnTo>
                    <a:lnTo>
                      <a:pt x="12969" y="41938"/>
                    </a:lnTo>
                    <a:lnTo>
                      <a:pt x="13322" y="42573"/>
                    </a:lnTo>
                    <a:lnTo>
                      <a:pt x="13463" y="42855"/>
                    </a:lnTo>
                    <a:lnTo>
                      <a:pt x="13745" y="43066"/>
                    </a:lnTo>
                    <a:lnTo>
                      <a:pt x="14027" y="43137"/>
                    </a:lnTo>
                    <a:lnTo>
                      <a:pt x="14379" y="43066"/>
                    </a:lnTo>
                    <a:lnTo>
                      <a:pt x="14661" y="42855"/>
                    </a:lnTo>
                    <a:lnTo>
                      <a:pt x="14802" y="42714"/>
                    </a:lnTo>
                    <a:lnTo>
                      <a:pt x="14802" y="42502"/>
                    </a:lnTo>
                    <a:lnTo>
                      <a:pt x="14731" y="42361"/>
                    </a:lnTo>
                    <a:lnTo>
                      <a:pt x="14308" y="41938"/>
                    </a:lnTo>
                    <a:lnTo>
                      <a:pt x="14168" y="41797"/>
                    </a:lnTo>
                    <a:lnTo>
                      <a:pt x="14097" y="41656"/>
                    </a:lnTo>
                    <a:lnTo>
                      <a:pt x="13674" y="40529"/>
                    </a:lnTo>
                    <a:lnTo>
                      <a:pt x="13392" y="39824"/>
                    </a:lnTo>
                    <a:lnTo>
                      <a:pt x="13251" y="39119"/>
                    </a:lnTo>
                    <a:lnTo>
                      <a:pt x="13181" y="38837"/>
                    </a:lnTo>
                    <a:lnTo>
                      <a:pt x="13181" y="38485"/>
                    </a:lnTo>
                    <a:lnTo>
                      <a:pt x="13251" y="38203"/>
                    </a:lnTo>
                    <a:lnTo>
                      <a:pt x="13322" y="37921"/>
                    </a:lnTo>
                    <a:lnTo>
                      <a:pt x="13533" y="37639"/>
                    </a:lnTo>
                    <a:lnTo>
                      <a:pt x="13745" y="37427"/>
                    </a:lnTo>
                    <a:lnTo>
                      <a:pt x="14097" y="37216"/>
                    </a:lnTo>
                    <a:lnTo>
                      <a:pt x="14520" y="37075"/>
                    </a:lnTo>
                    <a:lnTo>
                      <a:pt x="14872" y="38273"/>
                    </a:lnTo>
                    <a:lnTo>
                      <a:pt x="15154" y="39049"/>
                    </a:lnTo>
                    <a:lnTo>
                      <a:pt x="15436" y="39824"/>
                    </a:lnTo>
                    <a:lnTo>
                      <a:pt x="15789" y="40458"/>
                    </a:lnTo>
                    <a:lnTo>
                      <a:pt x="16000" y="40599"/>
                    </a:lnTo>
                    <a:lnTo>
                      <a:pt x="16141" y="40670"/>
                    </a:lnTo>
                    <a:lnTo>
                      <a:pt x="16353" y="40599"/>
                    </a:lnTo>
                    <a:lnTo>
                      <a:pt x="16493" y="40458"/>
                    </a:lnTo>
                    <a:lnTo>
                      <a:pt x="16705" y="40106"/>
                    </a:lnTo>
                    <a:lnTo>
                      <a:pt x="16846" y="39612"/>
                    </a:lnTo>
                    <a:lnTo>
                      <a:pt x="16846" y="39260"/>
                    </a:lnTo>
                    <a:lnTo>
                      <a:pt x="16705" y="38908"/>
                    </a:lnTo>
                    <a:lnTo>
                      <a:pt x="16493" y="38414"/>
                    </a:lnTo>
                    <a:lnTo>
                      <a:pt x="16282" y="37991"/>
                    </a:lnTo>
                    <a:lnTo>
                      <a:pt x="15718" y="37075"/>
                    </a:lnTo>
                    <a:lnTo>
                      <a:pt x="15507" y="36723"/>
                    </a:lnTo>
                    <a:lnTo>
                      <a:pt x="15366" y="36370"/>
                    </a:lnTo>
                    <a:lnTo>
                      <a:pt x="15154" y="35454"/>
                    </a:lnTo>
                    <a:lnTo>
                      <a:pt x="15154" y="35172"/>
                    </a:lnTo>
                    <a:lnTo>
                      <a:pt x="15154" y="34890"/>
                    </a:lnTo>
                    <a:lnTo>
                      <a:pt x="15295" y="34608"/>
                    </a:lnTo>
                    <a:lnTo>
                      <a:pt x="15436" y="34256"/>
                    </a:lnTo>
                    <a:lnTo>
                      <a:pt x="16071" y="33269"/>
                    </a:lnTo>
                    <a:lnTo>
                      <a:pt x="16775" y="35031"/>
                    </a:lnTo>
                    <a:lnTo>
                      <a:pt x="17410" y="36793"/>
                    </a:lnTo>
                    <a:lnTo>
                      <a:pt x="17903" y="38626"/>
                    </a:lnTo>
                    <a:lnTo>
                      <a:pt x="18115" y="39542"/>
                    </a:lnTo>
                    <a:lnTo>
                      <a:pt x="18256" y="40458"/>
                    </a:lnTo>
                    <a:lnTo>
                      <a:pt x="18326" y="41445"/>
                    </a:lnTo>
                    <a:lnTo>
                      <a:pt x="18326" y="41656"/>
                    </a:lnTo>
                    <a:lnTo>
                      <a:pt x="18326" y="41868"/>
                    </a:lnTo>
                    <a:lnTo>
                      <a:pt x="18185" y="41938"/>
                    </a:lnTo>
                    <a:lnTo>
                      <a:pt x="18044" y="42079"/>
                    </a:lnTo>
                    <a:lnTo>
                      <a:pt x="17551" y="42643"/>
                    </a:lnTo>
                    <a:lnTo>
                      <a:pt x="17198" y="42996"/>
                    </a:lnTo>
                    <a:lnTo>
                      <a:pt x="16634" y="43419"/>
                    </a:lnTo>
                    <a:lnTo>
                      <a:pt x="16071" y="43842"/>
                    </a:lnTo>
                    <a:lnTo>
                      <a:pt x="15648" y="44123"/>
                    </a:lnTo>
                    <a:lnTo>
                      <a:pt x="15225" y="44194"/>
                    </a:lnTo>
                    <a:lnTo>
                      <a:pt x="14661" y="44335"/>
                    </a:lnTo>
                    <a:lnTo>
                      <a:pt x="13322" y="44687"/>
                    </a:lnTo>
                    <a:lnTo>
                      <a:pt x="12687" y="44899"/>
                    </a:lnTo>
                    <a:lnTo>
                      <a:pt x="12124" y="45181"/>
                    </a:lnTo>
                    <a:lnTo>
                      <a:pt x="11912" y="45392"/>
                    </a:lnTo>
                    <a:lnTo>
                      <a:pt x="11771" y="45604"/>
                    </a:lnTo>
                    <a:lnTo>
                      <a:pt x="11630" y="45815"/>
                    </a:lnTo>
                    <a:lnTo>
                      <a:pt x="11630" y="46097"/>
                    </a:lnTo>
                    <a:lnTo>
                      <a:pt x="11630" y="46238"/>
                    </a:lnTo>
                    <a:lnTo>
                      <a:pt x="11701" y="46308"/>
                    </a:lnTo>
                    <a:lnTo>
                      <a:pt x="12053" y="46308"/>
                    </a:lnTo>
                    <a:lnTo>
                      <a:pt x="12476" y="46238"/>
                    </a:lnTo>
                    <a:lnTo>
                      <a:pt x="12969" y="46097"/>
                    </a:lnTo>
                    <a:lnTo>
                      <a:pt x="14027" y="45745"/>
                    </a:lnTo>
                    <a:lnTo>
                      <a:pt x="14661" y="45533"/>
                    </a:lnTo>
                    <a:lnTo>
                      <a:pt x="14379" y="46097"/>
                    </a:lnTo>
                    <a:lnTo>
                      <a:pt x="14027" y="46802"/>
                    </a:lnTo>
                    <a:lnTo>
                      <a:pt x="13674" y="47436"/>
                    </a:lnTo>
                    <a:lnTo>
                      <a:pt x="13463" y="47718"/>
                    </a:lnTo>
                    <a:lnTo>
                      <a:pt x="13251" y="47930"/>
                    </a:lnTo>
                    <a:lnTo>
                      <a:pt x="13040" y="48141"/>
                    </a:lnTo>
                    <a:lnTo>
                      <a:pt x="12758" y="48212"/>
                    </a:lnTo>
                    <a:lnTo>
                      <a:pt x="12194" y="48353"/>
                    </a:lnTo>
                    <a:lnTo>
                      <a:pt x="11912" y="48493"/>
                    </a:lnTo>
                    <a:lnTo>
                      <a:pt x="11701" y="48634"/>
                    </a:lnTo>
                    <a:lnTo>
                      <a:pt x="11489" y="48846"/>
                    </a:lnTo>
                    <a:lnTo>
                      <a:pt x="11348" y="49128"/>
                    </a:lnTo>
                    <a:lnTo>
                      <a:pt x="11278" y="49692"/>
                    </a:lnTo>
                    <a:lnTo>
                      <a:pt x="11278" y="49903"/>
                    </a:lnTo>
                    <a:lnTo>
                      <a:pt x="11348" y="49974"/>
                    </a:lnTo>
                    <a:lnTo>
                      <a:pt x="11419" y="50044"/>
                    </a:lnTo>
                    <a:lnTo>
                      <a:pt x="11560" y="50044"/>
                    </a:lnTo>
                    <a:lnTo>
                      <a:pt x="11842" y="49974"/>
                    </a:lnTo>
                    <a:lnTo>
                      <a:pt x="12124" y="49762"/>
                    </a:lnTo>
                    <a:lnTo>
                      <a:pt x="12476" y="49480"/>
                    </a:lnTo>
                    <a:lnTo>
                      <a:pt x="12969" y="48916"/>
                    </a:lnTo>
                    <a:lnTo>
                      <a:pt x="12969" y="49551"/>
                    </a:lnTo>
                    <a:lnTo>
                      <a:pt x="13040" y="49903"/>
                    </a:lnTo>
                    <a:lnTo>
                      <a:pt x="13181" y="50185"/>
                    </a:lnTo>
                    <a:lnTo>
                      <a:pt x="13322" y="50467"/>
                    </a:lnTo>
                    <a:lnTo>
                      <a:pt x="13533" y="50608"/>
                    </a:lnTo>
                    <a:lnTo>
                      <a:pt x="13815" y="50608"/>
                    </a:lnTo>
                    <a:lnTo>
                      <a:pt x="14097" y="50397"/>
                    </a:lnTo>
                    <a:lnTo>
                      <a:pt x="14238" y="50256"/>
                    </a:lnTo>
                    <a:lnTo>
                      <a:pt x="14308" y="50044"/>
                    </a:lnTo>
                    <a:lnTo>
                      <a:pt x="14308" y="49480"/>
                    </a:lnTo>
                    <a:lnTo>
                      <a:pt x="14238" y="48916"/>
                    </a:lnTo>
                    <a:lnTo>
                      <a:pt x="14238" y="48634"/>
                    </a:lnTo>
                    <a:lnTo>
                      <a:pt x="14308" y="48423"/>
                    </a:lnTo>
                    <a:lnTo>
                      <a:pt x="14520" y="48987"/>
                    </a:lnTo>
                    <a:lnTo>
                      <a:pt x="14872" y="49833"/>
                    </a:lnTo>
                    <a:lnTo>
                      <a:pt x="15084" y="50256"/>
                    </a:lnTo>
                    <a:lnTo>
                      <a:pt x="15366" y="50608"/>
                    </a:lnTo>
                    <a:lnTo>
                      <a:pt x="15648" y="50890"/>
                    </a:lnTo>
                    <a:lnTo>
                      <a:pt x="15930" y="50890"/>
                    </a:lnTo>
                    <a:lnTo>
                      <a:pt x="16141" y="50819"/>
                    </a:lnTo>
                    <a:lnTo>
                      <a:pt x="16282" y="50749"/>
                    </a:lnTo>
                    <a:lnTo>
                      <a:pt x="16423" y="50608"/>
                    </a:lnTo>
                    <a:lnTo>
                      <a:pt x="16423" y="50467"/>
                    </a:lnTo>
                    <a:lnTo>
                      <a:pt x="16423" y="50115"/>
                    </a:lnTo>
                    <a:lnTo>
                      <a:pt x="16212" y="49762"/>
                    </a:lnTo>
                    <a:lnTo>
                      <a:pt x="15718" y="49128"/>
                    </a:lnTo>
                    <a:lnTo>
                      <a:pt x="15436" y="48705"/>
                    </a:lnTo>
                    <a:lnTo>
                      <a:pt x="15084" y="47789"/>
                    </a:lnTo>
                    <a:lnTo>
                      <a:pt x="15013" y="47436"/>
                    </a:lnTo>
                    <a:lnTo>
                      <a:pt x="14943" y="47084"/>
                    </a:lnTo>
                    <a:lnTo>
                      <a:pt x="14943" y="46731"/>
                    </a:lnTo>
                    <a:lnTo>
                      <a:pt x="15084" y="46379"/>
                    </a:lnTo>
                    <a:lnTo>
                      <a:pt x="15295" y="45956"/>
                    </a:lnTo>
                    <a:lnTo>
                      <a:pt x="15648" y="45392"/>
                    </a:lnTo>
                    <a:lnTo>
                      <a:pt x="16071" y="44758"/>
                    </a:lnTo>
                    <a:lnTo>
                      <a:pt x="16634" y="44123"/>
                    </a:lnTo>
                    <a:lnTo>
                      <a:pt x="16634" y="44123"/>
                    </a:lnTo>
                    <a:lnTo>
                      <a:pt x="16282" y="45745"/>
                    </a:lnTo>
                    <a:lnTo>
                      <a:pt x="16212" y="46520"/>
                    </a:lnTo>
                    <a:lnTo>
                      <a:pt x="16141" y="47366"/>
                    </a:lnTo>
                    <a:lnTo>
                      <a:pt x="16212" y="46943"/>
                    </a:lnTo>
                    <a:lnTo>
                      <a:pt x="16423" y="46379"/>
                    </a:lnTo>
                    <a:lnTo>
                      <a:pt x="17128" y="44899"/>
                    </a:lnTo>
                    <a:lnTo>
                      <a:pt x="17551" y="44123"/>
                    </a:lnTo>
                    <a:lnTo>
                      <a:pt x="17974" y="43419"/>
                    </a:lnTo>
                    <a:lnTo>
                      <a:pt x="18326" y="42925"/>
                    </a:lnTo>
                    <a:lnTo>
                      <a:pt x="18678" y="42643"/>
                    </a:lnTo>
                    <a:lnTo>
                      <a:pt x="18960" y="44123"/>
                    </a:lnTo>
                    <a:lnTo>
                      <a:pt x="19172" y="45745"/>
                    </a:lnTo>
                    <a:lnTo>
                      <a:pt x="19313" y="46520"/>
                    </a:lnTo>
                    <a:lnTo>
                      <a:pt x="19313" y="47295"/>
                    </a:lnTo>
                    <a:lnTo>
                      <a:pt x="19242" y="48000"/>
                    </a:lnTo>
                    <a:lnTo>
                      <a:pt x="19031" y="48634"/>
                    </a:lnTo>
                    <a:lnTo>
                      <a:pt x="18256" y="50185"/>
                    </a:lnTo>
                    <a:lnTo>
                      <a:pt x="17762" y="51101"/>
                    </a:lnTo>
                    <a:lnTo>
                      <a:pt x="17621" y="51383"/>
                    </a:lnTo>
                    <a:lnTo>
                      <a:pt x="17621" y="51454"/>
                    </a:lnTo>
                    <a:lnTo>
                      <a:pt x="18044" y="51031"/>
                    </a:lnTo>
                    <a:lnTo>
                      <a:pt x="18538" y="50538"/>
                    </a:lnTo>
                    <a:lnTo>
                      <a:pt x="18960" y="50115"/>
                    </a:lnTo>
                    <a:lnTo>
                      <a:pt x="19383" y="49621"/>
                    </a:lnTo>
                    <a:lnTo>
                      <a:pt x="19383" y="50890"/>
                    </a:lnTo>
                    <a:lnTo>
                      <a:pt x="19313" y="51313"/>
                    </a:lnTo>
                    <a:lnTo>
                      <a:pt x="19172" y="51524"/>
                    </a:lnTo>
                    <a:lnTo>
                      <a:pt x="19031" y="51736"/>
                    </a:lnTo>
                    <a:lnTo>
                      <a:pt x="18749" y="52018"/>
                    </a:lnTo>
                    <a:lnTo>
                      <a:pt x="18397" y="52300"/>
                    </a:lnTo>
                    <a:lnTo>
                      <a:pt x="17974" y="52793"/>
                    </a:lnTo>
                    <a:lnTo>
                      <a:pt x="17480" y="53286"/>
                    </a:lnTo>
                    <a:lnTo>
                      <a:pt x="16846" y="53780"/>
                    </a:lnTo>
                    <a:lnTo>
                      <a:pt x="16564" y="54062"/>
                    </a:lnTo>
                    <a:lnTo>
                      <a:pt x="16423" y="54344"/>
                    </a:lnTo>
                    <a:lnTo>
                      <a:pt x="16282" y="54696"/>
                    </a:lnTo>
                    <a:lnTo>
                      <a:pt x="16282" y="55119"/>
                    </a:lnTo>
                    <a:lnTo>
                      <a:pt x="16705" y="54837"/>
                    </a:lnTo>
                    <a:lnTo>
                      <a:pt x="17692" y="54273"/>
                    </a:lnTo>
                    <a:lnTo>
                      <a:pt x="19172" y="53498"/>
                    </a:lnTo>
                    <a:lnTo>
                      <a:pt x="18678" y="54203"/>
                    </a:lnTo>
                    <a:lnTo>
                      <a:pt x="18044" y="55260"/>
                    </a:lnTo>
                    <a:lnTo>
                      <a:pt x="17762" y="55824"/>
                    </a:lnTo>
                    <a:lnTo>
                      <a:pt x="17692" y="56317"/>
                    </a:lnTo>
                    <a:lnTo>
                      <a:pt x="17621" y="56529"/>
                    </a:lnTo>
                    <a:lnTo>
                      <a:pt x="17692" y="56670"/>
                    </a:lnTo>
                    <a:lnTo>
                      <a:pt x="17762" y="56881"/>
                    </a:lnTo>
                    <a:lnTo>
                      <a:pt x="17903" y="56952"/>
                    </a:lnTo>
                    <a:lnTo>
                      <a:pt x="18044" y="57022"/>
                    </a:lnTo>
                    <a:lnTo>
                      <a:pt x="18185" y="56952"/>
                    </a:lnTo>
                    <a:lnTo>
                      <a:pt x="18397" y="56670"/>
                    </a:lnTo>
                    <a:lnTo>
                      <a:pt x="18608" y="56247"/>
                    </a:lnTo>
                    <a:lnTo>
                      <a:pt x="18819" y="55683"/>
                    </a:lnTo>
                    <a:lnTo>
                      <a:pt x="19172" y="54485"/>
                    </a:lnTo>
                    <a:lnTo>
                      <a:pt x="19313" y="53991"/>
                    </a:lnTo>
                    <a:lnTo>
                      <a:pt x="19454" y="53709"/>
                    </a:lnTo>
                    <a:lnTo>
                      <a:pt x="19383" y="54696"/>
                    </a:lnTo>
                    <a:lnTo>
                      <a:pt x="19313" y="55965"/>
                    </a:lnTo>
                    <a:lnTo>
                      <a:pt x="19383" y="56529"/>
                    </a:lnTo>
                    <a:lnTo>
                      <a:pt x="19524" y="57022"/>
                    </a:lnTo>
                    <a:lnTo>
                      <a:pt x="19665" y="57234"/>
                    </a:lnTo>
                    <a:lnTo>
                      <a:pt x="19806" y="57375"/>
                    </a:lnTo>
                    <a:lnTo>
                      <a:pt x="20018" y="57445"/>
                    </a:lnTo>
                    <a:lnTo>
                      <a:pt x="20229" y="57515"/>
                    </a:lnTo>
                    <a:lnTo>
                      <a:pt x="20441" y="57515"/>
                    </a:lnTo>
                    <a:lnTo>
                      <a:pt x="20582" y="57445"/>
                    </a:lnTo>
                    <a:lnTo>
                      <a:pt x="20723" y="57304"/>
                    </a:lnTo>
                    <a:lnTo>
                      <a:pt x="20793" y="57093"/>
                    </a:lnTo>
                    <a:lnTo>
                      <a:pt x="20863" y="56670"/>
                    </a:lnTo>
                    <a:lnTo>
                      <a:pt x="20793" y="56106"/>
                    </a:lnTo>
                    <a:lnTo>
                      <a:pt x="20652" y="55542"/>
                    </a:lnTo>
                    <a:lnTo>
                      <a:pt x="20793" y="55965"/>
                    </a:lnTo>
                    <a:lnTo>
                      <a:pt x="21075" y="56670"/>
                    </a:lnTo>
                    <a:lnTo>
                      <a:pt x="21427" y="57304"/>
                    </a:lnTo>
                    <a:lnTo>
                      <a:pt x="21780" y="57797"/>
                    </a:lnTo>
                    <a:lnTo>
                      <a:pt x="21921" y="57938"/>
                    </a:lnTo>
                    <a:lnTo>
                      <a:pt x="22132" y="58009"/>
                    </a:lnTo>
                    <a:lnTo>
                      <a:pt x="22344" y="58079"/>
                    </a:lnTo>
                    <a:lnTo>
                      <a:pt x="22626" y="58009"/>
                    </a:lnTo>
                    <a:lnTo>
                      <a:pt x="22767" y="57868"/>
                    </a:lnTo>
                    <a:lnTo>
                      <a:pt x="22907" y="57727"/>
                    </a:lnTo>
                    <a:lnTo>
                      <a:pt x="22978" y="57515"/>
                    </a:lnTo>
                    <a:lnTo>
                      <a:pt x="22978" y="57304"/>
                    </a:lnTo>
                    <a:lnTo>
                      <a:pt x="22907" y="56811"/>
                    </a:lnTo>
                    <a:lnTo>
                      <a:pt x="22696" y="56247"/>
                    </a:lnTo>
                    <a:lnTo>
                      <a:pt x="22414" y="55683"/>
                    </a:lnTo>
                    <a:lnTo>
                      <a:pt x="22062" y="55189"/>
                    </a:lnTo>
                    <a:lnTo>
                      <a:pt x="21568" y="54344"/>
                    </a:lnTo>
                    <a:lnTo>
                      <a:pt x="22626" y="54837"/>
                    </a:lnTo>
                    <a:lnTo>
                      <a:pt x="23330" y="55049"/>
                    </a:lnTo>
                    <a:lnTo>
                      <a:pt x="23894" y="55049"/>
                    </a:lnTo>
                    <a:lnTo>
                      <a:pt x="23894" y="54908"/>
                    </a:lnTo>
                    <a:lnTo>
                      <a:pt x="23894" y="54767"/>
                    </a:lnTo>
                    <a:lnTo>
                      <a:pt x="23824" y="54626"/>
                    </a:lnTo>
                    <a:lnTo>
                      <a:pt x="23471" y="54132"/>
                    </a:lnTo>
                    <a:lnTo>
                      <a:pt x="22907" y="53568"/>
                    </a:lnTo>
                    <a:lnTo>
                      <a:pt x="22132" y="52864"/>
                    </a:lnTo>
                    <a:lnTo>
                      <a:pt x="21639" y="52370"/>
                    </a:lnTo>
                    <a:lnTo>
                      <a:pt x="21286" y="51947"/>
                    </a:lnTo>
                    <a:lnTo>
                      <a:pt x="21075" y="51454"/>
                    </a:lnTo>
                    <a:lnTo>
                      <a:pt x="20934" y="51031"/>
                    </a:lnTo>
                    <a:lnTo>
                      <a:pt x="20934" y="50538"/>
                    </a:lnTo>
                    <a:lnTo>
                      <a:pt x="20863" y="49974"/>
                    </a:lnTo>
                    <a:lnTo>
                      <a:pt x="20863" y="48564"/>
                    </a:lnTo>
                    <a:lnTo>
                      <a:pt x="20793" y="47013"/>
                    </a:lnTo>
                    <a:lnTo>
                      <a:pt x="20652" y="45463"/>
                    </a:lnTo>
                    <a:lnTo>
                      <a:pt x="20441" y="43912"/>
                    </a:lnTo>
                    <a:lnTo>
                      <a:pt x="20159" y="42361"/>
                    </a:lnTo>
                    <a:lnTo>
                      <a:pt x="20159" y="42361"/>
                    </a:lnTo>
                    <a:lnTo>
                      <a:pt x="20652" y="42502"/>
                    </a:lnTo>
                    <a:lnTo>
                      <a:pt x="21004" y="42714"/>
                    </a:lnTo>
                    <a:lnTo>
                      <a:pt x="21216" y="42925"/>
                    </a:lnTo>
                    <a:lnTo>
                      <a:pt x="21357" y="43137"/>
                    </a:lnTo>
                    <a:lnTo>
                      <a:pt x="21568" y="43348"/>
                    </a:lnTo>
                    <a:lnTo>
                      <a:pt x="21780" y="43489"/>
                    </a:lnTo>
                    <a:lnTo>
                      <a:pt x="22132" y="43630"/>
                    </a:lnTo>
                    <a:lnTo>
                      <a:pt x="22626" y="43701"/>
                    </a:lnTo>
                    <a:lnTo>
                      <a:pt x="22414" y="45181"/>
                    </a:lnTo>
                    <a:lnTo>
                      <a:pt x="22344" y="45886"/>
                    </a:lnTo>
                    <a:lnTo>
                      <a:pt x="22344" y="46308"/>
                    </a:lnTo>
                    <a:lnTo>
                      <a:pt x="22414" y="46661"/>
                    </a:lnTo>
                    <a:lnTo>
                      <a:pt x="23048" y="45604"/>
                    </a:lnTo>
                    <a:lnTo>
                      <a:pt x="23683" y="44335"/>
                    </a:lnTo>
                    <a:lnTo>
                      <a:pt x="24176" y="44828"/>
                    </a:lnTo>
                    <a:lnTo>
                      <a:pt x="24599" y="45392"/>
                    </a:lnTo>
                    <a:lnTo>
                      <a:pt x="25022" y="45956"/>
                    </a:lnTo>
                    <a:lnTo>
                      <a:pt x="25445" y="46520"/>
                    </a:lnTo>
                    <a:lnTo>
                      <a:pt x="25092" y="46520"/>
                    </a:lnTo>
                    <a:lnTo>
                      <a:pt x="24881" y="46590"/>
                    </a:lnTo>
                    <a:lnTo>
                      <a:pt x="24740" y="46731"/>
                    </a:lnTo>
                    <a:lnTo>
                      <a:pt x="24458" y="47084"/>
                    </a:lnTo>
                    <a:lnTo>
                      <a:pt x="24176" y="47577"/>
                    </a:lnTo>
                    <a:lnTo>
                      <a:pt x="23965" y="48071"/>
                    </a:lnTo>
                    <a:lnTo>
                      <a:pt x="23965" y="48493"/>
                    </a:lnTo>
                    <a:lnTo>
                      <a:pt x="23965" y="48634"/>
                    </a:lnTo>
                    <a:lnTo>
                      <a:pt x="24035" y="48705"/>
                    </a:lnTo>
                    <a:lnTo>
                      <a:pt x="24106" y="48775"/>
                    </a:lnTo>
                    <a:lnTo>
                      <a:pt x="24247" y="48775"/>
                    </a:lnTo>
                    <a:lnTo>
                      <a:pt x="24458" y="48705"/>
                    </a:lnTo>
                    <a:lnTo>
                      <a:pt x="24599" y="48493"/>
                    </a:lnTo>
                    <a:lnTo>
                      <a:pt x="25022" y="47930"/>
                    </a:lnTo>
                    <a:lnTo>
                      <a:pt x="25374" y="47295"/>
                    </a:lnTo>
                    <a:lnTo>
                      <a:pt x="25515" y="46802"/>
                    </a:lnTo>
                    <a:lnTo>
                      <a:pt x="25656" y="47013"/>
                    </a:lnTo>
                    <a:lnTo>
                      <a:pt x="25656" y="47225"/>
                    </a:lnTo>
                    <a:lnTo>
                      <a:pt x="25656" y="47648"/>
                    </a:lnTo>
                    <a:lnTo>
                      <a:pt x="25586" y="48071"/>
                    </a:lnTo>
                    <a:lnTo>
                      <a:pt x="25374" y="48493"/>
                    </a:lnTo>
                    <a:lnTo>
                      <a:pt x="25304" y="48916"/>
                    </a:lnTo>
                    <a:lnTo>
                      <a:pt x="25233" y="49269"/>
                    </a:lnTo>
                    <a:lnTo>
                      <a:pt x="25233" y="49621"/>
                    </a:lnTo>
                    <a:lnTo>
                      <a:pt x="25374" y="49833"/>
                    </a:lnTo>
                    <a:lnTo>
                      <a:pt x="25515" y="49974"/>
                    </a:lnTo>
                    <a:lnTo>
                      <a:pt x="25656" y="50044"/>
                    </a:lnTo>
                    <a:lnTo>
                      <a:pt x="25868" y="50115"/>
                    </a:lnTo>
                    <a:lnTo>
                      <a:pt x="25938" y="50115"/>
                    </a:lnTo>
                    <a:lnTo>
                      <a:pt x="26079" y="50044"/>
                    </a:lnTo>
                    <a:lnTo>
                      <a:pt x="26291" y="49833"/>
                    </a:lnTo>
                    <a:lnTo>
                      <a:pt x="26432" y="49410"/>
                    </a:lnTo>
                    <a:lnTo>
                      <a:pt x="26643" y="48564"/>
                    </a:lnTo>
                    <a:lnTo>
                      <a:pt x="26784" y="48212"/>
                    </a:lnTo>
                    <a:lnTo>
                      <a:pt x="26925" y="48071"/>
                    </a:lnTo>
                    <a:lnTo>
                      <a:pt x="27137" y="48775"/>
                    </a:lnTo>
                    <a:lnTo>
                      <a:pt x="27559" y="49903"/>
                    </a:lnTo>
                    <a:lnTo>
                      <a:pt x="27771" y="50326"/>
                    </a:lnTo>
                    <a:lnTo>
                      <a:pt x="27912" y="50467"/>
                    </a:lnTo>
                    <a:lnTo>
                      <a:pt x="28053" y="50608"/>
                    </a:lnTo>
                    <a:lnTo>
                      <a:pt x="28123" y="50608"/>
                    </a:lnTo>
                    <a:lnTo>
                      <a:pt x="28264" y="50538"/>
                    </a:lnTo>
                    <a:lnTo>
                      <a:pt x="28335" y="50326"/>
                    </a:lnTo>
                    <a:lnTo>
                      <a:pt x="28476" y="50044"/>
                    </a:lnTo>
                    <a:lnTo>
                      <a:pt x="28476" y="49692"/>
                    </a:lnTo>
                    <a:lnTo>
                      <a:pt x="28335" y="49410"/>
                    </a:lnTo>
                    <a:lnTo>
                      <a:pt x="28123" y="48987"/>
                    </a:lnTo>
                    <a:lnTo>
                      <a:pt x="27912" y="48634"/>
                    </a:lnTo>
                    <a:lnTo>
                      <a:pt x="27348" y="47930"/>
                    </a:lnTo>
                    <a:lnTo>
                      <a:pt x="27137" y="47577"/>
                    </a:lnTo>
                    <a:lnTo>
                      <a:pt x="26996" y="47295"/>
                    </a:lnTo>
                    <a:lnTo>
                      <a:pt x="26996" y="47295"/>
                    </a:lnTo>
                    <a:lnTo>
                      <a:pt x="27841" y="48071"/>
                    </a:lnTo>
                    <a:lnTo>
                      <a:pt x="28335" y="48493"/>
                    </a:lnTo>
                    <a:lnTo>
                      <a:pt x="28828" y="48916"/>
                    </a:lnTo>
                    <a:lnTo>
                      <a:pt x="29251" y="49198"/>
                    </a:lnTo>
                    <a:lnTo>
                      <a:pt x="29533" y="49198"/>
                    </a:lnTo>
                    <a:lnTo>
                      <a:pt x="29533" y="48987"/>
                    </a:lnTo>
                    <a:lnTo>
                      <a:pt x="29533" y="48775"/>
                    </a:lnTo>
                    <a:lnTo>
                      <a:pt x="29251" y="47859"/>
                    </a:lnTo>
                    <a:lnTo>
                      <a:pt x="29040" y="47507"/>
                    </a:lnTo>
                    <a:lnTo>
                      <a:pt x="28828" y="47295"/>
                    </a:lnTo>
                    <a:lnTo>
                      <a:pt x="28546" y="47084"/>
                    </a:lnTo>
                    <a:lnTo>
                      <a:pt x="28194" y="46872"/>
                    </a:lnTo>
                    <a:lnTo>
                      <a:pt x="27559" y="46590"/>
                    </a:lnTo>
                    <a:lnTo>
                      <a:pt x="27207" y="46449"/>
                    </a:lnTo>
                    <a:lnTo>
                      <a:pt x="26925" y="46308"/>
                    </a:lnTo>
                    <a:lnTo>
                      <a:pt x="26361" y="45745"/>
                    </a:lnTo>
                    <a:lnTo>
                      <a:pt x="25797" y="45040"/>
                    </a:lnTo>
                    <a:lnTo>
                      <a:pt x="25233" y="44335"/>
                    </a:lnTo>
                    <a:lnTo>
                      <a:pt x="24599" y="43701"/>
                    </a:lnTo>
                    <a:lnTo>
                      <a:pt x="25586" y="43842"/>
                    </a:lnTo>
                    <a:lnTo>
                      <a:pt x="26996" y="44053"/>
                    </a:lnTo>
                    <a:lnTo>
                      <a:pt x="28264" y="44053"/>
                    </a:lnTo>
                    <a:lnTo>
                      <a:pt x="28687" y="43982"/>
                    </a:lnTo>
                    <a:lnTo>
                      <a:pt x="28828" y="43912"/>
                    </a:lnTo>
                    <a:lnTo>
                      <a:pt x="28899" y="43771"/>
                    </a:lnTo>
                    <a:lnTo>
                      <a:pt x="28899" y="43630"/>
                    </a:lnTo>
                    <a:lnTo>
                      <a:pt x="28828" y="43489"/>
                    </a:lnTo>
                    <a:lnTo>
                      <a:pt x="28617" y="43278"/>
                    </a:lnTo>
                    <a:lnTo>
                      <a:pt x="28405" y="43137"/>
                    </a:lnTo>
                    <a:lnTo>
                      <a:pt x="27700" y="42925"/>
                    </a:lnTo>
                    <a:lnTo>
                      <a:pt x="26996" y="42714"/>
                    </a:lnTo>
                    <a:lnTo>
                      <a:pt x="25374" y="42432"/>
                    </a:lnTo>
                    <a:lnTo>
                      <a:pt x="24388" y="42361"/>
                    </a:lnTo>
                    <a:lnTo>
                      <a:pt x="23048" y="42220"/>
                    </a:lnTo>
                    <a:lnTo>
                      <a:pt x="22414" y="42150"/>
                    </a:lnTo>
                    <a:lnTo>
                      <a:pt x="21850" y="42079"/>
                    </a:lnTo>
                    <a:lnTo>
                      <a:pt x="21216" y="41938"/>
                    </a:lnTo>
                    <a:lnTo>
                      <a:pt x="20723" y="41727"/>
                    </a:lnTo>
                    <a:lnTo>
                      <a:pt x="20300" y="41375"/>
                    </a:lnTo>
                    <a:lnTo>
                      <a:pt x="19877" y="40952"/>
                    </a:lnTo>
                    <a:lnTo>
                      <a:pt x="19524" y="40176"/>
                    </a:lnTo>
                    <a:lnTo>
                      <a:pt x="19172" y="39260"/>
                    </a:lnTo>
                    <a:lnTo>
                      <a:pt x="18890" y="38273"/>
                    </a:lnTo>
                    <a:lnTo>
                      <a:pt x="18678" y="37216"/>
                    </a:lnTo>
                    <a:lnTo>
                      <a:pt x="18185" y="35172"/>
                    </a:lnTo>
                    <a:lnTo>
                      <a:pt x="17974" y="34185"/>
                    </a:lnTo>
                    <a:lnTo>
                      <a:pt x="17692" y="33339"/>
                    </a:lnTo>
                    <a:lnTo>
                      <a:pt x="18185" y="33410"/>
                    </a:lnTo>
                    <a:lnTo>
                      <a:pt x="18678" y="33621"/>
                    </a:lnTo>
                    <a:lnTo>
                      <a:pt x="19101" y="33903"/>
                    </a:lnTo>
                    <a:lnTo>
                      <a:pt x="19454" y="34256"/>
                    </a:lnTo>
                    <a:lnTo>
                      <a:pt x="20229" y="35101"/>
                    </a:lnTo>
                    <a:lnTo>
                      <a:pt x="20582" y="35524"/>
                    </a:lnTo>
                    <a:lnTo>
                      <a:pt x="21004" y="35947"/>
                    </a:lnTo>
                    <a:lnTo>
                      <a:pt x="21780" y="36723"/>
                    </a:lnTo>
                    <a:lnTo>
                      <a:pt x="22344" y="37286"/>
                    </a:lnTo>
                    <a:lnTo>
                      <a:pt x="22978" y="37780"/>
                    </a:lnTo>
                    <a:lnTo>
                      <a:pt x="23542" y="38203"/>
                    </a:lnTo>
                    <a:lnTo>
                      <a:pt x="24176" y="38485"/>
                    </a:lnTo>
                    <a:lnTo>
                      <a:pt x="24388" y="38555"/>
                    </a:lnTo>
                    <a:lnTo>
                      <a:pt x="24670" y="38555"/>
                    </a:lnTo>
                    <a:lnTo>
                      <a:pt x="24881" y="38485"/>
                    </a:lnTo>
                    <a:lnTo>
                      <a:pt x="25092" y="38344"/>
                    </a:lnTo>
                    <a:lnTo>
                      <a:pt x="25022" y="38767"/>
                    </a:lnTo>
                    <a:lnTo>
                      <a:pt x="25092" y="39119"/>
                    </a:lnTo>
                    <a:lnTo>
                      <a:pt x="25304" y="39260"/>
                    </a:lnTo>
                    <a:lnTo>
                      <a:pt x="25515" y="39331"/>
                    </a:lnTo>
                    <a:lnTo>
                      <a:pt x="25727" y="39260"/>
                    </a:lnTo>
                    <a:lnTo>
                      <a:pt x="25868" y="38978"/>
                    </a:lnTo>
                    <a:lnTo>
                      <a:pt x="26009" y="38555"/>
                    </a:lnTo>
                    <a:lnTo>
                      <a:pt x="26009" y="37921"/>
                    </a:lnTo>
                    <a:lnTo>
                      <a:pt x="26291" y="38344"/>
                    </a:lnTo>
                    <a:lnTo>
                      <a:pt x="26855" y="38978"/>
                    </a:lnTo>
                    <a:lnTo>
                      <a:pt x="27137" y="39260"/>
                    </a:lnTo>
                    <a:lnTo>
                      <a:pt x="27418" y="39401"/>
                    </a:lnTo>
                    <a:lnTo>
                      <a:pt x="27559" y="39401"/>
                    </a:lnTo>
                    <a:lnTo>
                      <a:pt x="27630" y="39331"/>
                    </a:lnTo>
                    <a:lnTo>
                      <a:pt x="27700" y="39260"/>
                    </a:lnTo>
                    <a:lnTo>
                      <a:pt x="27771" y="39049"/>
                    </a:lnTo>
                    <a:lnTo>
                      <a:pt x="27771" y="38837"/>
                    </a:lnTo>
                    <a:lnTo>
                      <a:pt x="27771" y="38696"/>
                    </a:lnTo>
                    <a:lnTo>
                      <a:pt x="27630" y="38414"/>
                    </a:lnTo>
                    <a:lnTo>
                      <a:pt x="27348" y="38132"/>
                    </a:lnTo>
                    <a:lnTo>
                      <a:pt x="27066" y="37921"/>
                    </a:lnTo>
                    <a:lnTo>
                      <a:pt x="26784" y="37709"/>
                    </a:lnTo>
                    <a:lnTo>
                      <a:pt x="26502" y="37498"/>
                    </a:lnTo>
                    <a:lnTo>
                      <a:pt x="26432" y="37216"/>
                    </a:lnTo>
                    <a:lnTo>
                      <a:pt x="26361" y="37075"/>
                    </a:lnTo>
                    <a:lnTo>
                      <a:pt x="26432" y="36864"/>
                    </a:lnTo>
                    <a:lnTo>
                      <a:pt x="26996" y="37286"/>
                    </a:lnTo>
                    <a:lnTo>
                      <a:pt x="27489" y="37568"/>
                    </a:lnTo>
                    <a:lnTo>
                      <a:pt x="27982" y="37780"/>
                    </a:lnTo>
                    <a:lnTo>
                      <a:pt x="28476" y="37921"/>
                    </a:lnTo>
                    <a:lnTo>
                      <a:pt x="28899" y="37991"/>
                    </a:lnTo>
                    <a:lnTo>
                      <a:pt x="29110" y="37991"/>
                    </a:lnTo>
                    <a:lnTo>
                      <a:pt x="29322" y="37921"/>
                    </a:lnTo>
                    <a:lnTo>
                      <a:pt x="29462" y="37850"/>
                    </a:lnTo>
                    <a:lnTo>
                      <a:pt x="29603" y="37709"/>
                    </a:lnTo>
                    <a:lnTo>
                      <a:pt x="29674" y="37498"/>
                    </a:lnTo>
                    <a:lnTo>
                      <a:pt x="29674" y="37357"/>
                    </a:lnTo>
                    <a:lnTo>
                      <a:pt x="29603" y="37216"/>
                    </a:lnTo>
                    <a:lnTo>
                      <a:pt x="29462" y="37075"/>
                    </a:lnTo>
                    <a:lnTo>
                      <a:pt x="29110" y="36793"/>
                    </a:lnTo>
                    <a:lnTo>
                      <a:pt x="28617" y="36652"/>
                    </a:lnTo>
                    <a:lnTo>
                      <a:pt x="27489" y="36441"/>
                    </a:lnTo>
                    <a:lnTo>
                      <a:pt x="26714" y="36229"/>
                    </a:lnTo>
                    <a:lnTo>
                      <a:pt x="27277" y="36229"/>
                    </a:lnTo>
                    <a:lnTo>
                      <a:pt x="28194" y="36159"/>
                    </a:lnTo>
                    <a:lnTo>
                      <a:pt x="29040" y="36018"/>
                    </a:lnTo>
                    <a:lnTo>
                      <a:pt x="29322" y="35877"/>
                    </a:lnTo>
                    <a:lnTo>
                      <a:pt x="29533" y="35736"/>
                    </a:lnTo>
                    <a:lnTo>
                      <a:pt x="29744" y="35313"/>
                    </a:lnTo>
                    <a:lnTo>
                      <a:pt x="29815" y="35031"/>
                    </a:lnTo>
                    <a:lnTo>
                      <a:pt x="29885" y="34820"/>
                    </a:lnTo>
                    <a:lnTo>
                      <a:pt x="29815" y="34608"/>
                    </a:lnTo>
                    <a:lnTo>
                      <a:pt x="29744" y="34467"/>
                    </a:lnTo>
                    <a:lnTo>
                      <a:pt x="29462" y="34397"/>
                    </a:lnTo>
                    <a:lnTo>
                      <a:pt x="29110" y="34397"/>
                    </a:lnTo>
                    <a:lnTo>
                      <a:pt x="28335" y="34679"/>
                    </a:lnTo>
                    <a:lnTo>
                      <a:pt x="27066" y="35101"/>
                    </a:lnTo>
                    <a:lnTo>
                      <a:pt x="26432" y="35383"/>
                    </a:lnTo>
                    <a:lnTo>
                      <a:pt x="26009" y="35665"/>
                    </a:lnTo>
                    <a:lnTo>
                      <a:pt x="25868" y="35806"/>
                    </a:lnTo>
                    <a:lnTo>
                      <a:pt x="25797" y="35877"/>
                    </a:lnTo>
                    <a:lnTo>
                      <a:pt x="25797" y="36008"/>
                    </a:lnTo>
                    <a:lnTo>
                      <a:pt x="25797" y="36008"/>
                    </a:lnTo>
                    <a:lnTo>
                      <a:pt x="24952" y="35524"/>
                    </a:lnTo>
                    <a:lnTo>
                      <a:pt x="23965" y="34890"/>
                    </a:lnTo>
                    <a:lnTo>
                      <a:pt x="22978" y="34185"/>
                    </a:lnTo>
                    <a:lnTo>
                      <a:pt x="21991" y="33621"/>
                    </a:lnTo>
                    <a:lnTo>
                      <a:pt x="23260" y="33621"/>
                    </a:lnTo>
                    <a:lnTo>
                      <a:pt x="24106" y="33692"/>
                    </a:lnTo>
                    <a:lnTo>
                      <a:pt x="24952" y="33692"/>
                    </a:lnTo>
                    <a:lnTo>
                      <a:pt x="25727" y="33621"/>
                    </a:lnTo>
                    <a:lnTo>
                      <a:pt x="26079" y="33551"/>
                    </a:lnTo>
                    <a:lnTo>
                      <a:pt x="26432" y="33480"/>
                    </a:lnTo>
                    <a:lnTo>
                      <a:pt x="26643" y="33339"/>
                    </a:lnTo>
                    <a:lnTo>
                      <a:pt x="26855" y="33198"/>
                    </a:lnTo>
                    <a:lnTo>
                      <a:pt x="26996" y="32916"/>
                    </a:lnTo>
                    <a:lnTo>
                      <a:pt x="26996" y="32705"/>
                    </a:lnTo>
                    <a:lnTo>
                      <a:pt x="26925" y="32423"/>
                    </a:lnTo>
                    <a:lnTo>
                      <a:pt x="26784" y="32282"/>
                    </a:lnTo>
                    <a:lnTo>
                      <a:pt x="26502" y="32141"/>
                    </a:lnTo>
                    <a:lnTo>
                      <a:pt x="25233" y="32141"/>
                    </a:lnTo>
                    <a:lnTo>
                      <a:pt x="24247" y="32353"/>
                    </a:lnTo>
                    <a:lnTo>
                      <a:pt x="22203" y="32775"/>
                    </a:lnTo>
                    <a:lnTo>
                      <a:pt x="21427" y="32987"/>
                    </a:lnTo>
                    <a:lnTo>
                      <a:pt x="20934" y="33057"/>
                    </a:lnTo>
                    <a:lnTo>
                      <a:pt x="19172" y="32775"/>
                    </a:lnTo>
                    <a:lnTo>
                      <a:pt x="17903" y="32634"/>
                    </a:lnTo>
                    <a:lnTo>
                      <a:pt x="17480" y="32564"/>
                    </a:lnTo>
                    <a:lnTo>
                      <a:pt x="17410" y="32564"/>
                    </a:lnTo>
                    <a:lnTo>
                      <a:pt x="17410" y="32634"/>
                    </a:lnTo>
                    <a:lnTo>
                      <a:pt x="17269" y="32423"/>
                    </a:lnTo>
                    <a:lnTo>
                      <a:pt x="17057" y="32141"/>
                    </a:lnTo>
                    <a:lnTo>
                      <a:pt x="16775" y="31295"/>
                    </a:lnTo>
                    <a:lnTo>
                      <a:pt x="16493" y="30449"/>
                    </a:lnTo>
                    <a:lnTo>
                      <a:pt x="16212" y="29745"/>
                    </a:lnTo>
                    <a:lnTo>
                      <a:pt x="15225" y="27630"/>
                    </a:lnTo>
                    <a:lnTo>
                      <a:pt x="14097" y="25586"/>
                    </a:lnTo>
                    <a:lnTo>
                      <a:pt x="12899" y="23542"/>
                    </a:lnTo>
                    <a:lnTo>
                      <a:pt x="11630" y="21568"/>
                    </a:lnTo>
                    <a:lnTo>
                      <a:pt x="14379" y="21568"/>
                    </a:lnTo>
                    <a:lnTo>
                      <a:pt x="14802" y="21639"/>
                    </a:lnTo>
                    <a:lnTo>
                      <a:pt x="15154" y="21850"/>
                    </a:lnTo>
                    <a:lnTo>
                      <a:pt x="15366" y="21991"/>
                    </a:lnTo>
                    <a:lnTo>
                      <a:pt x="15577" y="22203"/>
                    </a:lnTo>
                    <a:lnTo>
                      <a:pt x="15930" y="22767"/>
                    </a:lnTo>
                    <a:lnTo>
                      <a:pt x="16282" y="23472"/>
                    </a:lnTo>
                    <a:lnTo>
                      <a:pt x="16564" y="24176"/>
                    </a:lnTo>
                    <a:lnTo>
                      <a:pt x="16846" y="24952"/>
                    </a:lnTo>
                    <a:lnTo>
                      <a:pt x="17198" y="25586"/>
                    </a:lnTo>
                    <a:lnTo>
                      <a:pt x="17551" y="26079"/>
                    </a:lnTo>
                    <a:lnTo>
                      <a:pt x="17762" y="26291"/>
                    </a:lnTo>
                    <a:lnTo>
                      <a:pt x="17974" y="26432"/>
                    </a:lnTo>
                    <a:lnTo>
                      <a:pt x="18397" y="26502"/>
                    </a:lnTo>
                    <a:lnTo>
                      <a:pt x="18608" y="26502"/>
                    </a:lnTo>
                    <a:lnTo>
                      <a:pt x="18749" y="26432"/>
                    </a:lnTo>
                    <a:lnTo>
                      <a:pt x="18819" y="26220"/>
                    </a:lnTo>
                    <a:lnTo>
                      <a:pt x="18749" y="25938"/>
                    </a:lnTo>
                    <a:lnTo>
                      <a:pt x="18608" y="25586"/>
                    </a:lnTo>
                    <a:lnTo>
                      <a:pt x="18115" y="24740"/>
                    </a:lnTo>
                    <a:lnTo>
                      <a:pt x="17480" y="23894"/>
                    </a:lnTo>
                    <a:lnTo>
                      <a:pt x="16775" y="23049"/>
                    </a:lnTo>
                    <a:lnTo>
                      <a:pt x="16141" y="22344"/>
                    </a:lnTo>
                    <a:lnTo>
                      <a:pt x="15789" y="21991"/>
                    </a:lnTo>
                    <a:lnTo>
                      <a:pt x="16634" y="22203"/>
                    </a:lnTo>
                    <a:lnTo>
                      <a:pt x="17551" y="22485"/>
                    </a:lnTo>
                    <a:lnTo>
                      <a:pt x="18467" y="22908"/>
                    </a:lnTo>
                    <a:lnTo>
                      <a:pt x="18819" y="23190"/>
                    </a:lnTo>
                    <a:lnTo>
                      <a:pt x="19172" y="23401"/>
                    </a:lnTo>
                    <a:lnTo>
                      <a:pt x="19665" y="23965"/>
                    </a:lnTo>
                    <a:lnTo>
                      <a:pt x="19806" y="24176"/>
                    </a:lnTo>
                    <a:lnTo>
                      <a:pt x="19806" y="24388"/>
                    </a:lnTo>
                    <a:lnTo>
                      <a:pt x="19877" y="24599"/>
                    </a:lnTo>
                    <a:lnTo>
                      <a:pt x="20018" y="24881"/>
                    </a:lnTo>
                    <a:lnTo>
                      <a:pt x="20088" y="25375"/>
                    </a:lnTo>
                    <a:lnTo>
                      <a:pt x="20229" y="25938"/>
                    </a:lnTo>
                    <a:lnTo>
                      <a:pt x="20300" y="26220"/>
                    </a:lnTo>
                    <a:lnTo>
                      <a:pt x="20370" y="26502"/>
                    </a:lnTo>
                    <a:lnTo>
                      <a:pt x="20582" y="26643"/>
                    </a:lnTo>
                    <a:lnTo>
                      <a:pt x="20863" y="26784"/>
                    </a:lnTo>
                    <a:lnTo>
                      <a:pt x="21004" y="26714"/>
                    </a:lnTo>
                    <a:lnTo>
                      <a:pt x="21145" y="26714"/>
                    </a:lnTo>
                    <a:lnTo>
                      <a:pt x="21286" y="26573"/>
                    </a:lnTo>
                    <a:lnTo>
                      <a:pt x="21357" y="26502"/>
                    </a:lnTo>
                    <a:lnTo>
                      <a:pt x="21357" y="26220"/>
                    </a:lnTo>
                    <a:lnTo>
                      <a:pt x="21357" y="25868"/>
                    </a:lnTo>
                    <a:lnTo>
                      <a:pt x="21075" y="25163"/>
                    </a:lnTo>
                    <a:lnTo>
                      <a:pt x="20863" y="24670"/>
                    </a:lnTo>
                    <a:lnTo>
                      <a:pt x="21004" y="24811"/>
                    </a:lnTo>
                    <a:lnTo>
                      <a:pt x="21216" y="25022"/>
                    </a:lnTo>
                    <a:lnTo>
                      <a:pt x="21568" y="25657"/>
                    </a:lnTo>
                    <a:lnTo>
                      <a:pt x="21850" y="25938"/>
                    </a:lnTo>
                    <a:lnTo>
                      <a:pt x="22062" y="26079"/>
                    </a:lnTo>
                    <a:lnTo>
                      <a:pt x="22344" y="26220"/>
                    </a:lnTo>
                    <a:lnTo>
                      <a:pt x="22485" y="26150"/>
                    </a:lnTo>
                    <a:lnTo>
                      <a:pt x="22555" y="26079"/>
                    </a:lnTo>
                    <a:lnTo>
                      <a:pt x="22696" y="25938"/>
                    </a:lnTo>
                    <a:lnTo>
                      <a:pt x="22767" y="25868"/>
                    </a:lnTo>
                    <a:lnTo>
                      <a:pt x="22767" y="25727"/>
                    </a:lnTo>
                    <a:lnTo>
                      <a:pt x="22696" y="25657"/>
                    </a:lnTo>
                    <a:lnTo>
                      <a:pt x="22555" y="25445"/>
                    </a:lnTo>
                    <a:lnTo>
                      <a:pt x="22273" y="25234"/>
                    </a:lnTo>
                    <a:lnTo>
                      <a:pt x="21709" y="24811"/>
                    </a:lnTo>
                    <a:lnTo>
                      <a:pt x="21568" y="24599"/>
                    </a:lnTo>
                    <a:lnTo>
                      <a:pt x="21568" y="24529"/>
                    </a:lnTo>
                    <a:lnTo>
                      <a:pt x="21568" y="24388"/>
                    </a:lnTo>
                    <a:lnTo>
                      <a:pt x="21991" y="24670"/>
                    </a:lnTo>
                    <a:lnTo>
                      <a:pt x="22837" y="25093"/>
                    </a:lnTo>
                    <a:lnTo>
                      <a:pt x="23189" y="25234"/>
                    </a:lnTo>
                    <a:lnTo>
                      <a:pt x="23542" y="25234"/>
                    </a:lnTo>
                    <a:lnTo>
                      <a:pt x="23612" y="25163"/>
                    </a:lnTo>
                    <a:lnTo>
                      <a:pt x="23683" y="25093"/>
                    </a:lnTo>
                    <a:lnTo>
                      <a:pt x="23683" y="24881"/>
                    </a:lnTo>
                    <a:lnTo>
                      <a:pt x="23683" y="24670"/>
                    </a:lnTo>
                    <a:lnTo>
                      <a:pt x="23471" y="24317"/>
                    </a:lnTo>
                    <a:lnTo>
                      <a:pt x="23260" y="24106"/>
                    </a:lnTo>
                    <a:lnTo>
                      <a:pt x="22907" y="24035"/>
                    </a:lnTo>
                    <a:lnTo>
                      <a:pt x="22555" y="23965"/>
                    </a:lnTo>
                    <a:lnTo>
                      <a:pt x="21780" y="23965"/>
                    </a:lnTo>
                    <a:lnTo>
                      <a:pt x="21498" y="23894"/>
                    </a:lnTo>
                    <a:lnTo>
                      <a:pt x="21216" y="23753"/>
                    </a:lnTo>
                    <a:lnTo>
                      <a:pt x="22203" y="23472"/>
                    </a:lnTo>
                    <a:lnTo>
                      <a:pt x="22907" y="23260"/>
                    </a:lnTo>
                    <a:lnTo>
                      <a:pt x="23542" y="23049"/>
                    </a:lnTo>
                    <a:lnTo>
                      <a:pt x="24035" y="22767"/>
                    </a:lnTo>
                    <a:lnTo>
                      <a:pt x="24176" y="22626"/>
                    </a:lnTo>
                    <a:lnTo>
                      <a:pt x="24247" y="22555"/>
                    </a:lnTo>
                    <a:lnTo>
                      <a:pt x="24176" y="22414"/>
                    </a:lnTo>
                    <a:lnTo>
                      <a:pt x="23965" y="22344"/>
                    </a:lnTo>
                    <a:lnTo>
                      <a:pt x="23612" y="22273"/>
                    </a:lnTo>
                    <a:lnTo>
                      <a:pt x="23119" y="22203"/>
                    </a:lnTo>
                    <a:lnTo>
                      <a:pt x="22837" y="22203"/>
                    </a:lnTo>
                    <a:lnTo>
                      <a:pt x="22485" y="22344"/>
                    </a:lnTo>
                    <a:lnTo>
                      <a:pt x="22132" y="22555"/>
                    </a:lnTo>
                    <a:lnTo>
                      <a:pt x="21850" y="22767"/>
                    </a:lnTo>
                    <a:lnTo>
                      <a:pt x="21286" y="23190"/>
                    </a:lnTo>
                    <a:lnTo>
                      <a:pt x="21004" y="23331"/>
                    </a:lnTo>
                    <a:lnTo>
                      <a:pt x="20723" y="23331"/>
                    </a:lnTo>
                    <a:lnTo>
                      <a:pt x="20300" y="23260"/>
                    </a:lnTo>
                    <a:lnTo>
                      <a:pt x="19806" y="23049"/>
                    </a:lnTo>
                    <a:lnTo>
                      <a:pt x="18749" y="22485"/>
                    </a:lnTo>
                    <a:lnTo>
                      <a:pt x="17692" y="21921"/>
                    </a:lnTo>
                    <a:lnTo>
                      <a:pt x="17198" y="21639"/>
                    </a:lnTo>
                    <a:lnTo>
                      <a:pt x="16775" y="21498"/>
                    </a:lnTo>
                    <a:lnTo>
                      <a:pt x="17833" y="21568"/>
                    </a:lnTo>
                    <a:lnTo>
                      <a:pt x="19313" y="21639"/>
                    </a:lnTo>
                    <a:lnTo>
                      <a:pt x="20088" y="21568"/>
                    </a:lnTo>
                    <a:lnTo>
                      <a:pt x="20723" y="21498"/>
                    </a:lnTo>
                    <a:lnTo>
                      <a:pt x="20934" y="21357"/>
                    </a:lnTo>
                    <a:lnTo>
                      <a:pt x="21145" y="21216"/>
                    </a:lnTo>
                    <a:lnTo>
                      <a:pt x="21216" y="21075"/>
                    </a:lnTo>
                    <a:lnTo>
                      <a:pt x="21286" y="20864"/>
                    </a:lnTo>
                    <a:lnTo>
                      <a:pt x="21216" y="20582"/>
                    </a:lnTo>
                    <a:lnTo>
                      <a:pt x="21075" y="20441"/>
                    </a:lnTo>
                    <a:lnTo>
                      <a:pt x="20863" y="20300"/>
                    </a:lnTo>
                    <a:lnTo>
                      <a:pt x="20582" y="20159"/>
                    </a:lnTo>
                    <a:lnTo>
                      <a:pt x="19806" y="20088"/>
                    </a:lnTo>
                    <a:lnTo>
                      <a:pt x="18890" y="20159"/>
                    </a:lnTo>
                    <a:lnTo>
                      <a:pt x="17974" y="20229"/>
                    </a:lnTo>
                    <a:lnTo>
                      <a:pt x="17128" y="20370"/>
                    </a:lnTo>
                    <a:lnTo>
                      <a:pt x="16000" y="20582"/>
                    </a:lnTo>
                    <a:lnTo>
                      <a:pt x="14731" y="20864"/>
                    </a:lnTo>
                    <a:lnTo>
                      <a:pt x="13463" y="21075"/>
                    </a:lnTo>
                    <a:lnTo>
                      <a:pt x="12758" y="21146"/>
                    </a:lnTo>
                    <a:lnTo>
                      <a:pt x="12194" y="21146"/>
                    </a:lnTo>
                    <a:lnTo>
                      <a:pt x="11630" y="21005"/>
                    </a:lnTo>
                    <a:lnTo>
                      <a:pt x="11066" y="20723"/>
                    </a:lnTo>
                    <a:lnTo>
                      <a:pt x="10361" y="20159"/>
                    </a:lnTo>
                    <a:lnTo>
                      <a:pt x="9657" y="19383"/>
                    </a:lnTo>
                    <a:lnTo>
                      <a:pt x="8952" y="18538"/>
                    </a:lnTo>
                    <a:lnTo>
                      <a:pt x="8317" y="17621"/>
                    </a:lnTo>
                    <a:lnTo>
                      <a:pt x="6978" y="15718"/>
                    </a:lnTo>
                    <a:lnTo>
                      <a:pt x="6344" y="14872"/>
                    </a:lnTo>
                    <a:lnTo>
                      <a:pt x="5780" y="14097"/>
                    </a:lnTo>
                    <a:lnTo>
                      <a:pt x="5780" y="14097"/>
                    </a:lnTo>
                    <a:lnTo>
                      <a:pt x="6203" y="14168"/>
                    </a:lnTo>
                    <a:lnTo>
                      <a:pt x="6696" y="14238"/>
                    </a:lnTo>
                    <a:lnTo>
                      <a:pt x="7613" y="14238"/>
                    </a:lnTo>
                    <a:lnTo>
                      <a:pt x="8529" y="14309"/>
                    </a:lnTo>
                    <a:lnTo>
                      <a:pt x="8952" y="14379"/>
                    </a:lnTo>
                    <a:lnTo>
                      <a:pt x="9375" y="14450"/>
                    </a:lnTo>
                    <a:lnTo>
                      <a:pt x="9798" y="14731"/>
                    </a:lnTo>
                    <a:lnTo>
                      <a:pt x="10291" y="14943"/>
                    </a:lnTo>
                    <a:lnTo>
                      <a:pt x="11207" y="15648"/>
                    </a:lnTo>
                    <a:lnTo>
                      <a:pt x="12053" y="16282"/>
                    </a:lnTo>
                    <a:lnTo>
                      <a:pt x="12546" y="16564"/>
                    </a:lnTo>
                    <a:lnTo>
                      <a:pt x="13040" y="16846"/>
                    </a:lnTo>
                    <a:lnTo>
                      <a:pt x="13745" y="17128"/>
                    </a:lnTo>
                    <a:lnTo>
                      <a:pt x="14238" y="17339"/>
                    </a:lnTo>
                    <a:lnTo>
                      <a:pt x="14731" y="17410"/>
                    </a:lnTo>
                    <a:lnTo>
                      <a:pt x="15154" y="17480"/>
                    </a:lnTo>
                    <a:lnTo>
                      <a:pt x="15295" y="17410"/>
                    </a:lnTo>
                    <a:lnTo>
                      <a:pt x="15436" y="17339"/>
                    </a:lnTo>
                    <a:lnTo>
                      <a:pt x="15507" y="17198"/>
                    </a:lnTo>
                    <a:lnTo>
                      <a:pt x="15507" y="17057"/>
                    </a:lnTo>
                    <a:lnTo>
                      <a:pt x="15507" y="16846"/>
                    </a:lnTo>
                    <a:lnTo>
                      <a:pt x="15436" y="16564"/>
                    </a:lnTo>
                    <a:lnTo>
                      <a:pt x="15295" y="16353"/>
                    </a:lnTo>
                    <a:lnTo>
                      <a:pt x="15154" y="16212"/>
                    </a:lnTo>
                    <a:lnTo>
                      <a:pt x="14731" y="15930"/>
                    </a:lnTo>
                    <a:lnTo>
                      <a:pt x="14238" y="15648"/>
                    </a:lnTo>
                    <a:lnTo>
                      <a:pt x="13604" y="15436"/>
                    </a:lnTo>
                    <a:lnTo>
                      <a:pt x="12335" y="14943"/>
                    </a:lnTo>
                    <a:lnTo>
                      <a:pt x="11419" y="14591"/>
                    </a:lnTo>
                    <a:lnTo>
                      <a:pt x="14238" y="14802"/>
                    </a:lnTo>
                    <a:lnTo>
                      <a:pt x="14661" y="15577"/>
                    </a:lnTo>
                    <a:lnTo>
                      <a:pt x="15295" y="15930"/>
                    </a:lnTo>
                    <a:lnTo>
                      <a:pt x="16000" y="16353"/>
                    </a:lnTo>
                    <a:lnTo>
                      <a:pt x="16423" y="16494"/>
                    </a:lnTo>
                    <a:lnTo>
                      <a:pt x="16775" y="16635"/>
                    </a:lnTo>
                    <a:lnTo>
                      <a:pt x="17198" y="16635"/>
                    </a:lnTo>
                    <a:lnTo>
                      <a:pt x="17551" y="16564"/>
                    </a:lnTo>
                    <a:lnTo>
                      <a:pt x="18044" y="16423"/>
                    </a:lnTo>
                    <a:lnTo>
                      <a:pt x="18326" y="16212"/>
                    </a:lnTo>
                    <a:lnTo>
                      <a:pt x="18538" y="16071"/>
                    </a:lnTo>
                    <a:lnTo>
                      <a:pt x="18538" y="15930"/>
                    </a:lnTo>
                    <a:lnTo>
                      <a:pt x="18467" y="15859"/>
                    </a:lnTo>
                    <a:lnTo>
                      <a:pt x="18326" y="15718"/>
                    </a:lnTo>
                    <a:lnTo>
                      <a:pt x="17833" y="15577"/>
                    </a:lnTo>
                    <a:lnTo>
                      <a:pt x="16423" y="15225"/>
                    </a:lnTo>
                    <a:lnTo>
                      <a:pt x="15859" y="15013"/>
                    </a:lnTo>
                    <a:lnTo>
                      <a:pt x="15648" y="14943"/>
                    </a:lnTo>
                    <a:lnTo>
                      <a:pt x="15507" y="14802"/>
                    </a:lnTo>
                    <a:lnTo>
                      <a:pt x="16212" y="14802"/>
                    </a:lnTo>
                    <a:lnTo>
                      <a:pt x="16775" y="14731"/>
                    </a:lnTo>
                    <a:lnTo>
                      <a:pt x="17057" y="14591"/>
                    </a:lnTo>
                    <a:lnTo>
                      <a:pt x="17128" y="14520"/>
                    </a:lnTo>
                    <a:lnTo>
                      <a:pt x="17198" y="14379"/>
                    </a:lnTo>
                    <a:lnTo>
                      <a:pt x="17128" y="14309"/>
                    </a:lnTo>
                    <a:lnTo>
                      <a:pt x="17057" y="14168"/>
                    </a:lnTo>
                    <a:lnTo>
                      <a:pt x="16705" y="14027"/>
                    </a:lnTo>
                    <a:lnTo>
                      <a:pt x="16141" y="13886"/>
                    </a:lnTo>
                    <a:lnTo>
                      <a:pt x="15366" y="13815"/>
                    </a:lnTo>
                    <a:lnTo>
                      <a:pt x="15507" y="13674"/>
                    </a:lnTo>
                    <a:lnTo>
                      <a:pt x="15718" y="13533"/>
                    </a:lnTo>
                    <a:lnTo>
                      <a:pt x="16282" y="13181"/>
                    </a:lnTo>
                    <a:lnTo>
                      <a:pt x="16846" y="12969"/>
                    </a:lnTo>
                    <a:lnTo>
                      <a:pt x="17057" y="12899"/>
                    </a:lnTo>
                    <a:lnTo>
                      <a:pt x="17198" y="12899"/>
                    </a:lnTo>
                    <a:lnTo>
                      <a:pt x="16634" y="12617"/>
                    </a:lnTo>
                    <a:lnTo>
                      <a:pt x="16212" y="12546"/>
                    </a:lnTo>
                    <a:lnTo>
                      <a:pt x="15789" y="12687"/>
                    </a:lnTo>
                    <a:lnTo>
                      <a:pt x="15507" y="12828"/>
                    </a:lnTo>
                    <a:lnTo>
                      <a:pt x="14943" y="13392"/>
                    </a:lnTo>
                    <a:lnTo>
                      <a:pt x="14661" y="13604"/>
                    </a:lnTo>
                    <a:lnTo>
                      <a:pt x="14308" y="13745"/>
                    </a:lnTo>
                    <a:lnTo>
                      <a:pt x="13886" y="13815"/>
                    </a:lnTo>
                    <a:lnTo>
                      <a:pt x="13463" y="13886"/>
                    </a:lnTo>
                    <a:lnTo>
                      <a:pt x="12476" y="13815"/>
                    </a:lnTo>
                    <a:lnTo>
                      <a:pt x="11560" y="13745"/>
                    </a:lnTo>
                    <a:lnTo>
                      <a:pt x="10643" y="13674"/>
                    </a:lnTo>
                    <a:lnTo>
                      <a:pt x="11701" y="13251"/>
                    </a:lnTo>
                    <a:lnTo>
                      <a:pt x="12405" y="12969"/>
                    </a:lnTo>
                    <a:lnTo>
                      <a:pt x="13040" y="12687"/>
                    </a:lnTo>
                    <a:lnTo>
                      <a:pt x="13533" y="12335"/>
                    </a:lnTo>
                    <a:lnTo>
                      <a:pt x="13674" y="12124"/>
                    </a:lnTo>
                    <a:lnTo>
                      <a:pt x="13745" y="11983"/>
                    </a:lnTo>
                    <a:lnTo>
                      <a:pt x="13745" y="11771"/>
                    </a:lnTo>
                    <a:lnTo>
                      <a:pt x="13674" y="11560"/>
                    </a:lnTo>
                    <a:lnTo>
                      <a:pt x="13392" y="11348"/>
                    </a:lnTo>
                    <a:lnTo>
                      <a:pt x="13040" y="11207"/>
                    </a:lnTo>
                    <a:lnTo>
                      <a:pt x="12899" y="11137"/>
                    </a:lnTo>
                    <a:lnTo>
                      <a:pt x="12687" y="11137"/>
                    </a:lnTo>
                    <a:lnTo>
                      <a:pt x="12264" y="11348"/>
                    </a:lnTo>
                    <a:lnTo>
                      <a:pt x="11771" y="11701"/>
                    </a:lnTo>
                    <a:lnTo>
                      <a:pt x="11207" y="12194"/>
                    </a:lnTo>
                    <a:lnTo>
                      <a:pt x="10220" y="13110"/>
                    </a:lnTo>
                    <a:lnTo>
                      <a:pt x="9798" y="13463"/>
                    </a:lnTo>
                    <a:lnTo>
                      <a:pt x="9445" y="13604"/>
                    </a:lnTo>
                    <a:lnTo>
                      <a:pt x="8881" y="13745"/>
                    </a:lnTo>
                    <a:lnTo>
                      <a:pt x="7190" y="13745"/>
                    </a:lnTo>
                    <a:lnTo>
                      <a:pt x="6626" y="13674"/>
                    </a:lnTo>
                    <a:lnTo>
                      <a:pt x="6203" y="13533"/>
                    </a:lnTo>
                    <a:lnTo>
                      <a:pt x="5780" y="13392"/>
                    </a:lnTo>
                    <a:lnTo>
                      <a:pt x="5357" y="13181"/>
                    </a:lnTo>
                    <a:lnTo>
                      <a:pt x="5005" y="12969"/>
                    </a:lnTo>
                    <a:lnTo>
                      <a:pt x="4300" y="12335"/>
                    </a:lnTo>
                    <a:lnTo>
                      <a:pt x="3665" y="11630"/>
                    </a:lnTo>
                    <a:lnTo>
                      <a:pt x="3102" y="10784"/>
                    </a:lnTo>
                    <a:lnTo>
                      <a:pt x="2608" y="9868"/>
                    </a:lnTo>
                    <a:lnTo>
                      <a:pt x="2115" y="8952"/>
                    </a:lnTo>
                    <a:lnTo>
                      <a:pt x="1762" y="8035"/>
                    </a:lnTo>
                    <a:lnTo>
                      <a:pt x="1621" y="7542"/>
                    </a:lnTo>
                    <a:lnTo>
                      <a:pt x="1410" y="6485"/>
                    </a:lnTo>
                    <a:lnTo>
                      <a:pt x="987" y="3665"/>
                    </a:lnTo>
                    <a:lnTo>
                      <a:pt x="846" y="2256"/>
                    </a:lnTo>
                    <a:lnTo>
                      <a:pt x="776" y="1058"/>
                    </a:lnTo>
                    <a:lnTo>
                      <a:pt x="776" y="564"/>
                    </a:lnTo>
                    <a:lnTo>
                      <a:pt x="846" y="282"/>
                    </a:lnTo>
                    <a:lnTo>
                      <a:pt x="917" y="71"/>
                    </a:lnTo>
                    <a:lnTo>
                      <a:pt x="987"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 name="Google Shape;469;p9"/>
              <p:cNvSpPr/>
              <p:nvPr/>
            </p:nvSpPr>
            <p:spPr>
              <a:xfrm>
                <a:off x="3501600" y="4357925"/>
                <a:ext cx="151575" cy="297825"/>
              </a:xfrm>
              <a:custGeom>
                <a:avLst/>
                <a:gdLst/>
                <a:ahLst/>
                <a:cxnLst/>
                <a:rect l="l" t="t" r="r" b="b"/>
                <a:pathLst>
                  <a:path w="6063" h="11913" extrusionOk="0">
                    <a:moveTo>
                      <a:pt x="4935" y="0"/>
                    </a:moveTo>
                    <a:lnTo>
                      <a:pt x="3737" y="1410"/>
                    </a:lnTo>
                    <a:lnTo>
                      <a:pt x="3314" y="2326"/>
                    </a:lnTo>
                    <a:lnTo>
                      <a:pt x="2891" y="3243"/>
                    </a:lnTo>
                    <a:lnTo>
                      <a:pt x="2609" y="4230"/>
                    </a:lnTo>
                    <a:lnTo>
                      <a:pt x="2397" y="5216"/>
                    </a:lnTo>
                    <a:lnTo>
                      <a:pt x="1833" y="6908"/>
                    </a:lnTo>
                    <a:lnTo>
                      <a:pt x="1270" y="8459"/>
                    </a:lnTo>
                    <a:lnTo>
                      <a:pt x="494" y="9939"/>
                    </a:lnTo>
                    <a:lnTo>
                      <a:pt x="142" y="10855"/>
                    </a:lnTo>
                    <a:lnTo>
                      <a:pt x="1" y="11137"/>
                    </a:lnTo>
                    <a:lnTo>
                      <a:pt x="71" y="11348"/>
                    </a:lnTo>
                    <a:lnTo>
                      <a:pt x="353" y="11419"/>
                    </a:lnTo>
                    <a:lnTo>
                      <a:pt x="635" y="11348"/>
                    </a:lnTo>
                    <a:lnTo>
                      <a:pt x="847" y="11137"/>
                    </a:lnTo>
                    <a:lnTo>
                      <a:pt x="988" y="10785"/>
                    </a:lnTo>
                    <a:lnTo>
                      <a:pt x="917" y="11207"/>
                    </a:lnTo>
                    <a:lnTo>
                      <a:pt x="917" y="11348"/>
                    </a:lnTo>
                    <a:lnTo>
                      <a:pt x="988" y="11419"/>
                    </a:lnTo>
                    <a:lnTo>
                      <a:pt x="1058" y="11489"/>
                    </a:lnTo>
                    <a:lnTo>
                      <a:pt x="1129" y="11489"/>
                    </a:lnTo>
                    <a:lnTo>
                      <a:pt x="1411" y="11348"/>
                    </a:lnTo>
                    <a:lnTo>
                      <a:pt x="1904" y="10996"/>
                    </a:lnTo>
                    <a:lnTo>
                      <a:pt x="2045" y="10855"/>
                    </a:lnTo>
                    <a:lnTo>
                      <a:pt x="2045" y="10714"/>
                    </a:lnTo>
                    <a:lnTo>
                      <a:pt x="2468" y="10503"/>
                    </a:lnTo>
                    <a:lnTo>
                      <a:pt x="2609" y="10503"/>
                    </a:lnTo>
                    <a:lnTo>
                      <a:pt x="2750" y="10573"/>
                    </a:lnTo>
                    <a:lnTo>
                      <a:pt x="2891" y="10644"/>
                    </a:lnTo>
                    <a:lnTo>
                      <a:pt x="2961" y="10785"/>
                    </a:lnTo>
                    <a:lnTo>
                      <a:pt x="3102" y="11278"/>
                    </a:lnTo>
                    <a:lnTo>
                      <a:pt x="3314" y="11630"/>
                    </a:lnTo>
                    <a:lnTo>
                      <a:pt x="3596" y="11842"/>
                    </a:lnTo>
                    <a:lnTo>
                      <a:pt x="3807" y="11912"/>
                    </a:lnTo>
                    <a:lnTo>
                      <a:pt x="4159" y="11771"/>
                    </a:lnTo>
                    <a:lnTo>
                      <a:pt x="4159" y="11630"/>
                    </a:lnTo>
                    <a:lnTo>
                      <a:pt x="4018" y="11278"/>
                    </a:lnTo>
                    <a:lnTo>
                      <a:pt x="3525" y="10503"/>
                    </a:lnTo>
                    <a:lnTo>
                      <a:pt x="3032" y="9586"/>
                    </a:lnTo>
                    <a:lnTo>
                      <a:pt x="2891" y="9234"/>
                    </a:lnTo>
                    <a:lnTo>
                      <a:pt x="2820" y="8881"/>
                    </a:lnTo>
                    <a:lnTo>
                      <a:pt x="3032" y="8952"/>
                    </a:lnTo>
                    <a:lnTo>
                      <a:pt x="3173" y="9022"/>
                    </a:lnTo>
                    <a:lnTo>
                      <a:pt x="3525" y="9304"/>
                    </a:lnTo>
                    <a:lnTo>
                      <a:pt x="3807" y="9727"/>
                    </a:lnTo>
                    <a:lnTo>
                      <a:pt x="4018" y="10150"/>
                    </a:lnTo>
                    <a:lnTo>
                      <a:pt x="4300" y="10644"/>
                    </a:lnTo>
                    <a:lnTo>
                      <a:pt x="4512" y="10996"/>
                    </a:lnTo>
                    <a:lnTo>
                      <a:pt x="4794" y="11207"/>
                    </a:lnTo>
                    <a:lnTo>
                      <a:pt x="4935" y="11278"/>
                    </a:lnTo>
                    <a:lnTo>
                      <a:pt x="5146" y="11278"/>
                    </a:lnTo>
                    <a:lnTo>
                      <a:pt x="5499" y="11137"/>
                    </a:lnTo>
                    <a:lnTo>
                      <a:pt x="5781" y="10926"/>
                    </a:lnTo>
                    <a:lnTo>
                      <a:pt x="5851" y="10714"/>
                    </a:lnTo>
                    <a:lnTo>
                      <a:pt x="5851" y="10362"/>
                    </a:lnTo>
                    <a:lnTo>
                      <a:pt x="5781" y="10080"/>
                    </a:lnTo>
                    <a:lnTo>
                      <a:pt x="5640" y="9727"/>
                    </a:lnTo>
                    <a:lnTo>
                      <a:pt x="5358" y="9163"/>
                    </a:lnTo>
                    <a:lnTo>
                      <a:pt x="5146" y="8881"/>
                    </a:lnTo>
                    <a:lnTo>
                      <a:pt x="4794" y="8600"/>
                    </a:lnTo>
                    <a:lnTo>
                      <a:pt x="4018" y="8106"/>
                    </a:lnTo>
                    <a:lnTo>
                      <a:pt x="3314" y="7754"/>
                    </a:lnTo>
                    <a:lnTo>
                      <a:pt x="3032" y="7613"/>
                    </a:lnTo>
                    <a:lnTo>
                      <a:pt x="2961" y="7472"/>
                    </a:lnTo>
                    <a:lnTo>
                      <a:pt x="2820" y="7049"/>
                    </a:lnTo>
                    <a:lnTo>
                      <a:pt x="2891" y="6485"/>
                    </a:lnTo>
                    <a:lnTo>
                      <a:pt x="3032" y="5851"/>
                    </a:lnTo>
                    <a:lnTo>
                      <a:pt x="3173" y="5146"/>
                    </a:lnTo>
                    <a:lnTo>
                      <a:pt x="3666" y="3807"/>
                    </a:lnTo>
                    <a:lnTo>
                      <a:pt x="4018" y="2820"/>
                    </a:lnTo>
                    <a:lnTo>
                      <a:pt x="4300" y="4018"/>
                    </a:lnTo>
                    <a:lnTo>
                      <a:pt x="4512" y="4793"/>
                    </a:lnTo>
                    <a:lnTo>
                      <a:pt x="4794" y="5569"/>
                    </a:lnTo>
                    <a:lnTo>
                      <a:pt x="5146" y="6203"/>
                    </a:lnTo>
                    <a:lnTo>
                      <a:pt x="5287" y="6344"/>
                    </a:lnTo>
                    <a:lnTo>
                      <a:pt x="5428" y="6485"/>
                    </a:lnTo>
                    <a:lnTo>
                      <a:pt x="5569" y="6485"/>
                    </a:lnTo>
                    <a:lnTo>
                      <a:pt x="5781" y="6344"/>
                    </a:lnTo>
                    <a:lnTo>
                      <a:pt x="5922" y="6062"/>
                    </a:lnTo>
                    <a:lnTo>
                      <a:pt x="6062" y="5639"/>
                    </a:lnTo>
                    <a:lnTo>
                      <a:pt x="6062" y="5428"/>
                    </a:lnTo>
                    <a:lnTo>
                      <a:pt x="5922" y="5075"/>
                    </a:lnTo>
                    <a:lnTo>
                      <a:pt x="5569" y="4159"/>
                    </a:lnTo>
                    <a:lnTo>
                      <a:pt x="5146" y="3313"/>
                    </a:lnTo>
                    <a:lnTo>
                      <a:pt x="4935" y="2679"/>
                    </a:lnTo>
                    <a:lnTo>
                      <a:pt x="4794" y="1974"/>
                    </a:lnTo>
                    <a:lnTo>
                      <a:pt x="4723" y="1340"/>
                    </a:lnTo>
                    <a:lnTo>
                      <a:pt x="4794" y="776"/>
                    </a:lnTo>
                    <a:lnTo>
                      <a:pt x="4935"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 name="Google Shape;470;p9"/>
              <p:cNvSpPr/>
              <p:nvPr/>
            </p:nvSpPr>
            <p:spPr>
              <a:xfrm>
                <a:off x="3487525" y="4421350"/>
                <a:ext cx="82825" cy="112800"/>
              </a:xfrm>
              <a:custGeom>
                <a:avLst/>
                <a:gdLst/>
                <a:ahLst/>
                <a:cxnLst/>
                <a:rect l="l" t="t" r="r" b="b"/>
                <a:pathLst>
                  <a:path w="3313" h="4512" extrusionOk="0">
                    <a:moveTo>
                      <a:pt x="3031" y="1"/>
                    </a:moveTo>
                    <a:lnTo>
                      <a:pt x="2749" y="71"/>
                    </a:lnTo>
                    <a:lnTo>
                      <a:pt x="2326" y="353"/>
                    </a:lnTo>
                    <a:lnTo>
                      <a:pt x="1762" y="776"/>
                    </a:lnTo>
                    <a:lnTo>
                      <a:pt x="1269" y="1199"/>
                    </a:lnTo>
                    <a:lnTo>
                      <a:pt x="705" y="1833"/>
                    </a:lnTo>
                    <a:lnTo>
                      <a:pt x="282" y="2468"/>
                    </a:lnTo>
                    <a:lnTo>
                      <a:pt x="70" y="2750"/>
                    </a:lnTo>
                    <a:lnTo>
                      <a:pt x="0" y="3032"/>
                    </a:lnTo>
                    <a:lnTo>
                      <a:pt x="0" y="3596"/>
                    </a:lnTo>
                    <a:lnTo>
                      <a:pt x="70" y="3878"/>
                    </a:lnTo>
                    <a:lnTo>
                      <a:pt x="211" y="4230"/>
                    </a:lnTo>
                    <a:lnTo>
                      <a:pt x="352" y="4441"/>
                    </a:lnTo>
                    <a:lnTo>
                      <a:pt x="423" y="4512"/>
                    </a:lnTo>
                    <a:lnTo>
                      <a:pt x="634" y="4512"/>
                    </a:lnTo>
                    <a:lnTo>
                      <a:pt x="775" y="4371"/>
                    </a:lnTo>
                    <a:lnTo>
                      <a:pt x="987" y="4018"/>
                    </a:lnTo>
                    <a:lnTo>
                      <a:pt x="1903" y="2609"/>
                    </a:lnTo>
                    <a:lnTo>
                      <a:pt x="2467" y="1693"/>
                    </a:lnTo>
                    <a:lnTo>
                      <a:pt x="2960" y="917"/>
                    </a:lnTo>
                    <a:lnTo>
                      <a:pt x="3242" y="283"/>
                    </a:lnTo>
                    <a:lnTo>
                      <a:pt x="3313" y="71"/>
                    </a:lnTo>
                    <a:lnTo>
                      <a:pt x="3242"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 name="Google Shape;471;p9"/>
              <p:cNvSpPr/>
              <p:nvPr/>
            </p:nvSpPr>
            <p:spPr>
              <a:xfrm>
                <a:off x="3621425" y="4657475"/>
                <a:ext cx="89900" cy="84625"/>
              </a:xfrm>
              <a:custGeom>
                <a:avLst/>
                <a:gdLst/>
                <a:ahLst/>
                <a:cxnLst/>
                <a:rect l="l" t="t" r="r" b="b"/>
                <a:pathLst>
                  <a:path w="3596" h="3385" extrusionOk="0">
                    <a:moveTo>
                      <a:pt x="3595" y="1"/>
                    </a:moveTo>
                    <a:lnTo>
                      <a:pt x="3102" y="71"/>
                    </a:lnTo>
                    <a:lnTo>
                      <a:pt x="2538" y="283"/>
                    </a:lnTo>
                    <a:lnTo>
                      <a:pt x="2045" y="565"/>
                    </a:lnTo>
                    <a:lnTo>
                      <a:pt x="1551" y="917"/>
                    </a:lnTo>
                    <a:lnTo>
                      <a:pt x="1058" y="1340"/>
                    </a:lnTo>
                    <a:lnTo>
                      <a:pt x="635" y="1763"/>
                    </a:lnTo>
                    <a:lnTo>
                      <a:pt x="353" y="2256"/>
                    </a:lnTo>
                    <a:lnTo>
                      <a:pt x="142" y="2679"/>
                    </a:lnTo>
                    <a:lnTo>
                      <a:pt x="1" y="2961"/>
                    </a:lnTo>
                    <a:lnTo>
                      <a:pt x="1" y="3173"/>
                    </a:lnTo>
                    <a:lnTo>
                      <a:pt x="1" y="3314"/>
                    </a:lnTo>
                    <a:lnTo>
                      <a:pt x="71" y="3384"/>
                    </a:lnTo>
                    <a:lnTo>
                      <a:pt x="353" y="3384"/>
                    </a:lnTo>
                    <a:lnTo>
                      <a:pt x="706" y="3173"/>
                    </a:lnTo>
                    <a:lnTo>
                      <a:pt x="1410" y="2609"/>
                    </a:lnTo>
                    <a:lnTo>
                      <a:pt x="1692" y="2397"/>
                    </a:lnTo>
                    <a:lnTo>
                      <a:pt x="2115" y="1904"/>
                    </a:lnTo>
                    <a:lnTo>
                      <a:pt x="2609" y="1058"/>
                    </a:lnTo>
                    <a:lnTo>
                      <a:pt x="3173" y="353"/>
                    </a:lnTo>
                    <a:lnTo>
                      <a:pt x="3384" y="142"/>
                    </a:lnTo>
                    <a:lnTo>
                      <a:pt x="3595"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72" name="Google Shape;472;p9"/>
            <p:cNvSpPr/>
            <p:nvPr/>
          </p:nvSpPr>
          <p:spPr>
            <a:xfrm>
              <a:off x="1660700" y="3957925"/>
              <a:ext cx="244950" cy="246725"/>
            </a:xfrm>
            <a:custGeom>
              <a:avLst/>
              <a:gdLst/>
              <a:ahLst/>
              <a:cxnLst/>
              <a:rect l="l" t="t" r="r" b="b"/>
              <a:pathLst>
                <a:path w="9798" h="9869" extrusionOk="0">
                  <a:moveTo>
                    <a:pt x="4582" y="635"/>
                  </a:moveTo>
                  <a:lnTo>
                    <a:pt x="4864" y="705"/>
                  </a:lnTo>
                  <a:lnTo>
                    <a:pt x="5145" y="846"/>
                  </a:lnTo>
                  <a:lnTo>
                    <a:pt x="5357" y="1058"/>
                  </a:lnTo>
                  <a:lnTo>
                    <a:pt x="5498" y="1269"/>
                  </a:lnTo>
                  <a:lnTo>
                    <a:pt x="5568" y="1481"/>
                  </a:lnTo>
                  <a:lnTo>
                    <a:pt x="5568" y="1763"/>
                  </a:lnTo>
                  <a:lnTo>
                    <a:pt x="5568" y="2045"/>
                  </a:lnTo>
                  <a:lnTo>
                    <a:pt x="5357" y="2679"/>
                  </a:lnTo>
                  <a:lnTo>
                    <a:pt x="4864" y="3807"/>
                  </a:lnTo>
                  <a:lnTo>
                    <a:pt x="4723" y="4230"/>
                  </a:lnTo>
                  <a:lnTo>
                    <a:pt x="4652" y="4441"/>
                  </a:lnTo>
                  <a:lnTo>
                    <a:pt x="4723" y="4582"/>
                  </a:lnTo>
                  <a:lnTo>
                    <a:pt x="3736" y="3948"/>
                  </a:lnTo>
                  <a:lnTo>
                    <a:pt x="2890" y="3243"/>
                  </a:lnTo>
                  <a:lnTo>
                    <a:pt x="2679" y="3031"/>
                  </a:lnTo>
                  <a:lnTo>
                    <a:pt x="2538" y="2820"/>
                  </a:lnTo>
                  <a:lnTo>
                    <a:pt x="2467" y="2538"/>
                  </a:lnTo>
                  <a:lnTo>
                    <a:pt x="2467" y="2326"/>
                  </a:lnTo>
                  <a:lnTo>
                    <a:pt x="2538" y="2045"/>
                  </a:lnTo>
                  <a:lnTo>
                    <a:pt x="2608" y="1833"/>
                  </a:lnTo>
                  <a:lnTo>
                    <a:pt x="2890" y="1340"/>
                  </a:lnTo>
                  <a:lnTo>
                    <a:pt x="3313" y="987"/>
                  </a:lnTo>
                  <a:lnTo>
                    <a:pt x="3806" y="705"/>
                  </a:lnTo>
                  <a:lnTo>
                    <a:pt x="4370" y="635"/>
                  </a:lnTo>
                  <a:close/>
                  <a:moveTo>
                    <a:pt x="7753" y="2820"/>
                  </a:moveTo>
                  <a:lnTo>
                    <a:pt x="8106" y="2890"/>
                  </a:lnTo>
                  <a:lnTo>
                    <a:pt x="8388" y="2961"/>
                  </a:lnTo>
                  <a:lnTo>
                    <a:pt x="8599" y="3102"/>
                  </a:lnTo>
                  <a:lnTo>
                    <a:pt x="8740" y="3313"/>
                  </a:lnTo>
                  <a:lnTo>
                    <a:pt x="8881" y="3525"/>
                  </a:lnTo>
                  <a:lnTo>
                    <a:pt x="8952" y="3807"/>
                  </a:lnTo>
                  <a:lnTo>
                    <a:pt x="8952" y="4089"/>
                  </a:lnTo>
                  <a:lnTo>
                    <a:pt x="8952" y="4371"/>
                  </a:lnTo>
                  <a:lnTo>
                    <a:pt x="8952" y="4652"/>
                  </a:lnTo>
                  <a:lnTo>
                    <a:pt x="8811" y="4864"/>
                  </a:lnTo>
                  <a:lnTo>
                    <a:pt x="8740" y="5146"/>
                  </a:lnTo>
                  <a:lnTo>
                    <a:pt x="8529" y="5357"/>
                  </a:lnTo>
                  <a:lnTo>
                    <a:pt x="8317" y="5498"/>
                  </a:lnTo>
                  <a:lnTo>
                    <a:pt x="8106" y="5639"/>
                  </a:lnTo>
                  <a:lnTo>
                    <a:pt x="7824" y="5710"/>
                  </a:lnTo>
                  <a:lnTo>
                    <a:pt x="7471" y="5639"/>
                  </a:lnTo>
                  <a:lnTo>
                    <a:pt x="7049" y="5569"/>
                  </a:lnTo>
                  <a:lnTo>
                    <a:pt x="6696" y="5428"/>
                  </a:lnTo>
                  <a:lnTo>
                    <a:pt x="6414" y="5287"/>
                  </a:lnTo>
                  <a:lnTo>
                    <a:pt x="6203" y="5075"/>
                  </a:lnTo>
                  <a:lnTo>
                    <a:pt x="6132" y="4864"/>
                  </a:lnTo>
                  <a:lnTo>
                    <a:pt x="5991" y="4582"/>
                  </a:lnTo>
                  <a:lnTo>
                    <a:pt x="5991" y="4371"/>
                  </a:lnTo>
                  <a:lnTo>
                    <a:pt x="6062" y="4089"/>
                  </a:lnTo>
                  <a:lnTo>
                    <a:pt x="6132" y="3807"/>
                  </a:lnTo>
                  <a:lnTo>
                    <a:pt x="6273" y="3595"/>
                  </a:lnTo>
                  <a:lnTo>
                    <a:pt x="6414" y="3384"/>
                  </a:lnTo>
                  <a:lnTo>
                    <a:pt x="6626" y="3172"/>
                  </a:lnTo>
                  <a:lnTo>
                    <a:pt x="6908" y="3031"/>
                  </a:lnTo>
                  <a:lnTo>
                    <a:pt x="7189" y="2890"/>
                  </a:lnTo>
                  <a:lnTo>
                    <a:pt x="7471" y="2820"/>
                  </a:lnTo>
                  <a:close/>
                  <a:moveTo>
                    <a:pt x="5921" y="5992"/>
                  </a:moveTo>
                  <a:lnTo>
                    <a:pt x="6555" y="6133"/>
                  </a:lnTo>
                  <a:lnTo>
                    <a:pt x="7260" y="6415"/>
                  </a:lnTo>
                  <a:lnTo>
                    <a:pt x="7824" y="6767"/>
                  </a:lnTo>
                  <a:lnTo>
                    <a:pt x="8035" y="6978"/>
                  </a:lnTo>
                  <a:lnTo>
                    <a:pt x="8176" y="7190"/>
                  </a:lnTo>
                  <a:lnTo>
                    <a:pt x="8317" y="7401"/>
                  </a:lnTo>
                  <a:lnTo>
                    <a:pt x="8317" y="7613"/>
                  </a:lnTo>
                  <a:lnTo>
                    <a:pt x="8247" y="7824"/>
                  </a:lnTo>
                  <a:lnTo>
                    <a:pt x="8035" y="8036"/>
                  </a:lnTo>
                  <a:lnTo>
                    <a:pt x="7683" y="8318"/>
                  </a:lnTo>
                  <a:lnTo>
                    <a:pt x="7260" y="8529"/>
                  </a:lnTo>
                  <a:lnTo>
                    <a:pt x="6837" y="8670"/>
                  </a:lnTo>
                  <a:lnTo>
                    <a:pt x="6414" y="8741"/>
                  </a:lnTo>
                  <a:lnTo>
                    <a:pt x="5991" y="8741"/>
                  </a:lnTo>
                  <a:lnTo>
                    <a:pt x="5639" y="8670"/>
                  </a:lnTo>
                  <a:lnTo>
                    <a:pt x="5286" y="8529"/>
                  </a:lnTo>
                  <a:lnTo>
                    <a:pt x="4934" y="8388"/>
                  </a:lnTo>
                  <a:lnTo>
                    <a:pt x="4652" y="8177"/>
                  </a:lnTo>
                  <a:lnTo>
                    <a:pt x="4441" y="7965"/>
                  </a:lnTo>
                  <a:lnTo>
                    <a:pt x="4300" y="7683"/>
                  </a:lnTo>
                  <a:lnTo>
                    <a:pt x="4229" y="7401"/>
                  </a:lnTo>
                  <a:lnTo>
                    <a:pt x="4300" y="7119"/>
                  </a:lnTo>
                  <a:lnTo>
                    <a:pt x="4370" y="6767"/>
                  </a:lnTo>
                  <a:lnTo>
                    <a:pt x="4652" y="6415"/>
                  </a:lnTo>
                  <a:lnTo>
                    <a:pt x="5004" y="6062"/>
                  </a:lnTo>
                  <a:lnTo>
                    <a:pt x="5145" y="5992"/>
                  </a:lnTo>
                  <a:close/>
                  <a:moveTo>
                    <a:pt x="4229" y="5498"/>
                  </a:moveTo>
                  <a:lnTo>
                    <a:pt x="3877" y="6767"/>
                  </a:lnTo>
                  <a:lnTo>
                    <a:pt x="3313" y="7965"/>
                  </a:lnTo>
                  <a:lnTo>
                    <a:pt x="3031" y="8459"/>
                  </a:lnTo>
                  <a:lnTo>
                    <a:pt x="2608" y="8670"/>
                  </a:lnTo>
                  <a:lnTo>
                    <a:pt x="2256" y="8811"/>
                  </a:lnTo>
                  <a:lnTo>
                    <a:pt x="1903" y="8811"/>
                  </a:lnTo>
                  <a:lnTo>
                    <a:pt x="1551" y="8600"/>
                  </a:lnTo>
                  <a:lnTo>
                    <a:pt x="1269" y="8318"/>
                  </a:lnTo>
                  <a:lnTo>
                    <a:pt x="1057" y="7895"/>
                  </a:lnTo>
                  <a:lnTo>
                    <a:pt x="916" y="7401"/>
                  </a:lnTo>
                  <a:lnTo>
                    <a:pt x="916" y="6978"/>
                  </a:lnTo>
                  <a:lnTo>
                    <a:pt x="987" y="6697"/>
                  </a:lnTo>
                  <a:lnTo>
                    <a:pt x="1057" y="6415"/>
                  </a:lnTo>
                  <a:lnTo>
                    <a:pt x="1128" y="6203"/>
                  </a:lnTo>
                  <a:lnTo>
                    <a:pt x="1339" y="5992"/>
                  </a:lnTo>
                  <a:lnTo>
                    <a:pt x="1480" y="5851"/>
                  </a:lnTo>
                  <a:lnTo>
                    <a:pt x="1974" y="5639"/>
                  </a:lnTo>
                  <a:lnTo>
                    <a:pt x="2538" y="5498"/>
                  </a:lnTo>
                  <a:close/>
                  <a:moveTo>
                    <a:pt x="4652" y="0"/>
                  </a:moveTo>
                  <a:lnTo>
                    <a:pt x="4018" y="141"/>
                  </a:lnTo>
                  <a:lnTo>
                    <a:pt x="3383" y="423"/>
                  </a:lnTo>
                  <a:lnTo>
                    <a:pt x="2749" y="776"/>
                  </a:lnTo>
                  <a:lnTo>
                    <a:pt x="2185" y="1269"/>
                  </a:lnTo>
                  <a:lnTo>
                    <a:pt x="1833" y="1833"/>
                  </a:lnTo>
                  <a:lnTo>
                    <a:pt x="1692" y="2115"/>
                  </a:lnTo>
                  <a:lnTo>
                    <a:pt x="1551" y="2397"/>
                  </a:lnTo>
                  <a:lnTo>
                    <a:pt x="1551" y="2679"/>
                  </a:lnTo>
                  <a:lnTo>
                    <a:pt x="1551" y="3031"/>
                  </a:lnTo>
                  <a:lnTo>
                    <a:pt x="1692" y="3313"/>
                  </a:lnTo>
                  <a:lnTo>
                    <a:pt x="1833" y="3595"/>
                  </a:lnTo>
                  <a:lnTo>
                    <a:pt x="2044" y="3877"/>
                  </a:lnTo>
                  <a:lnTo>
                    <a:pt x="2397" y="4089"/>
                  </a:lnTo>
                  <a:lnTo>
                    <a:pt x="2820" y="4371"/>
                  </a:lnTo>
                  <a:lnTo>
                    <a:pt x="3313" y="4582"/>
                  </a:lnTo>
                  <a:lnTo>
                    <a:pt x="3947" y="4793"/>
                  </a:lnTo>
                  <a:lnTo>
                    <a:pt x="4652" y="4934"/>
                  </a:lnTo>
                  <a:lnTo>
                    <a:pt x="4511" y="5075"/>
                  </a:lnTo>
                  <a:lnTo>
                    <a:pt x="4300" y="5146"/>
                  </a:lnTo>
                  <a:lnTo>
                    <a:pt x="3736" y="5146"/>
                  </a:lnTo>
                  <a:lnTo>
                    <a:pt x="3031" y="5005"/>
                  </a:lnTo>
                  <a:lnTo>
                    <a:pt x="2256" y="4864"/>
                  </a:lnTo>
                  <a:lnTo>
                    <a:pt x="1480" y="4864"/>
                  </a:lnTo>
                  <a:lnTo>
                    <a:pt x="1128" y="5005"/>
                  </a:lnTo>
                  <a:lnTo>
                    <a:pt x="846" y="5146"/>
                  </a:lnTo>
                  <a:lnTo>
                    <a:pt x="564" y="5357"/>
                  </a:lnTo>
                  <a:lnTo>
                    <a:pt x="282" y="5710"/>
                  </a:lnTo>
                  <a:lnTo>
                    <a:pt x="141" y="6203"/>
                  </a:lnTo>
                  <a:lnTo>
                    <a:pt x="0" y="6767"/>
                  </a:lnTo>
                  <a:lnTo>
                    <a:pt x="0" y="7260"/>
                  </a:lnTo>
                  <a:lnTo>
                    <a:pt x="71" y="7683"/>
                  </a:lnTo>
                  <a:lnTo>
                    <a:pt x="141" y="8106"/>
                  </a:lnTo>
                  <a:lnTo>
                    <a:pt x="282" y="8459"/>
                  </a:lnTo>
                  <a:lnTo>
                    <a:pt x="494" y="8811"/>
                  </a:lnTo>
                  <a:lnTo>
                    <a:pt x="705" y="9093"/>
                  </a:lnTo>
                  <a:lnTo>
                    <a:pt x="987" y="9375"/>
                  </a:lnTo>
                  <a:lnTo>
                    <a:pt x="1269" y="9586"/>
                  </a:lnTo>
                  <a:lnTo>
                    <a:pt x="1621" y="9727"/>
                  </a:lnTo>
                  <a:lnTo>
                    <a:pt x="1974" y="9798"/>
                  </a:lnTo>
                  <a:lnTo>
                    <a:pt x="2326" y="9868"/>
                  </a:lnTo>
                  <a:lnTo>
                    <a:pt x="2679" y="9798"/>
                  </a:lnTo>
                  <a:lnTo>
                    <a:pt x="3031" y="9657"/>
                  </a:lnTo>
                  <a:lnTo>
                    <a:pt x="3383" y="9445"/>
                  </a:lnTo>
                  <a:lnTo>
                    <a:pt x="3736" y="9163"/>
                  </a:lnTo>
                  <a:lnTo>
                    <a:pt x="4018" y="8741"/>
                  </a:lnTo>
                  <a:lnTo>
                    <a:pt x="4018" y="8952"/>
                  </a:lnTo>
                  <a:lnTo>
                    <a:pt x="4088" y="9163"/>
                  </a:lnTo>
                  <a:lnTo>
                    <a:pt x="4229" y="9375"/>
                  </a:lnTo>
                  <a:lnTo>
                    <a:pt x="4300" y="9516"/>
                  </a:lnTo>
                  <a:lnTo>
                    <a:pt x="4723" y="9727"/>
                  </a:lnTo>
                  <a:lnTo>
                    <a:pt x="5145" y="9798"/>
                  </a:lnTo>
                  <a:lnTo>
                    <a:pt x="5709" y="9798"/>
                  </a:lnTo>
                  <a:lnTo>
                    <a:pt x="6273" y="9727"/>
                  </a:lnTo>
                  <a:lnTo>
                    <a:pt x="6837" y="9586"/>
                  </a:lnTo>
                  <a:lnTo>
                    <a:pt x="7401" y="9375"/>
                  </a:lnTo>
                  <a:lnTo>
                    <a:pt x="7965" y="9093"/>
                  </a:lnTo>
                  <a:lnTo>
                    <a:pt x="8458" y="8741"/>
                  </a:lnTo>
                  <a:lnTo>
                    <a:pt x="8811" y="8388"/>
                  </a:lnTo>
                  <a:lnTo>
                    <a:pt x="9093" y="7965"/>
                  </a:lnTo>
                  <a:lnTo>
                    <a:pt x="9234" y="7542"/>
                  </a:lnTo>
                  <a:lnTo>
                    <a:pt x="9234" y="7331"/>
                  </a:lnTo>
                  <a:lnTo>
                    <a:pt x="9163" y="7190"/>
                  </a:lnTo>
                  <a:lnTo>
                    <a:pt x="9093" y="6978"/>
                  </a:lnTo>
                  <a:lnTo>
                    <a:pt x="8952" y="6767"/>
                  </a:lnTo>
                  <a:lnTo>
                    <a:pt x="8740" y="6556"/>
                  </a:lnTo>
                  <a:lnTo>
                    <a:pt x="8458" y="6344"/>
                  </a:lnTo>
                  <a:lnTo>
                    <a:pt x="8811" y="6203"/>
                  </a:lnTo>
                  <a:lnTo>
                    <a:pt x="9093" y="5992"/>
                  </a:lnTo>
                  <a:lnTo>
                    <a:pt x="9374" y="5710"/>
                  </a:lnTo>
                  <a:lnTo>
                    <a:pt x="9515" y="5357"/>
                  </a:lnTo>
                  <a:lnTo>
                    <a:pt x="9656" y="5005"/>
                  </a:lnTo>
                  <a:lnTo>
                    <a:pt x="9727" y="4652"/>
                  </a:lnTo>
                  <a:lnTo>
                    <a:pt x="9797" y="4230"/>
                  </a:lnTo>
                  <a:lnTo>
                    <a:pt x="9797" y="3877"/>
                  </a:lnTo>
                  <a:lnTo>
                    <a:pt x="9727" y="3525"/>
                  </a:lnTo>
                  <a:lnTo>
                    <a:pt x="9656" y="3172"/>
                  </a:lnTo>
                  <a:lnTo>
                    <a:pt x="9515" y="2890"/>
                  </a:lnTo>
                  <a:lnTo>
                    <a:pt x="9374" y="2679"/>
                  </a:lnTo>
                  <a:lnTo>
                    <a:pt x="9163" y="2467"/>
                  </a:lnTo>
                  <a:lnTo>
                    <a:pt x="8952" y="2256"/>
                  </a:lnTo>
                  <a:lnTo>
                    <a:pt x="8740" y="2186"/>
                  </a:lnTo>
                  <a:lnTo>
                    <a:pt x="8458" y="2045"/>
                  </a:lnTo>
                  <a:lnTo>
                    <a:pt x="7965" y="1974"/>
                  </a:lnTo>
                  <a:lnTo>
                    <a:pt x="7401" y="2115"/>
                  </a:lnTo>
                  <a:lnTo>
                    <a:pt x="6837" y="2397"/>
                  </a:lnTo>
                  <a:lnTo>
                    <a:pt x="6273" y="2749"/>
                  </a:lnTo>
                  <a:lnTo>
                    <a:pt x="6344" y="2186"/>
                  </a:lnTo>
                  <a:lnTo>
                    <a:pt x="6344" y="1692"/>
                  </a:lnTo>
                  <a:lnTo>
                    <a:pt x="6273" y="1269"/>
                  </a:lnTo>
                  <a:lnTo>
                    <a:pt x="6132" y="917"/>
                  </a:lnTo>
                  <a:lnTo>
                    <a:pt x="5991" y="635"/>
                  </a:lnTo>
                  <a:lnTo>
                    <a:pt x="5780" y="353"/>
                  </a:lnTo>
                  <a:lnTo>
                    <a:pt x="5498" y="212"/>
                  </a:lnTo>
                  <a:lnTo>
                    <a:pt x="5286" y="71"/>
                  </a:lnTo>
                  <a:lnTo>
                    <a:pt x="4934" y="71"/>
                  </a:lnTo>
                  <a:lnTo>
                    <a:pt x="4652"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3" name="Google Shape;473;p9"/>
            <p:cNvSpPr/>
            <p:nvPr/>
          </p:nvSpPr>
          <p:spPr>
            <a:xfrm>
              <a:off x="971725" y="3707700"/>
              <a:ext cx="220275" cy="341875"/>
            </a:xfrm>
            <a:custGeom>
              <a:avLst/>
              <a:gdLst/>
              <a:ahLst/>
              <a:cxnLst/>
              <a:rect l="l" t="t" r="r" b="b"/>
              <a:pathLst>
                <a:path w="8811" h="13675" extrusionOk="0">
                  <a:moveTo>
                    <a:pt x="5075" y="6838"/>
                  </a:moveTo>
                  <a:lnTo>
                    <a:pt x="5921" y="7261"/>
                  </a:lnTo>
                  <a:lnTo>
                    <a:pt x="6907" y="7824"/>
                  </a:lnTo>
                  <a:lnTo>
                    <a:pt x="7330" y="8177"/>
                  </a:lnTo>
                  <a:lnTo>
                    <a:pt x="7683" y="8529"/>
                  </a:lnTo>
                  <a:lnTo>
                    <a:pt x="8035" y="8952"/>
                  </a:lnTo>
                  <a:lnTo>
                    <a:pt x="8247" y="9375"/>
                  </a:lnTo>
                  <a:lnTo>
                    <a:pt x="8247" y="9375"/>
                  </a:lnTo>
                  <a:lnTo>
                    <a:pt x="7330" y="8811"/>
                  </a:lnTo>
                  <a:lnTo>
                    <a:pt x="6485" y="8318"/>
                  </a:lnTo>
                  <a:lnTo>
                    <a:pt x="6132" y="8036"/>
                  </a:lnTo>
                  <a:lnTo>
                    <a:pt x="5709" y="7684"/>
                  </a:lnTo>
                  <a:lnTo>
                    <a:pt x="5357" y="7331"/>
                  </a:lnTo>
                  <a:lnTo>
                    <a:pt x="5075" y="6838"/>
                  </a:lnTo>
                  <a:close/>
                  <a:moveTo>
                    <a:pt x="3877" y="7261"/>
                  </a:moveTo>
                  <a:lnTo>
                    <a:pt x="4370" y="10009"/>
                  </a:lnTo>
                  <a:lnTo>
                    <a:pt x="4652" y="11701"/>
                  </a:lnTo>
                  <a:lnTo>
                    <a:pt x="4722" y="12406"/>
                  </a:lnTo>
                  <a:lnTo>
                    <a:pt x="4159" y="11983"/>
                  </a:lnTo>
                  <a:lnTo>
                    <a:pt x="3947" y="9657"/>
                  </a:lnTo>
                  <a:lnTo>
                    <a:pt x="3877" y="7261"/>
                  </a:lnTo>
                  <a:close/>
                  <a:moveTo>
                    <a:pt x="3383" y="1"/>
                  </a:moveTo>
                  <a:lnTo>
                    <a:pt x="3242" y="71"/>
                  </a:lnTo>
                  <a:lnTo>
                    <a:pt x="3172" y="212"/>
                  </a:lnTo>
                  <a:lnTo>
                    <a:pt x="3101" y="494"/>
                  </a:lnTo>
                  <a:lnTo>
                    <a:pt x="2960" y="1199"/>
                  </a:lnTo>
                  <a:lnTo>
                    <a:pt x="2890" y="2115"/>
                  </a:lnTo>
                  <a:lnTo>
                    <a:pt x="2749" y="4018"/>
                  </a:lnTo>
                  <a:lnTo>
                    <a:pt x="2678" y="5358"/>
                  </a:lnTo>
                  <a:lnTo>
                    <a:pt x="2678" y="6133"/>
                  </a:lnTo>
                  <a:lnTo>
                    <a:pt x="2608" y="7120"/>
                  </a:lnTo>
                  <a:lnTo>
                    <a:pt x="2608" y="8177"/>
                  </a:lnTo>
                  <a:lnTo>
                    <a:pt x="2537" y="9305"/>
                  </a:lnTo>
                  <a:lnTo>
                    <a:pt x="2326" y="10432"/>
                  </a:lnTo>
                  <a:lnTo>
                    <a:pt x="2185" y="10926"/>
                  </a:lnTo>
                  <a:lnTo>
                    <a:pt x="2044" y="11419"/>
                  </a:lnTo>
                  <a:lnTo>
                    <a:pt x="1833" y="11842"/>
                  </a:lnTo>
                  <a:lnTo>
                    <a:pt x="1551" y="12265"/>
                  </a:lnTo>
                  <a:lnTo>
                    <a:pt x="1269" y="12547"/>
                  </a:lnTo>
                  <a:lnTo>
                    <a:pt x="916" y="12829"/>
                  </a:lnTo>
                  <a:lnTo>
                    <a:pt x="916" y="12758"/>
                  </a:lnTo>
                  <a:lnTo>
                    <a:pt x="916" y="12547"/>
                  </a:lnTo>
                  <a:lnTo>
                    <a:pt x="1057" y="11772"/>
                  </a:lnTo>
                  <a:lnTo>
                    <a:pt x="1551" y="9375"/>
                  </a:lnTo>
                  <a:lnTo>
                    <a:pt x="1903" y="8106"/>
                  </a:lnTo>
                  <a:lnTo>
                    <a:pt x="2256" y="7049"/>
                  </a:lnTo>
                  <a:lnTo>
                    <a:pt x="2537" y="6274"/>
                  </a:lnTo>
                  <a:lnTo>
                    <a:pt x="2678" y="6062"/>
                  </a:lnTo>
                  <a:lnTo>
                    <a:pt x="2537" y="6203"/>
                  </a:lnTo>
                  <a:lnTo>
                    <a:pt x="2185" y="6767"/>
                  </a:lnTo>
                  <a:lnTo>
                    <a:pt x="1762" y="7613"/>
                  </a:lnTo>
                  <a:lnTo>
                    <a:pt x="1339" y="8600"/>
                  </a:lnTo>
                  <a:lnTo>
                    <a:pt x="493" y="10573"/>
                  </a:lnTo>
                  <a:lnTo>
                    <a:pt x="71" y="11631"/>
                  </a:lnTo>
                  <a:lnTo>
                    <a:pt x="0" y="12335"/>
                  </a:lnTo>
                  <a:lnTo>
                    <a:pt x="0" y="12899"/>
                  </a:lnTo>
                  <a:lnTo>
                    <a:pt x="0" y="13252"/>
                  </a:lnTo>
                  <a:lnTo>
                    <a:pt x="141" y="13534"/>
                  </a:lnTo>
                  <a:lnTo>
                    <a:pt x="282" y="13604"/>
                  </a:lnTo>
                  <a:lnTo>
                    <a:pt x="493" y="13675"/>
                  </a:lnTo>
                  <a:lnTo>
                    <a:pt x="705" y="13604"/>
                  </a:lnTo>
                  <a:lnTo>
                    <a:pt x="987" y="13393"/>
                  </a:lnTo>
                  <a:lnTo>
                    <a:pt x="1551" y="12899"/>
                  </a:lnTo>
                  <a:lnTo>
                    <a:pt x="2115" y="12124"/>
                  </a:lnTo>
                  <a:lnTo>
                    <a:pt x="2608" y="11278"/>
                  </a:lnTo>
                  <a:lnTo>
                    <a:pt x="2960" y="10432"/>
                  </a:lnTo>
                  <a:lnTo>
                    <a:pt x="3101" y="11419"/>
                  </a:lnTo>
                  <a:lnTo>
                    <a:pt x="3242" y="12124"/>
                  </a:lnTo>
                  <a:lnTo>
                    <a:pt x="3454" y="12758"/>
                  </a:lnTo>
                  <a:lnTo>
                    <a:pt x="3736" y="13252"/>
                  </a:lnTo>
                  <a:lnTo>
                    <a:pt x="3947" y="13463"/>
                  </a:lnTo>
                  <a:lnTo>
                    <a:pt x="4159" y="13604"/>
                  </a:lnTo>
                  <a:lnTo>
                    <a:pt x="4370" y="13675"/>
                  </a:lnTo>
                  <a:lnTo>
                    <a:pt x="4582" y="13675"/>
                  </a:lnTo>
                  <a:lnTo>
                    <a:pt x="4863" y="13604"/>
                  </a:lnTo>
                  <a:lnTo>
                    <a:pt x="5145" y="13393"/>
                  </a:lnTo>
                  <a:lnTo>
                    <a:pt x="5357" y="13252"/>
                  </a:lnTo>
                  <a:lnTo>
                    <a:pt x="5498" y="12970"/>
                  </a:lnTo>
                  <a:lnTo>
                    <a:pt x="5568" y="12758"/>
                  </a:lnTo>
                  <a:lnTo>
                    <a:pt x="5639" y="12476"/>
                  </a:lnTo>
                  <a:lnTo>
                    <a:pt x="5639" y="11772"/>
                  </a:lnTo>
                  <a:lnTo>
                    <a:pt x="5639" y="11067"/>
                  </a:lnTo>
                  <a:lnTo>
                    <a:pt x="5357" y="9657"/>
                  </a:lnTo>
                  <a:lnTo>
                    <a:pt x="5145" y="8600"/>
                  </a:lnTo>
                  <a:lnTo>
                    <a:pt x="5498" y="8882"/>
                  </a:lnTo>
                  <a:lnTo>
                    <a:pt x="5921" y="9093"/>
                  </a:lnTo>
                  <a:lnTo>
                    <a:pt x="6696" y="9516"/>
                  </a:lnTo>
                  <a:lnTo>
                    <a:pt x="7471" y="9939"/>
                  </a:lnTo>
                  <a:lnTo>
                    <a:pt x="7894" y="10221"/>
                  </a:lnTo>
                  <a:lnTo>
                    <a:pt x="8176" y="10503"/>
                  </a:lnTo>
                  <a:lnTo>
                    <a:pt x="8317" y="10644"/>
                  </a:lnTo>
                  <a:lnTo>
                    <a:pt x="8458" y="10714"/>
                  </a:lnTo>
                  <a:lnTo>
                    <a:pt x="8599" y="10714"/>
                  </a:lnTo>
                  <a:lnTo>
                    <a:pt x="8670" y="10644"/>
                  </a:lnTo>
                  <a:lnTo>
                    <a:pt x="8740" y="10362"/>
                  </a:lnTo>
                  <a:lnTo>
                    <a:pt x="8811" y="10009"/>
                  </a:lnTo>
                  <a:lnTo>
                    <a:pt x="8811" y="9023"/>
                  </a:lnTo>
                  <a:lnTo>
                    <a:pt x="8670" y="8388"/>
                  </a:lnTo>
                  <a:lnTo>
                    <a:pt x="8529" y="8106"/>
                  </a:lnTo>
                  <a:lnTo>
                    <a:pt x="8317" y="7895"/>
                  </a:lnTo>
                  <a:lnTo>
                    <a:pt x="7894" y="7402"/>
                  </a:lnTo>
                  <a:lnTo>
                    <a:pt x="7330" y="7049"/>
                  </a:lnTo>
                  <a:lnTo>
                    <a:pt x="6696" y="6697"/>
                  </a:lnTo>
                  <a:lnTo>
                    <a:pt x="5498" y="6062"/>
                  </a:lnTo>
                  <a:lnTo>
                    <a:pt x="5004" y="5710"/>
                  </a:lnTo>
                  <a:lnTo>
                    <a:pt x="4582" y="5287"/>
                  </a:lnTo>
                  <a:lnTo>
                    <a:pt x="4441" y="5076"/>
                  </a:lnTo>
                  <a:lnTo>
                    <a:pt x="4300" y="4794"/>
                  </a:lnTo>
                  <a:lnTo>
                    <a:pt x="4229" y="4159"/>
                  </a:lnTo>
                  <a:lnTo>
                    <a:pt x="4229" y="3384"/>
                  </a:lnTo>
                  <a:lnTo>
                    <a:pt x="4229" y="2609"/>
                  </a:lnTo>
                  <a:lnTo>
                    <a:pt x="4229" y="1904"/>
                  </a:lnTo>
                  <a:lnTo>
                    <a:pt x="4159" y="1199"/>
                  </a:lnTo>
                  <a:lnTo>
                    <a:pt x="4088" y="847"/>
                  </a:lnTo>
                  <a:lnTo>
                    <a:pt x="3947" y="565"/>
                  </a:lnTo>
                  <a:lnTo>
                    <a:pt x="3736" y="283"/>
                  </a:lnTo>
                  <a:lnTo>
                    <a:pt x="3524" y="71"/>
                  </a:lnTo>
                  <a:lnTo>
                    <a:pt x="3383"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 name="Google Shape;474;p9"/>
            <p:cNvSpPr/>
            <p:nvPr/>
          </p:nvSpPr>
          <p:spPr>
            <a:xfrm>
              <a:off x="2016625" y="4890075"/>
              <a:ext cx="119850" cy="586800"/>
            </a:xfrm>
            <a:custGeom>
              <a:avLst/>
              <a:gdLst/>
              <a:ahLst/>
              <a:cxnLst/>
              <a:rect l="l" t="t" r="r" b="b"/>
              <a:pathLst>
                <a:path w="4794" h="23472" extrusionOk="0">
                  <a:moveTo>
                    <a:pt x="2750" y="6626"/>
                  </a:moveTo>
                  <a:lnTo>
                    <a:pt x="3173" y="8177"/>
                  </a:lnTo>
                  <a:lnTo>
                    <a:pt x="3455" y="9728"/>
                  </a:lnTo>
                  <a:lnTo>
                    <a:pt x="3666" y="11208"/>
                  </a:lnTo>
                  <a:lnTo>
                    <a:pt x="3736" y="12758"/>
                  </a:lnTo>
                  <a:lnTo>
                    <a:pt x="3666" y="14239"/>
                  </a:lnTo>
                  <a:lnTo>
                    <a:pt x="3455" y="15789"/>
                  </a:lnTo>
                  <a:lnTo>
                    <a:pt x="3102" y="17340"/>
                  </a:lnTo>
                  <a:lnTo>
                    <a:pt x="2609" y="18891"/>
                  </a:lnTo>
                  <a:lnTo>
                    <a:pt x="2115" y="17481"/>
                  </a:lnTo>
                  <a:lnTo>
                    <a:pt x="1692" y="16142"/>
                  </a:lnTo>
                  <a:lnTo>
                    <a:pt x="1411" y="14802"/>
                  </a:lnTo>
                  <a:lnTo>
                    <a:pt x="1199" y="13534"/>
                  </a:lnTo>
                  <a:lnTo>
                    <a:pt x="1199" y="12195"/>
                  </a:lnTo>
                  <a:lnTo>
                    <a:pt x="1340" y="10855"/>
                  </a:lnTo>
                  <a:lnTo>
                    <a:pt x="1622" y="9516"/>
                  </a:lnTo>
                  <a:lnTo>
                    <a:pt x="2115" y="8036"/>
                  </a:lnTo>
                  <a:lnTo>
                    <a:pt x="1974" y="9939"/>
                  </a:lnTo>
                  <a:lnTo>
                    <a:pt x="1904" y="12970"/>
                  </a:lnTo>
                  <a:lnTo>
                    <a:pt x="1904" y="14450"/>
                  </a:lnTo>
                  <a:lnTo>
                    <a:pt x="1974" y="15719"/>
                  </a:lnTo>
                  <a:lnTo>
                    <a:pt x="2045" y="16142"/>
                  </a:lnTo>
                  <a:lnTo>
                    <a:pt x="2186" y="16494"/>
                  </a:lnTo>
                  <a:lnTo>
                    <a:pt x="2327" y="16635"/>
                  </a:lnTo>
                  <a:lnTo>
                    <a:pt x="2468" y="16635"/>
                  </a:lnTo>
                  <a:lnTo>
                    <a:pt x="2679" y="16424"/>
                  </a:lnTo>
                  <a:lnTo>
                    <a:pt x="2820" y="16001"/>
                  </a:lnTo>
                  <a:lnTo>
                    <a:pt x="2961" y="15507"/>
                  </a:lnTo>
                  <a:lnTo>
                    <a:pt x="3102" y="14943"/>
                  </a:lnTo>
                  <a:lnTo>
                    <a:pt x="3173" y="13463"/>
                  </a:lnTo>
                  <a:lnTo>
                    <a:pt x="3173" y="11842"/>
                  </a:lnTo>
                  <a:lnTo>
                    <a:pt x="3102" y="10221"/>
                  </a:lnTo>
                  <a:lnTo>
                    <a:pt x="2961" y="8670"/>
                  </a:lnTo>
                  <a:lnTo>
                    <a:pt x="2750" y="6626"/>
                  </a:lnTo>
                  <a:close/>
                  <a:moveTo>
                    <a:pt x="2256" y="1"/>
                  </a:moveTo>
                  <a:lnTo>
                    <a:pt x="2115" y="776"/>
                  </a:lnTo>
                  <a:lnTo>
                    <a:pt x="2045" y="1481"/>
                  </a:lnTo>
                  <a:lnTo>
                    <a:pt x="2045" y="2961"/>
                  </a:lnTo>
                  <a:lnTo>
                    <a:pt x="2045" y="4371"/>
                  </a:lnTo>
                  <a:lnTo>
                    <a:pt x="1974" y="5076"/>
                  </a:lnTo>
                  <a:lnTo>
                    <a:pt x="1904" y="5851"/>
                  </a:lnTo>
                  <a:lnTo>
                    <a:pt x="1692" y="6697"/>
                  </a:lnTo>
                  <a:lnTo>
                    <a:pt x="1411" y="7472"/>
                  </a:lnTo>
                  <a:lnTo>
                    <a:pt x="776" y="9093"/>
                  </a:lnTo>
                  <a:lnTo>
                    <a:pt x="494" y="9869"/>
                  </a:lnTo>
                  <a:lnTo>
                    <a:pt x="283" y="10644"/>
                  </a:lnTo>
                  <a:lnTo>
                    <a:pt x="71" y="11490"/>
                  </a:lnTo>
                  <a:lnTo>
                    <a:pt x="1" y="12406"/>
                  </a:lnTo>
                  <a:lnTo>
                    <a:pt x="1" y="13181"/>
                  </a:lnTo>
                  <a:lnTo>
                    <a:pt x="71" y="13886"/>
                  </a:lnTo>
                  <a:lnTo>
                    <a:pt x="142" y="14661"/>
                  </a:lnTo>
                  <a:lnTo>
                    <a:pt x="353" y="15366"/>
                  </a:lnTo>
                  <a:lnTo>
                    <a:pt x="776" y="16846"/>
                  </a:lnTo>
                  <a:lnTo>
                    <a:pt x="1270" y="18256"/>
                  </a:lnTo>
                  <a:lnTo>
                    <a:pt x="1622" y="19102"/>
                  </a:lnTo>
                  <a:lnTo>
                    <a:pt x="1833" y="19736"/>
                  </a:lnTo>
                  <a:lnTo>
                    <a:pt x="1833" y="20018"/>
                  </a:lnTo>
                  <a:lnTo>
                    <a:pt x="1833" y="20371"/>
                  </a:lnTo>
                  <a:lnTo>
                    <a:pt x="1622" y="21146"/>
                  </a:lnTo>
                  <a:lnTo>
                    <a:pt x="1551" y="21357"/>
                  </a:lnTo>
                  <a:lnTo>
                    <a:pt x="1411" y="21639"/>
                  </a:lnTo>
                  <a:lnTo>
                    <a:pt x="988" y="22274"/>
                  </a:lnTo>
                  <a:lnTo>
                    <a:pt x="565" y="22838"/>
                  </a:lnTo>
                  <a:lnTo>
                    <a:pt x="494" y="23049"/>
                  </a:lnTo>
                  <a:lnTo>
                    <a:pt x="494" y="23261"/>
                  </a:lnTo>
                  <a:lnTo>
                    <a:pt x="635" y="23402"/>
                  </a:lnTo>
                  <a:lnTo>
                    <a:pt x="706" y="23402"/>
                  </a:lnTo>
                  <a:lnTo>
                    <a:pt x="776" y="23472"/>
                  </a:lnTo>
                  <a:lnTo>
                    <a:pt x="917" y="23402"/>
                  </a:lnTo>
                  <a:lnTo>
                    <a:pt x="1129" y="23261"/>
                  </a:lnTo>
                  <a:lnTo>
                    <a:pt x="1411" y="22979"/>
                  </a:lnTo>
                  <a:lnTo>
                    <a:pt x="2045" y="21992"/>
                  </a:lnTo>
                  <a:lnTo>
                    <a:pt x="2679" y="20794"/>
                  </a:lnTo>
                  <a:lnTo>
                    <a:pt x="3243" y="19454"/>
                  </a:lnTo>
                  <a:lnTo>
                    <a:pt x="3736" y="18256"/>
                  </a:lnTo>
                  <a:lnTo>
                    <a:pt x="4371" y="16635"/>
                  </a:lnTo>
                  <a:lnTo>
                    <a:pt x="4653" y="15014"/>
                  </a:lnTo>
                  <a:lnTo>
                    <a:pt x="4794" y="13463"/>
                  </a:lnTo>
                  <a:lnTo>
                    <a:pt x="4794" y="11913"/>
                  </a:lnTo>
                  <a:lnTo>
                    <a:pt x="4653" y="10362"/>
                  </a:lnTo>
                  <a:lnTo>
                    <a:pt x="4441" y="8882"/>
                  </a:lnTo>
                  <a:lnTo>
                    <a:pt x="4089" y="7331"/>
                  </a:lnTo>
                  <a:lnTo>
                    <a:pt x="3666" y="5851"/>
                  </a:lnTo>
                  <a:lnTo>
                    <a:pt x="3243" y="4300"/>
                  </a:lnTo>
                  <a:lnTo>
                    <a:pt x="3243" y="3807"/>
                  </a:lnTo>
                  <a:lnTo>
                    <a:pt x="3173" y="3173"/>
                  </a:lnTo>
                  <a:lnTo>
                    <a:pt x="2820" y="1692"/>
                  </a:lnTo>
                  <a:lnTo>
                    <a:pt x="2468" y="424"/>
                  </a:lnTo>
                  <a:lnTo>
                    <a:pt x="2327" y="71"/>
                  </a:lnTo>
                  <a:lnTo>
                    <a:pt x="2256"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75" name="Google Shape;475;p9"/>
            <p:cNvGrpSpPr/>
            <p:nvPr/>
          </p:nvGrpSpPr>
          <p:grpSpPr>
            <a:xfrm>
              <a:off x="1216650" y="5036325"/>
              <a:ext cx="169175" cy="269650"/>
              <a:chOff x="3510425" y="5036325"/>
              <a:chExt cx="169175" cy="269650"/>
            </a:xfrm>
          </p:grpSpPr>
          <p:sp>
            <p:nvSpPr>
              <p:cNvPr id="476" name="Google Shape;476;p9"/>
              <p:cNvSpPr/>
              <p:nvPr/>
            </p:nvSpPr>
            <p:spPr>
              <a:xfrm>
                <a:off x="3510425" y="5105050"/>
                <a:ext cx="86350" cy="77575"/>
              </a:xfrm>
              <a:custGeom>
                <a:avLst/>
                <a:gdLst/>
                <a:ahLst/>
                <a:cxnLst/>
                <a:rect l="l" t="t" r="r" b="b"/>
                <a:pathLst>
                  <a:path w="3454" h="3103" extrusionOk="0">
                    <a:moveTo>
                      <a:pt x="2185" y="1"/>
                    </a:moveTo>
                    <a:lnTo>
                      <a:pt x="1762" y="142"/>
                    </a:lnTo>
                    <a:lnTo>
                      <a:pt x="1269" y="424"/>
                    </a:lnTo>
                    <a:lnTo>
                      <a:pt x="846" y="706"/>
                    </a:lnTo>
                    <a:lnTo>
                      <a:pt x="494" y="1129"/>
                    </a:lnTo>
                    <a:lnTo>
                      <a:pt x="212" y="1551"/>
                    </a:lnTo>
                    <a:lnTo>
                      <a:pt x="71" y="1904"/>
                    </a:lnTo>
                    <a:lnTo>
                      <a:pt x="0" y="2327"/>
                    </a:lnTo>
                    <a:lnTo>
                      <a:pt x="71" y="2468"/>
                    </a:lnTo>
                    <a:lnTo>
                      <a:pt x="141" y="2679"/>
                    </a:lnTo>
                    <a:lnTo>
                      <a:pt x="282" y="2820"/>
                    </a:lnTo>
                    <a:lnTo>
                      <a:pt x="494" y="2891"/>
                    </a:lnTo>
                    <a:lnTo>
                      <a:pt x="705" y="3032"/>
                    </a:lnTo>
                    <a:lnTo>
                      <a:pt x="1058" y="3102"/>
                    </a:lnTo>
                    <a:lnTo>
                      <a:pt x="2256" y="3102"/>
                    </a:lnTo>
                    <a:lnTo>
                      <a:pt x="2538" y="2961"/>
                    </a:lnTo>
                    <a:lnTo>
                      <a:pt x="2820" y="2750"/>
                    </a:lnTo>
                    <a:lnTo>
                      <a:pt x="3031" y="2468"/>
                    </a:lnTo>
                    <a:lnTo>
                      <a:pt x="3313" y="1974"/>
                    </a:lnTo>
                    <a:lnTo>
                      <a:pt x="3454" y="1622"/>
                    </a:lnTo>
                    <a:lnTo>
                      <a:pt x="3384" y="917"/>
                    </a:lnTo>
                    <a:lnTo>
                      <a:pt x="3313" y="635"/>
                    </a:lnTo>
                    <a:lnTo>
                      <a:pt x="3243" y="424"/>
                    </a:lnTo>
                    <a:lnTo>
                      <a:pt x="3102" y="212"/>
                    </a:lnTo>
                    <a:lnTo>
                      <a:pt x="2961" y="142"/>
                    </a:lnTo>
                    <a:lnTo>
                      <a:pt x="282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7" name="Google Shape;477;p9"/>
              <p:cNvSpPr/>
              <p:nvPr/>
            </p:nvSpPr>
            <p:spPr>
              <a:xfrm>
                <a:off x="3602050" y="5157925"/>
                <a:ext cx="66975" cy="63450"/>
              </a:xfrm>
              <a:custGeom>
                <a:avLst/>
                <a:gdLst/>
                <a:ahLst/>
                <a:cxnLst/>
                <a:rect l="l" t="t" r="r" b="b"/>
                <a:pathLst>
                  <a:path w="2679" h="2538" extrusionOk="0">
                    <a:moveTo>
                      <a:pt x="1269" y="0"/>
                    </a:moveTo>
                    <a:lnTo>
                      <a:pt x="846" y="71"/>
                    </a:lnTo>
                    <a:lnTo>
                      <a:pt x="423" y="353"/>
                    </a:lnTo>
                    <a:lnTo>
                      <a:pt x="141" y="705"/>
                    </a:lnTo>
                    <a:lnTo>
                      <a:pt x="71" y="917"/>
                    </a:lnTo>
                    <a:lnTo>
                      <a:pt x="0" y="1128"/>
                    </a:lnTo>
                    <a:lnTo>
                      <a:pt x="0" y="1410"/>
                    </a:lnTo>
                    <a:lnTo>
                      <a:pt x="71" y="1692"/>
                    </a:lnTo>
                    <a:lnTo>
                      <a:pt x="212" y="1974"/>
                    </a:lnTo>
                    <a:lnTo>
                      <a:pt x="353" y="2185"/>
                    </a:lnTo>
                    <a:lnTo>
                      <a:pt x="564" y="2397"/>
                    </a:lnTo>
                    <a:lnTo>
                      <a:pt x="846" y="2467"/>
                    </a:lnTo>
                    <a:lnTo>
                      <a:pt x="1058" y="2538"/>
                    </a:lnTo>
                    <a:lnTo>
                      <a:pt x="1551" y="2538"/>
                    </a:lnTo>
                    <a:lnTo>
                      <a:pt x="1833" y="2467"/>
                    </a:lnTo>
                    <a:lnTo>
                      <a:pt x="2044" y="2326"/>
                    </a:lnTo>
                    <a:lnTo>
                      <a:pt x="2256" y="2185"/>
                    </a:lnTo>
                    <a:lnTo>
                      <a:pt x="2397" y="1974"/>
                    </a:lnTo>
                    <a:lnTo>
                      <a:pt x="2538" y="1762"/>
                    </a:lnTo>
                    <a:lnTo>
                      <a:pt x="2608" y="1481"/>
                    </a:lnTo>
                    <a:lnTo>
                      <a:pt x="2679" y="1199"/>
                    </a:lnTo>
                    <a:lnTo>
                      <a:pt x="2608" y="917"/>
                    </a:lnTo>
                    <a:lnTo>
                      <a:pt x="2467" y="564"/>
                    </a:lnTo>
                    <a:lnTo>
                      <a:pt x="2326" y="353"/>
                    </a:lnTo>
                    <a:lnTo>
                      <a:pt x="2115" y="212"/>
                    </a:lnTo>
                    <a:lnTo>
                      <a:pt x="1904" y="71"/>
                    </a:lnTo>
                    <a:lnTo>
                      <a:pt x="1692"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 name="Google Shape;478;p9"/>
              <p:cNvSpPr/>
              <p:nvPr/>
            </p:nvSpPr>
            <p:spPr>
              <a:xfrm>
                <a:off x="3538625" y="5221350"/>
                <a:ext cx="82825" cy="84625"/>
              </a:xfrm>
              <a:custGeom>
                <a:avLst/>
                <a:gdLst/>
                <a:ahLst/>
                <a:cxnLst/>
                <a:rect l="l" t="t" r="r" b="b"/>
                <a:pathLst>
                  <a:path w="3313" h="3385" extrusionOk="0">
                    <a:moveTo>
                      <a:pt x="1621" y="1"/>
                    </a:moveTo>
                    <a:lnTo>
                      <a:pt x="1269" y="71"/>
                    </a:lnTo>
                    <a:lnTo>
                      <a:pt x="987" y="212"/>
                    </a:lnTo>
                    <a:lnTo>
                      <a:pt x="775" y="424"/>
                    </a:lnTo>
                    <a:lnTo>
                      <a:pt x="493" y="635"/>
                    </a:lnTo>
                    <a:lnTo>
                      <a:pt x="352" y="847"/>
                    </a:lnTo>
                    <a:lnTo>
                      <a:pt x="141" y="1129"/>
                    </a:lnTo>
                    <a:lnTo>
                      <a:pt x="71" y="1410"/>
                    </a:lnTo>
                    <a:lnTo>
                      <a:pt x="0" y="1763"/>
                    </a:lnTo>
                    <a:lnTo>
                      <a:pt x="0" y="2045"/>
                    </a:lnTo>
                    <a:lnTo>
                      <a:pt x="71" y="2327"/>
                    </a:lnTo>
                    <a:lnTo>
                      <a:pt x="211" y="2679"/>
                    </a:lnTo>
                    <a:lnTo>
                      <a:pt x="423" y="2891"/>
                    </a:lnTo>
                    <a:lnTo>
                      <a:pt x="705" y="3173"/>
                    </a:lnTo>
                    <a:lnTo>
                      <a:pt x="987" y="3314"/>
                    </a:lnTo>
                    <a:lnTo>
                      <a:pt x="1339" y="3384"/>
                    </a:lnTo>
                    <a:lnTo>
                      <a:pt x="1974" y="3384"/>
                    </a:lnTo>
                    <a:lnTo>
                      <a:pt x="2256" y="3243"/>
                    </a:lnTo>
                    <a:lnTo>
                      <a:pt x="2537" y="3032"/>
                    </a:lnTo>
                    <a:lnTo>
                      <a:pt x="2749" y="2820"/>
                    </a:lnTo>
                    <a:lnTo>
                      <a:pt x="2960" y="2538"/>
                    </a:lnTo>
                    <a:lnTo>
                      <a:pt x="3172" y="2256"/>
                    </a:lnTo>
                    <a:lnTo>
                      <a:pt x="3242" y="1974"/>
                    </a:lnTo>
                    <a:lnTo>
                      <a:pt x="3313" y="1692"/>
                    </a:lnTo>
                    <a:lnTo>
                      <a:pt x="3313" y="1340"/>
                    </a:lnTo>
                    <a:lnTo>
                      <a:pt x="3313" y="1058"/>
                    </a:lnTo>
                    <a:lnTo>
                      <a:pt x="3172" y="776"/>
                    </a:lnTo>
                    <a:lnTo>
                      <a:pt x="2960" y="494"/>
                    </a:lnTo>
                    <a:lnTo>
                      <a:pt x="2608" y="283"/>
                    </a:lnTo>
                    <a:lnTo>
                      <a:pt x="2256" y="142"/>
                    </a:lnTo>
                    <a:lnTo>
                      <a:pt x="1974"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 name="Google Shape;479;p9"/>
              <p:cNvSpPr/>
              <p:nvPr/>
            </p:nvSpPr>
            <p:spPr>
              <a:xfrm>
                <a:off x="3640825" y="5036325"/>
                <a:ext cx="38775" cy="42325"/>
              </a:xfrm>
              <a:custGeom>
                <a:avLst/>
                <a:gdLst/>
                <a:ahLst/>
                <a:cxnLst/>
                <a:rect l="l" t="t" r="r" b="b"/>
                <a:pathLst>
                  <a:path w="1551" h="1693" extrusionOk="0">
                    <a:moveTo>
                      <a:pt x="493" y="1"/>
                    </a:moveTo>
                    <a:lnTo>
                      <a:pt x="282" y="71"/>
                    </a:lnTo>
                    <a:lnTo>
                      <a:pt x="141" y="142"/>
                    </a:lnTo>
                    <a:lnTo>
                      <a:pt x="71" y="283"/>
                    </a:lnTo>
                    <a:lnTo>
                      <a:pt x="0" y="635"/>
                    </a:lnTo>
                    <a:lnTo>
                      <a:pt x="0" y="988"/>
                    </a:lnTo>
                    <a:lnTo>
                      <a:pt x="141" y="1270"/>
                    </a:lnTo>
                    <a:lnTo>
                      <a:pt x="353" y="1552"/>
                    </a:lnTo>
                    <a:lnTo>
                      <a:pt x="564" y="1693"/>
                    </a:lnTo>
                    <a:lnTo>
                      <a:pt x="705" y="1693"/>
                    </a:lnTo>
                    <a:lnTo>
                      <a:pt x="775" y="1622"/>
                    </a:lnTo>
                    <a:lnTo>
                      <a:pt x="987" y="1481"/>
                    </a:lnTo>
                    <a:lnTo>
                      <a:pt x="1269" y="1199"/>
                    </a:lnTo>
                    <a:lnTo>
                      <a:pt x="1410" y="917"/>
                    </a:lnTo>
                    <a:lnTo>
                      <a:pt x="1551" y="635"/>
                    </a:lnTo>
                    <a:lnTo>
                      <a:pt x="1551" y="353"/>
                    </a:lnTo>
                    <a:lnTo>
                      <a:pt x="1410" y="142"/>
                    </a:lnTo>
                    <a:lnTo>
                      <a:pt x="1198"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480" name="Google Shape;480;p9"/>
          <p:cNvGrpSpPr/>
          <p:nvPr/>
        </p:nvGrpSpPr>
        <p:grpSpPr>
          <a:xfrm rot="10800000">
            <a:off x="152400" y="1365547"/>
            <a:ext cx="1026725" cy="3854148"/>
            <a:chOff x="818425" y="238125"/>
            <a:chExt cx="1395575" cy="5238750"/>
          </a:xfrm>
        </p:grpSpPr>
        <p:sp>
          <p:nvSpPr>
            <p:cNvPr id="481" name="Google Shape;481;p9"/>
            <p:cNvSpPr/>
            <p:nvPr/>
          </p:nvSpPr>
          <p:spPr>
            <a:xfrm>
              <a:off x="1253650" y="245150"/>
              <a:ext cx="731300" cy="1178875"/>
            </a:xfrm>
            <a:custGeom>
              <a:avLst/>
              <a:gdLst/>
              <a:ahLst/>
              <a:cxnLst/>
              <a:rect l="l" t="t" r="r" b="b"/>
              <a:pathLst>
                <a:path w="29252" h="47155" extrusionOk="0">
                  <a:moveTo>
                    <a:pt x="17692" y="8600"/>
                  </a:moveTo>
                  <a:lnTo>
                    <a:pt x="14872" y="9305"/>
                  </a:lnTo>
                  <a:lnTo>
                    <a:pt x="11771" y="10080"/>
                  </a:lnTo>
                  <a:lnTo>
                    <a:pt x="8811" y="10856"/>
                  </a:lnTo>
                  <a:lnTo>
                    <a:pt x="7542" y="11278"/>
                  </a:lnTo>
                  <a:lnTo>
                    <a:pt x="6485" y="11631"/>
                  </a:lnTo>
                  <a:lnTo>
                    <a:pt x="9234" y="10503"/>
                  </a:lnTo>
                  <a:lnTo>
                    <a:pt x="10573" y="10010"/>
                  </a:lnTo>
                  <a:lnTo>
                    <a:pt x="11983" y="9587"/>
                  </a:lnTo>
                  <a:lnTo>
                    <a:pt x="13392" y="9164"/>
                  </a:lnTo>
                  <a:lnTo>
                    <a:pt x="14802" y="8882"/>
                  </a:lnTo>
                  <a:lnTo>
                    <a:pt x="16282" y="8671"/>
                  </a:lnTo>
                  <a:lnTo>
                    <a:pt x="17692" y="8600"/>
                  </a:lnTo>
                  <a:close/>
                  <a:moveTo>
                    <a:pt x="20652" y="3102"/>
                  </a:moveTo>
                  <a:lnTo>
                    <a:pt x="20934" y="3173"/>
                  </a:lnTo>
                  <a:lnTo>
                    <a:pt x="21709" y="3455"/>
                  </a:lnTo>
                  <a:lnTo>
                    <a:pt x="22414" y="3807"/>
                  </a:lnTo>
                  <a:lnTo>
                    <a:pt x="23049" y="4160"/>
                  </a:lnTo>
                  <a:lnTo>
                    <a:pt x="23683" y="4582"/>
                  </a:lnTo>
                  <a:lnTo>
                    <a:pt x="24247" y="5076"/>
                  </a:lnTo>
                  <a:lnTo>
                    <a:pt x="24740" y="5569"/>
                  </a:lnTo>
                  <a:lnTo>
                    <a:pt x="25234" y="6133"/>
                  </a:lnTo>
                  <a:lnTo>
                    <a:pt x="25656" y="6697"/>
                  </a:lnTo>
                  <a:lnTo>
                    <a:pt x="26079" y="7331"/>
                  </a:lnTo>
                  <a:lnTo>
                    <a:pt x="26432" y="7966"/>
                  </a:lnTo>
                  <a:lnTo>
                    <a:pt x="26714" y="8671"/>
                  </a:lnTo>
                  <a:lnTo>
                    <a:pt x="26996" y="9305"/>
                  </a:lnTo>
                  <a:lnTo>
                    <a:pt x="27278" y="10080"/>
                  </a:lnTo>
                  <a:lnTo>
                    <a:pt x="27489" y="10856"/>
                  </a:lnTo>
                  <a:lnTo>
                    <a:pt x="27771" y="12406"/>
                  </a:lnTo>
                  <a:lnTo>
                    <a:pt x="27348" y="11631"/>
                  </a:lnTo>
                  <a:lnTo>
                    <a:pt x="26996" y="10856"/>
                  </a:lnTo>
                  <a:lnTo>
                    <a:pt x="26502" y="10151"/>
                  </a:lnTo>
                  <a:lnTo>
                    <a:pt x="26009" y="9516"/>
                  </a:lnTo>
                  <a:lnTo>
                    <a:pt x="25022" y="8177"/>
                  </a:lnTo>
                  <a:lnTo>
                    <a:pt x="23894" y="6908"/>
                  </a:lnTo>
                  <a:lnTo>
                    <a:pt x="22837" y="5851"/>
                  </a:lnTo>
                  <a:lnTo>
                    <a:pt x="21850" y="4723"/>
                  </a:lnTo>
                  <a:lnTo>
                    <a:pt x="21427" y="4300"/>
                  </a:lnTo>
                  <a:lnTo>
                    <a:pt x="20864" y="3666"/>
                  </a:lnTo>
                  <a:lnTo>
                    <a:pt x="20652" y="3384"/>
                  </a:lnTo>
                  <a:lnTo>
                    <a:pt x="20511" y="3173"/>
                  </a:lnTo>
                  <a:lnTo>
                    <a:pt x="20582" y="3102"/>
                  </a:lnTo>
                  <a:close/>
                  <a:moveTo>
                    <a:pt x="18185" y="9516"/>
                  </a:moveTo>
                  <a:lnTo>
                    <a:pt x="17480" y="10151"/>
                  </a:lnTo>
                  <a:lnTo>
                    <a:pt x="16776" y="10715"/>
                  </a:lnTo>
                  <a:lnTo>
                    <a:pt x="15930" y="11208"/>
                  </a:lnTo>
                  <a:lnTo>
                    <a:pt x="15084" y="11560"/>
                  </a:lnTo>
                  <a:lnTo>
                    <a:pt x="14238" y="11913"/>
                  </a:lnTo>
                  <a:lnTo>
                    <a:pt x="13322" y="12124"/>
                  </a:lnTo>
                  <a:lnTo>
                    <a:pt x="12406" y="12336"/>
                  </a:lnTo>
                  <a:lnTo>
                    <a:pt x="11489" y="12477"/>
                  </a:lnTo>
                  <a:lnTo>
                    <a:pt x="9586" y="12688"/>
                  </a:lnTo>
                  <a:lnTo>
                    <a:pt x="7754" y="12759"/>
                  </a:lnTo>
                  <a:lnTo>
                    <a:pt x="5851" y="12759"/>
                  </a:lnTo>
                  <a:lnTo>
                    <a:pt x="4018" y="12829"/>
                  </a:lnTo>
                  <a:lnTo>
                    <a:pt x="4582" y="12547"/>
                  </a:lnTo>
                  <a:lnTo>
                    <a:pt x="5287" y="12336"/>
                  </a:lnTo>
                  <a:lnTo>
                    <a:pt x="6062" y="12195"/>
                  </a:lnTo>
                  <a:lnTo>
                    <a:pt x="6978" y="12054"/>
                  </a:lnTo>
                  <a:lnTo>
                    <a:pt x="8670" y="11913"/>
                  </a:lnTo>
                  <a:lnTo>
                    <a:pt x="9445" y="11842"/>
                  </a:lnTo>
                  <a:lnTo>
                    <a:pt x="10150" y="11701"/>
                  </a:lnTo>
                  <a:lnTo>
                    <a:pt x="12124" y="11278"/>
                  </a:lnTo>
                  <a:lnTo>
                    <a:pt x="14168" y="10715"/>
                  </a:lnTo>
                  <a:lnTo>
                    <a:pt x="16212" y="10151"/>
                  </a:lnTo>
                  <a:lnTo>
                    <a:pt x="18185" y="9516"/>
                  </a:lnTo>
                  <a:close/>
                  <a:moveTo>
                    <a:pt x="20511" y="3948"/>
                  </a:moveTo>
                  <a:lnTo>
                    <a:pt x="20864" y="4512"/>
                  </a:lnTo>
                  <a:lnTo>
                    <a:pt x="21216" y="5146"/>
                  </a:lnTo>
                  <a:lnTo>
                    <a:pt x="22062" y="6204"/>
                  </a:lnTo>
                  <a:lnTo>
                    <a:pt x="23824" y="8248"/>
                  </a:lnTo>
                  <a:lnTo>
                    <a:pt x="24881" y="9587"/>
                  </a:lnTo>
                  <a:lnTo>
                    <a:pt x="25797" y="10996"/>
                  </a:lnTo>
                  <a:lnTo>
                    <a:pt x="26220" y="11701"/>
                  </a:lnTo>
                  <a:lnTo>
                    <a:pt x="26573" y="12477"/>
                  </a:lnTo>
                  <a:lnTo>
                    <a:pt x="26925" y="13252"/>
                  </a:lnTo>
                  <a:lnTo>
                    <a:pt x="27207" y="14027"/>
                  </a:lnTo>
                  <a:lnTo>
                    <a:pt x="25022" y="11701"/>
                  </a:lnTo>
                  <a:lnTo>
                    <a:pt x="24035" y="10574"/>
                  </a:lnTo>
                  <a:lnTo>
                    <a:pt x="23119" y="9375"/>
                  </a:lnTo>
                  <a:lnTo>
                    <a:pt x="22344" y="8177"/>
                  </a:lnTo>
                  <a:lnTo>
                    <a:pt x="21568" y="6908"/>
                  </a:lnTo>
                  <a:lnTo>
                    <a:pt x="21286" y="6204"/>
                  </a:lnTo>
                  <a:lnTo>
                    <a:pt x="21005" y="5499"/>
                  </a:lnTo>
                  <a:lnTo>
                    <a:pt x="20723" y="4723"/>
                  </a:lnTo>
                  <a:lnTo>
                    <a:pt x="20511" y="3948"/>
                  </a:lnTo>
                  <a:close/>
                  <a:moveTo>
                    <a:pt x="12194" y="25657"/>
                  </a:moveTo>
                  <a:lnTo>
                    <a:pt x="9375" y="26855"/>
                  </a:lnTo>
                  <a:lnTo>
                    <a:pt x="6485" y="28195"/>
                  </a:lnTo>
                  <a:lnTo>
                    <a:pt x="4441" y="29181"/>
                  </a:lnTo>
                  <a:lnTo>
                    <a:pt x="2467" y="30098"/>
                  </a:lnTo>
                  <a:lnTo>
                    <a:pt x="3525" y="29252"/>
                  </a:lnTo>
                  <a:lnTo>
                    <a:pt x="4582" y="28406"/>
                  </a:lnTo>
                  <a:lnTo>
                    <a:pt x="5780" y="27701"/>
                  </a:lnTo>
                  <a:lnTo>
                    <a:pt x="6978" y="26996"/>
                  </a:lnTo>
                  <a:lnTo>
                    <a:pt x="8177" y="26503"/>
                  </a:lnTo>
                  <a:lnTo>
                    <a:pt x="9516" y="26080"/>
                  </a:lnTo>
                  <a:lnTo>
                    <a:pt x="10855" y="25798"/>
                  </a:lnTo>
                  <a:lnTo>
                    <a:pt x="12194" y="25657"/>
                  </a:lnTo>
                  <a:close/>
                  <a:moveTo>
                    <a:pt x="12194" y="26855"/>
                  </a:moveTo>
                  <a:lnTo>
                    <a:pt x="11207" y="27701"/>
                  </a:lnTo>
                  <a:lnTo>
                    <a:pt x="10221" y="28477"/>
                  </a:lnTo>
                  <a:lnTo>
                    <a:pt x="9234" y="29181"/>
                  </a:lnTo>
                  <a:lnTo>
                    <a:pt x="8106" y="29816"/>
                  </a:lnTo>
                  <a:lnTo>
                    <a:pt x="7260" y="30239"/>
                  </a:lnTo>
                  <a:lnTo>
                    <a:pt x="6414" y="30591"/>
                  </a:lnTo>
                  <a:lnTo>
                    <a:pt x="5498" y="30873"/>
                  </a:lnTo>
                  <a:lnTo>
                    <a:pt x="4582" y="31155"/>
                  </a:lnTo>
                  <a:lnTo>
                    <a:pt x="3666" y="31296"/>
                  </a:lnTo>
                  <a:lnTo>
                    <a:pt x="2679" y="31437"/>
                  </a:lnTo>
                  <a:lnTo>
                    <a:pt x="1763" y="31578"/>
                  </a:lnTo>
                  <a:lnTo>
                    <a:pt x="846" y="31578"/>
                  </a:lnTo>
                  <a:lnTo>
                    <a:pt x="1269" y="31296"/>
                  </a:lnTo>
                  <a:lnTo>
                    <a:pt x="1833" y="31014"/>
                  </a:lnTo>
                  <a:lnTo>
                    <a:pt x="3172" y="30521"/>
                  </a:lnTo>
                  <a:lnTo>
                    <a:pt x="4652" y="30027"/>
                  </a:lnTo>
                  <a:lnTo>
                    <a:pt x="5780" y="29675"/>
                  </a:lnTo>
                  <a:lnTo>
                    <a:pt x="9022" y="28265"/>
                  </a:lnTo>
                  <a:lnTo>
                    <a:pt x="12194" y="26855"/>
                  </a:lnTo>
                  <a:close/>
                  <a:moveTo>
                    <a:pt x="17762" y="20300"/>
                  </a:moveTo>
                  <a:lnTo>
                    <a:pt x="18608" y="21851"/>
                  </a:lnTo>
                  <a:lnTo>
                    <a:pt x="19383" y="23402"/>
                  </a:lnTo>
                  <a:lnTo>
                    <a:pt x="20018" y="25023"/>
                  </a:lnTo>
                  <a:lnTo>
                    <a:pt x="20652" y="26644"/>
                  </a:lnTo>
                  <a:lnTo>
                    <a:pt x="21780" y="29886"/>
                  </a:lnTo>
                  <a:lnTo>
                    <a:pt x="22485" y="31507"/>
                  </a:lnTo>
                  <a:lnTo>
                    <a:pt x="23190" y="33129"/>
                  </a:lnTo>
                  <a:lnTo>
                    <a:pt x="22414" y="32565"/>
                  </a:lnTo>
                  <a:lnTo>
                    <a:pt x="21639" y="31930"/>
                  </a:lnTo>
                  <a:lnTo>
                    <a:pt x="21005" y="31296"/>
                  </a:lnTo>
                  <a:lnTo>
                    <a:pt x="20370" y="30662"/>
                  </a:lnTo>
                  <a:lnTo>
                    <a:pt x="19806" y="29957"/>
                  </a:lnTo>
                  <a:lnTo>
                    <a:pt x="19313" y="29322"/>
                  </a:lnTo>
                  <a:lnTo>
                    <a:pt x="18890" y="28547"/>
                  </a:lnTo>
                  <a:lnTo>
                    <a:pt x="18467" y="27842"/>
                  </a:lnTo>
                  <a:lnTo>
                    <a:pt x="18115" y="26996"/>
                  </a:lnTo>
                  <a:lnTo>
                    <a:pt x="17833" y="26221"/>
                  </a:lnTo>
                  <a:lnTo>
                    <a:pt x="17621" y="25375"/>
                  </a:lnTo>
                  <a:lnTo>
                    <a:pt x="17480" y="24529"/>
                  </a:lnTo>
                  <a:lnTo>
                    <a:pt x="17410" y="23613"/>
                  </a:lnTo>
                  <a:lnTo>
                    <a:pt x="17339" y="22697"/>
                  </a:lnTo>
                  <a:lnTo>
                    <a:pt x="17339" y="21710"/>
                  </a:lnTo>
                  <a:lnTo>
                    <a:pt x="17480" y="20723"/>
                  </a:lnTo>
                  <a:lnTo>
                    <a:pt x="17480" y="21569"/>
                  </a:lnTo>
                  <a:lnTo>
                    <a:pt x="17480" y="22415"/>
                  </a:lnTo>
                  <a:lnTo>
                    <a:pt x="17551" y="23190"/>
                  </a:lnTo>
                  <a:lnTo>
                    <a:pt x="17692" y="24036"/>
                  </a:lnTo>
                  <a:lnTo>
                    <a:pt x="18115" y="25587"/>
                  </a:lnTo>
                  <a:lnTo>
                    <a:pt x="18608" y="27137"/>
                  </a:lnTo>
                  <a:lnTo>
                    <a:pt x="19172" y="28618"/>
                  </a:lnTo>
                  <a:lnTo>
                    <a:pt x="19524" y="29393"/>
                  </a:lnTo>
                  <a:lnTo>
                    <a:pt x="19736" y="29675"/>
                  </a:lnTo>
                  <a:lnTo>
                    <a:pt x="19877" y="29745"/>
                  </a:lnTo>
                  <a:lnTo>
                    <a:pt x="20159" y="29816"/>
                  </a:lnTo>
                  <a:lnTo>
                    <a:pt x="20511" y="29886"/>
                  </a:lnTo>
                  <a:lnTo>
                    <a:pt x="20652" y="29886"/>
                  </a:lnTo>
                  <a:lnTo>
                    <a:pt x="20723" y="29745"/>
                  </a:lnTo>
                  <a:lnTo>
                    <a:pt x="20793" y="29604"/>
                  </a:lnTo>
                  <a:lnTo>
                    <a:pt x="20723" y="29393"/>
                  </a:lnTo>
                  <a:lnTo>
                    <a:pt x="19806" y="27137"/>
                  </a:lnTo>
                  <a:lnTo>
                    <a:pt x="19031" y="24882"/>
                  </a:lnTo>
                  <a:lnTo>
                    <a:pt x="18397" y="22626"/>
                  </a:lnTo>
                  <a:lnTo>
                    <a:pt x="17762" y="20300"/>
                  </a:lnTo>
                  <a:close/>
                  <a:moveTo>
                    <a:pt x="10503" y="36723"/>
                  </a:moveTo>
                  <a:lnTo>
                    <a:pt x="10080" y="37569"/>
                  </a:lnTo>
                  <a:lnTo>
                    <a:pt x="9516" y="38697"/>
                  </a:lnTo>
                  <a:lnTo>
                    <a:pt x="9304" y="39261"/>
                  </a:lnTo>
                  <a:lnTo>
                    <a:pt x="9163" y="39825"/>
                  </a:lnTo>
                  <a:lnTo>
                    <a:pt x="9093" y="40036"/>
                  </a:lnTo>
                  <a:lnTo>
                    <a:pt x="9163" y="40248"/>
                  </a:lnTo>
                  <a:lnTo>
                    <a:pt x="9234" y="40388"/>
                  </a:lnTo>
                  <a:lnTo>
                    <a:pt x="9304" y="40529"/>
                  </a:lnTo>
                  <a:lnTo>
                    <a:pt x="9516" y="40600"/>
                  </a:lnTo>
                  <a:lnTo>
                    <a:pt x="9657" y="40529"/>
                  </a:lnTo>
                  <a:lnTo>
                    <a:pt x="9868" y="40459"/>
                  </a:lnTo>
                  <a:lnTo>
                    <a:pt x="10009" y="40248"/>
                  </a:lnTo>
                  <a:lnTo>
                    <a:pt x="10362" y="39754"/>
                  </a:lnTo>
                  <a:lnTo>
                    <a:pt x="10714" y="39120"/>
                  </a:lnTo>
                  <a:lnTo>
                    <a:pt x="11278" y="37851"/>
                  </a:lnTo>
                  <a:lnTo>
                    <a:pt x="11630" y="37005"/>
                  </a:lnTo>
                  <a:lnTo>
                    <a:pt x="12053" y="37569"/>
                  </a:lnTo>
                  <a:lnTo>
                    <a:pt x="12406" y="38274"/>
                  </a:lnTo>
                  <a:lnTo>
                    <a:pt x="12547" y="38626"/>
                  </a:lnTo>
                  <a:lnTo>
                    <a:pt x="12617" y="38979"/>
                  </a:lnTo>
                  <a:lnTo>
                    <a:pt x="12617" y="39331"/>
                  </a:lnTo>
                  <a:lnTo>
                    <a:pt x="12617" y="39684"/>
                  </a:lnTo>
                  <a:lnTo>
                    <a:pt x="12476" y="40248"/>
                  </a:lnTo>
                  <a:lnTo>
                    <a:pt x="12265" y="40741"/>
                  </a:lnTo>
                  <a:lnTo>
                    <a:pt x="11983" y="41305"/>
                  </a:lnTo>
                  <a:lnTo>
                    <a:pt x="11630" y="41869"/>
                  </a:lnTo>
                  <a:lnTo>
                    <a:pt x="11207" y="42433"/>
                  </a:lnTo>
                  <a:lnTo>
                    <a:pt x="10714" y="42996"/>
                  </a:lnTo>
                  <a:lnTo>
                    <a:pt x="9657" y="44054"/>
                  </a:lnTo>
                  <a:lnTo>
                    <a:pt x="8458" y="45040"/>
                  </a:lnTo>
                  <a:lnTo>
                    <a:pt x="7824" y="45463"/>
                  </a:lnTo>
                  <a:lnTo>
                    <a:pt x="7260" y="45816"/>
                  </a:lnTo>
                  <a:lnTo>
                    <a:pt x="6626" y="46098"/>
                  </a:lnTo>
                  <a:lnTo>
                    <a:pt x="6062" y="46380"/>
                  </a:lnTo>
                  <a:lnTo>
                    <a:pt x="5498" y="46521"/>
                  </a:lnTo>
                  <a:lnTo>
                    <a:pt x="5005" y="46591"/>
                  </a:lnTo>
                  <a:lnTo>
                    <a:pt x="5287" y="45181"/>
                  </a:lnTo>
                  <a:lnTo>
                    <a:pt x="5639" y="43772"/>
                  </a:lnTo>
                  <a:lnTo>
                    <a:pt x="6062" y="42292"/>
                  </a:lnTo>
                  <a:lnTo>
                    <a:pt x="6626" y="40952"/>
                  </a:lnTo>
                  <a:lnTo>
                    <a:pt x="6978" y="40248"/>
                  </a:lnTo>
                  <a:lnTo>
                    <a:pt x="7331" y="39613"/>
                  </a:lnTo>
                  <a:lnTo>
                    <a:pt x="7754" y="39049"/>
                  </a:lnTo>
                  <a:lnTo>
                    <a:pt x="8177" y="38485"/>
                  </a:lnTo>
                  <a:lnTo>
                    <a:pt x="8670" y="37992"/>
                  </a:lnTo>
                  <a:lnTo>
                    <a:pt x="9234" y="37499"/>
                  </a:lnTo>
                  <a:lnTo>
                    <a:pt x="9868" y="37076"/>
                  </a:lnTo>
                  <a:lnTo>
                    <a:pt x="10503" y="36723"/>
                  </a:lnTo>
                  <a:close/>
                  <a:moveTo>
                    <a:pt x="19947" y="1"/>
                  </a:moveTo>
                  <a:lnTo>
                    <a:pt x="19877" y="706"/>
                  </a:lnTo>
                  <a:lnTo>
                    <a:pt x="19806" y="1552"/>
                  </a:lnTo>
                  <a:lnTo>
                    <a:pt x="19665" y="3455"/>
                  </a:lnTo>
                  <a:lnTo>
                    <a:pt x="19595" y="4441"/>
                  </a:lnTo>
                  <a:lnTo>
                    <a:pt x="19454" y="5358"/>
                  </a:lnTo>
                  <a:lnTo>
                    <a:pt x="19242" y="6133"/>
                  </a:lnTo>
                  <a:lnTo>
                    <a:pt x="19102" y="6485"/>
                  </a:lnTo>
                  <a:lnTo>
                    <a:pt x="18961" y="6767"/>
                  </a:lnTo>
                  <a:lnTo>
                    <a:pt x="18679" y="7120"/>
                  </a:lnTo>
                  <a:lnTo>
                    <a:pt x="18397" y="7331"/>
                  </a:lnTo>
                  <a:lnTo>
                    <a:pt x="18115" y="7472"/>
                  </a:lnTo>
                  <a:lnTo>
                    <a:pt x="17833" y="7543"/>
                  </a:lnTo>
                  <a:lnTo>
                    <a:pt x="16071" y="7543"/>
                  </a:lnTo>
                  <a:lnTo>
                    <a:pt x="15225" y="7613"/>
                  </a:lnTo>
                  <a:lnTo>
                    <a:pt x="14379" y="7754"/>
                  </a:lnTo>
                  <a:lnTo>
                    <a:pt x="12687" y="8177"/>
                  </a:lnTo>
                  <a:lnTo>
                    <a:pt x="10362" y="8882"/>
                  </a:lnTo>
                  <a:lnTo>
                    <a:pt x="8881" y="9305"/>
                  </a:lnTo>
                  <a:lnTo>
                    <a:pt x="7472" y="9869"/>
                  </a:lnTo>
                  <a:lnTo>
                    <a:pt x="6062" y="10503"/>
                  </a:lnTo>
                  <a:lnTo>
                    <a:pt x="5357" y="10856"/>
                  </a:lnTo>
                  <a:lnTo>
                    <a:pt x="4793" y="11208"/>
                  </a:lnTo>
                  <a:lnTo>
                    <a:pt x="4229" y="11631"/>
                  </a:lnTo>
                  <a:lnTo>
                    <a:pt x="3736" y="12054"/>
                  </a:lnTo>
                  <a:lnTo>
                    <a:pt x="3313" y="12477"/>
                  </a:lnTo>
                  <a:lnTo>
                    <a:pt x="3031" y="12900"/>
                  </a:lnTo>
                  <a:lnTo>
                    <a:pt x="2820" y="12970"/>
                  </a:lnTo>
                  <a:lnTo>
                    <a:pt x="2749" y="13182"/>
                  </a:lnTo>
                  <a:lnTo>
                    <a:pt x="2820" y="13675"/>
                  </a:lnTo>
                  <a:lnTo>
                    <a:pt x="3031" y="13604"/>
                  </a:lnTo>
                  <a:lnTo>
                    <a:pt x="5921" y="13604"/>
                  </a:lnTo>
                  <a:lnTo>
                    <a:pt x="9586" y="13675"/>
                  </a:lnTo>
                  <a:lnTo>
                    <a:pt x="10714" y="13604"/>
                  </a:lnTo>
                  <a:lnTo>
                    <a:pt x="11912" y="13463"/>
                  </a:lnTo>
                  <a:lnTo>
                    <a:pt x="13110" y="13252"/>
                  </a:lnTo>
                  <a:lnTo>
                    <a:pt x="14238" y="12970"/>
                  </a:lnTo>
                  <a:lnTo>
                    <a:pt x="15366" y="12618"/>
                  </a:lnTo>
                  <a:lnTo>
                    <a:pt x="16494" y="12124"/>
                  </a:lnTo>
                  <a:lnTo>
                    <a:pt x="17480" y="11490"/>
                  </a:lnTo>
                  <a:lnTo>
                    <a:pt x="17974" y="11137"/>
                  </a:lnTo>
                  <a:lnTo>
                    <a:pt x="18397" y="10785"/>
                  </a:lnTo>
                  <a:lnTo>
                    <a:pt x="17974" y="14098"/>
                  </a:lnTo>
                  <a:lnTo>
                    <a:pt x="17621" y="16212"/>
                  </a:lnTo>
                  <a:lnTo>
                    <a:pt x="17269" y="18327"/>
                  </a:lnTo>
                  <a:lnTo>
                    <a:pt x="16776" y="20441"/>
                  </a:lnTo>
                  <a:lnTo>
                    <a:pt x="16494" y="21428"/>
                  </a:lnTo>
                  <a:lnTo>
                    <a:pt x="16212" y="22274"/>
                  </a:lnTo>
                  <a:lnTo>
                    <a:pt x="15859" y="23120"/>
                  </a:lnTo>
                  <a:lnTo>
                    <a:pt x="15436" y="23825"/>
                  </a:lnTo>
                  <a:lnTo>
                    <a:pt x="15013" y="24389"/>
                  </a:lnTo>
                  <a:lnTo>
                    <a:pt x="14591" y="24811"/>
                  </a:lnTo>
                  <a:lnTo>
                    <a:pt x="14309" y="24952"/>
                  </a:lnTo>
                  <a:lnTo>
                    <a:pt x="14027" y="25093"/>
                  </a:lnTo>
                  <a:lnTo>
                    <a:pt x="13322" y="25234"/>
                  </a:lnTo>
                  <a:lnTo>
                    <a:pt x="12617" y="25305"/>
                  </a:lnTo>
                  <a:lnTo>
                    <a:pt x="10150" y="25305"/>
                  </a:lnTo>
                  <a:lnTo>
                    <a:pt x="9375" y="25375"/>
                  </a:lnTo>
                  <a:lnTo>
                    <a:pt x="8670" y="25516"/>
                  </a:lnTo>
                  <a:lnTo>
                    <a:pt x="7824" y="25798"/>
                  </a:lnTo>
                  <a:lnTo>
                    <a:pt x="6978" y="26151"/>
                  </a:lnTo>
                  <a:lnTo>
                    <a:pt x="6203" y="26503"/>
                  </a:lnTo>
                  <a:lnTo>
                    <a:pt x="5428" y="26926"/>
                  </a:lnTo>
                  <a:lnTo>
                    <a:pt x="4652" y="27349"/>
                  </a:lnTo>
                  <a:lnTo>
                    <a:pt x="3948" y="27842"/>
                  </a:lnTo>
                  <a:lnTo>
                    <a:pt x="2538" y="28970"/>
                  </a:lnTo>
                  <a:lnTo>
                    <a:pt x="1481" y="29816"/>
                  </a:lnTo>
                  <a:lnTo>
                    <a:pt x="705" y="30521"/>
                  </a:lnTo>
                  <a:lnTo>
                    <a:pt x="212" y="31085"/>
                  </a:lnTo>
                  <a:lnTo>
                    <a:pt x="71" y="31366"/>
                  </a:lnTo>
                  <a:lnTo>
                    <a:pt x="0" y="31507"/>
                  </a:lnTo>
                  <a:lnTo>
                    <a:pt x="0" y="31648"/>
                  </a:lnTo>
                  <a:lnTo>
                    <a:pt x="141" y="31789"/>
                  </a:lnTo>
                  <a:lnTo>
                    <a:pt x="353" y="31930"/>
                  </a:lnTo>
                  <a:lnTo>
                    <a:pt x="635" y="32001"/>
                  </a:lnTo>
                  <a:lnTo>
                    <a:pt x="1622" y="32071"/>
                  </a:lnTo>
                  <a:lnTo>
                    <a:pt x="2961" y="32001"/>
                  </a:lnTo>
                  <a:lnTo>
                    <a:pt x="3807" y="31930"/>
                  </a:lnTo>
                  <a:lnTo>
                    <a:pt x="4652" y="31860"/>
                  </a:lnTo>
                  <a:lnTo>
                    <a:pt x="5498" y="31648"/>
                  </a:lnTo>
                  <a:lnTo>
                    <a:pt x="6273" y="31437"/>
                  </a:lnTo>
                  <a:lnTo>
                    <a:pt x="7049" y="31226"/>
                  </a:lnTo>
                  <a:lnTo>
                    <a:pt x="7824" y="30873"/>
                  </a:lnTo>
                  <a:lnTo>
                    <a:pt x="9304" y="30168"/>
                  </a:lnTo>
                  <a:lnTo>
                    <a:pt x="10784" y="29322"/>
                  </a:lnTo>
                  <a:lnTo>
                    <a:pt x="12124" y="28336"/>
                  </a:lnTo>
                  <a:lnTo>
                    <a:pt x="13392" y="27278"/>
                  </a:lnTo>
                  <a:lnTo>
                    <a:pt x="14661" y="26151"/>
                  </a:lnTo>
                  <a:lnTo>
                    <a:pt x="13956" y="28265"/>
                  </a:lnTo>
                  <a:lnTo>
                    <a:pt x="13322" y="30450"/>
                  </a:lnTo>
                  <a:lnTo>
                    <a:pt x="12899" y="31507"/>
                  </a:lnTo>
                  <a:lnTo>
                    <a:pt x="12476" y="32565"/>
                  </a:lnTo>
                  <a:lnTo>
                    <a:pt x="12053" y="33551"/>
                  </a:lnTo>
                  <a:lnTo>
                    <a:pt x="11489" y="34468"/>
                  </a:lnTo>
                  <a:lnTo>
                    <a:pt x="11137" y="35032"/>
                  </a:lnTo>
                  <a:lnTo>
                    <a:pt x="10714" y="35455"/>
                  </a:lnTo>
                  <a:lnTo>
                    <a:pt x="10221" y="35877"/>
                  </a:lnTo>
                  <a:lnTo>
                    <a:pt x="9727" y="36159"/>
                  </a:lnTo>
                  <a:lnTo>
                    <a:pt x="8740" y="36864"/>
                  </a:lnTo>
                  <a:lnTo>
                    <a:pt x="8247" y="37287"/>
                  </a:lnTo>
                  <a:lnTo>
                    <a:pt x="7683" y="37781"/>
                  </a:lnTo>
                  <a:lnTo>
                    <a:pt x="7331" y="38133"/>
                  </a:lnTo>
                  <a:lnTo>
                    <a:pt x="6978" y="38697"/>
                  </a:lnTo>
                  <a:lnTo>
                    <a:pt x="6133" y="40107"/>
                  </a:lnTo>
                  <a:lnTo>
                    <a:pt x="5216" y="41798"/>
                  </a:lnTo>
                  <a:lnTo>
                    <a:pt x="4864" y="42644"/>
                  </a:lnTo>
                  <a:lnTo>
                    <a:pt x="4511" y="43490"/>
                  </a:lnTo>
                  <a:lnTo>
                    <a:pt x="4300" y="44336"/>
                  </a:lnTo>
                  <a:lnTo>
                    <a:pt x="4159" y="45111"/>
                  </a:lnTo>
                  <a:lnTo>
                    <a:pt x="4159" y="45816"/>
                  </a:lnTo>
                  <a:lnTo>
                    <a:pt x="4159" y="46098"/>
                  </a:lnTo>
                  <a:lnTo>
                    <a:pt x="4229" y="46380"/>
                  </a:lnTo>
                  <a:lnTo>
                    <a:pt x="4370" y="46591"/>
                  </a:lnTo>
                  <a:lnTo>
                    <a:pt x="4511" y="46803"/>
                  </a:lnTo>
                  <a:lnTo>
                    <a:pt x="4723" y="46944"/>
                  </a:lnTo>
                  <a:lnTo>
                    <a:pt x="4934" y="47084"/>
                  </a:lnTo>
                  <a:lnTo>
                    <a:pt x="5216" y="47155"/>
                  </a:lnTo>
                  <a:lnTo>
                    <a:pt x="5992" y="47155"/>
                  </a:lnTo>
                  <a:lnTo>
                    <a:pt x="6414" y="47014"/>
                  </a:lnTo>
                  <a:lnTo>
                    <a:pt x="7049" y="46803"/>
                  </a:lnTo>
                  <a:lnTo>
                    <a:pt x="7683" y="46521"/>
                  </a:lnTo>
                  <a:lnTo>
                    <a:pt x="8388" y="46168"/>
                  </a:lnTo>
                  <a:lnTo>
                    <a:pt x="9093" y="45745"/>
                  </a:lnTo>
                  <a:lnTo>
                    <a:pt x="9798" y="45252"/>
                  </a:lnTo>
                  <a:lnTo>
                    <a:pt x="10432" y="44688"/>
                  </a:lnTo>
                  <a:lnTo>
                    <a:pt x="11066" y="44124"/>
                  </a:lnTo>
                  <a:lnTo>
                    <a:pt x="11630" y="43490"/>
                  </a:lnTo>
                  <a:lnTo>
                    <a:pt x="12194" y="42855"/>
                  </a:lnTo>
                  <a:lnTo>
                    <a:pt x="12687" y="42151"/>
                  </a:lnTo>
                  <a:lnTo>
                    <a:pt x="13040" y="41446"/>
                  </a:lnTo>
                  <a:lnTo>
                    <a:pt x="13392" y="40741"/>
                  </a:lnTo>
                  <a:lnTo>
                    <a:pt x="13604" y="40036"/>
                  </a:lnTo>
                  <a:lnTo>
                    <a:pt x="13674" y="39261"/>
                  </a:lnTo>
                  <a:lnTo>
                    <a:pt x="13674" y="38556"/>
                  </a:lnTo>
                  <a:lnTo>
                    <a:pt x="13533" y="37851"/>
                  </a:lnTo>
                  <a:lnTo>
                    <a:pt x="13392" y="37640"/>
                  </a:lnTo>
                  <a:lnTo>
                    <a:pt x="13181" y="37358"/>
                  </a:lnTo>
                  <a:lnTo>
                    <a:pt x="12758" y="36794"/>
                  </a:lnTo>
                  <a:lnTo>
                    <a:pt x="12335" y="36300"/>
                  </a:lnTo>
                  <a:lnTo>
                    <a:pt x="12194" y="36018"/>
                  </a:lnTo>
                  <a:lnTo>
                    <a:pt x="12124" y="35807"/>
                  </a:lnTo>
                  <a:lnTo>
                    <a:pt x="12194" y="35455"/>
                  </a:lnTo>
                  <a:lnTo>
                    <a:pt x="12335" y="34961"/>
                  </a:lnTo>
                  <a:lnTo>
                    <a:pt x="12828" y="33763"/>
                  </a:lnTo>
                  <a:lnTo>
                    <a:pt x="13815" y="31719"/>
                  </a:lnTo>
                  <a:lnTo>
                    <a:pt x="14591" y="29675"/>
                  </a:lnTo>
                  <a:lnTo>
                    <a:pt x="15295" y="27560"/>
                  </a:lnTo>
                  <a:lnTo>
                    <a:pt x="16000" y="25516"/>
                  </a:lnTo>
                  <a:lnTo>
                    <a:pt x="16635" y="23402"/>
                  </a:lnTo>
                  <a:lnTo>
                    <a:pt x="16635" y="24177"/>
                  </a:lnTo>
                  <a:lnTo>
                    <a:pt x="16705" y="24952"/>
                  </a:lnTo>
                  <a:lnTo>
                    <a:pt x="16846" y="25728"/>
                  </a:lnTo>
                  <a:lnTo>
                    <a:pt x="16987" y="26503"/>
                  </a:lnTo>
                  <a:lnTo>
                    <a:pt x="17198" y="27208"/>
                  </a:lnTo>
                  <a:lnTo>
                    <a:pt x="17480" y="27983"/>
                  </a:lnTo>
                  <a:lnTo>
                    <a:pt x="17762" y="28688"/>
                  </a:lnTo>
                  <a:lnTo>
                    <a:pt x="18115" y="29393"/>
                  </a:lnTo>
                  <a:lnTo>
                    <a:pt x="18538" y="30027"/>
                  </a:lnTo>
                  <a:lnTo>
                    <a:pt x="18961" y="30662"/>
                  </a:lnTo>
                  <a:lnTo>
                    <a:pt x="19454" y="31296"/>
                  </a:lnTo>
                  <a:lnTo>
                    <a:pt x="20018" y="31860"/>
                  </a:lnTo>
                  <a:lnTo>
                    <a:pt x="20582" y="32353"/>
                  </a:lnTo>
                  <a:lnTo>
                    <a:pt x="21216" y="32847"/>
                  </a:lnTo>
                  <a:lnTo>
                    <a:pt x="21850" y="33270"/>
                  </a:lnTo>
                  <a:lnTo>
                    <a:pt x="22555" y="33622"/>
                  </a:lnTo>
                  <a:lnTo>
                    <a:pt x="23049" y="33904"/>
                  </a:lnTo>
                  <a:lnTo>
                    <a:pt x="23612" y="34045"/>
                  </a:lnTo>
                  <a:lnTo>
                    <a:pt x="23894" y="34115"/>
                  </a:lnTo>
                  <a:lnTo>
                    <a:pt x="24106" y="34115"/>
                  </a:lnTo>
                  <a:lnTo>
                    <a:pt x="24317" y="34045"/>
                  </a:lnTo>
                  <a:lnTo>
                    <a:pt x="24458" y="33833"/>
                  </a:lnTo>
                  <a:lnTo>
                    <a:pt x="24458" y="33692"/>
                  </a:lnTo>
                  <a:lnTo>
                    <a:pt x="24458" y="33411"/>
                  </a:lnTo>
                  <a:lnTo>
                    <a:pt x="24247" y="32635"/>
                  </a:lnTo>
                  <a:lnTo>
                    <a:pt x="23965" y="31719"/>
                  </a:lnTo>
                  <a:lnTo>
                    <a:pt x="23542" y="30591"/>
                  </a:lnTo>
                  <a:lnTo>
                    <a:pt x="22767" y="28547"/>
                  </a:lnTo>
                  <a:lnTo>
                    <a:pt x="22203" y="27137"/>
                  </a:lnTo>
                  <a:lnTo>
                    <a:pt x="21780" y="25798"/>
                  </a:lnTo>
                  <a:lnTo>
                    <a:pt x="21216" y="24389"/>
                  </a:lnTo>
                  <a:lnTo>
                    <a:pt x="20652" y="23120"/>
                  </a:lnTo>
                  <a:lnTo>
                    <a:pt x="19877" y="21851"/>
                  </a:lnTo>
                  <a:lnTo>
                    <a:pt x="19454" y="21146"/>
                  </a:lnTo>
                  <a:lnTo>
                    <a:pt x="19102" y="20653"/>
                  </a:lnTo>
                  <a:lnTo>
                    <a:pt x="18467" y="19878"/>
                  </a:lnTo>
                  <a:lnTo>
                    <a:pt x="18256" y="19455"/>
                  </a:lnTo>
                  <a:lnTo>
                    <a:pt x="18115" y="19032"/>
                  </a:lnTo>
                  <a:lnTo>
                    <a:pt x="18044" y="18468"/>
                  </a:lnTo>
                  <a:lnTo>
                    <a:pt x="18044" y="17763"/>
                  </a:lnTo>
                  <a:lnTo>
                    <a:pt x="18185" y="16283"/>
                  </a:lnTo>
                  <a:lnTo>
                    <a:pt x="18397" y="14732"/>
                  </a:lnTo>
                  <a:lnTo>
                    <a:pt x="19031" y="11701"/>
                  </a:lnTo>
                  <a:lnTo>
                    <a:pt x="19595" y="8671"/>
                  </a:lnTo>
                  <a:lnTo>
                    <a:pt x="19877" y="7120"/>
                  </a:lnTo>
                  <a:lnTo>
                    <a:pt x="20018" y="5640"/>
                  </a:lnTo>
                  <a:lnTo>
                    <a:pt x="20370" y="6767"/>
                  </a:lnTo>
                  <a:lnTo>
                    <a:pt x="20793" y="7825"/>
                  </a:lnTo>
                  <a:lnTo>
                    <a:pt x="21286" y="8741"/>
                  </a:lnTo>
                  <a:lnTo>
                    <a:pt x="21921" y="9587"/>
                  </a:lnTo>
                  <a:lnTo>
                    <a:pt x="22555" y="10433"/>
                  </a:lnTo>
                  <a:lnTo>
                    <a:pt x="23331" y="11278"/>
                  </a:lnTo>
                  <a:lnTo>
                    <a:pt x="24811" y="12900"/>
                  </a:lnTo>
                  <a:lnTo>
                    <a:pt x="25868" y="14239"/>
                  </a:lnTo>
                  <a:lnTo>
                    <a:pt x="26432" y="14944"/>
                  </a:lnTo>
                  <a:lnTo>
                    <a:pt x="27066" y="15507"/>
                  </a:lnTo>
                  <a:lnTo>
                    <a:pt x="27348" y="15789"/>
                  </a:lnTo>
                  <a:lnTo>
                    <a:pt x="27701" y="15930"/>
                  </a:lnTo>
                  <a:lnTo>
                    <a:pt x="27982" y="16001"/>
                  </a:lnTo>
                  <a:lnTo>
                    <a:pt x="28194" y="15930"/>
                  </a:lnTo>
                  <a:lnTo>
                    <a:pt x="28476" y="15860"/>
                  </a:lnTo>
                  <a:lnTo>
                    <a:pt x="28687" y="15578"/>
                  </a:lnTo>
                  <a:lnTo>
                    <a:pt x="28899" y="15226"/>
                  </a:lnTo>
                  <a:lnTo>
                    <a:pt x="29110" y="14662"/>
                  </a:lnTo>
                  <a:lnTo>
                    <a:pt x="29181" y="14168"/>
                  </a:lnTo>
                  <a:lnTo>
                    <a:pt x="29251" y="13675"/>
                  </a:lnTo>
                  <a:lnTo>
                    <a:pt x="29251" y="13111"/>
                  </a:lnTo>
                  <a:lnTo>
                    <a:pt x="29181" y="12477"/>
                  </a:lnTo>
                  <a:lnTo>
                    <a:pt x="28969" y="11278"/>
                  </a:lnTo>
                  <a:lnTo>
                    <a:pt x="28617" y="10080"/>
                  </a:lnTo>
                  <a:lnTo>
                    <a:pt x="28123" y="8811"/>
                  </a:lnTo>
                  <a:lnTo>
                    <a:pt x="27630" y="7684"/>
                  </a:lnTo>
                  <a:lnTo>
                    <a:pt x="27066" y="6626"/>
                  </a:lnTo>
                  <a:lnTo>
                    <a:pt x="26573" y="5781"/>
                  </a:lnTo>
                  <a:lnTo>
                    <a:pt x="26150" y="5217"/>
                  </a:lnTo>
                  <a:lnTo>
                    <a:pt x="25516" y="4512"/>
                  </a:lnTo>
                  <a:lnTo>
                    <a:pt x="24670" y="3807"/>
                  </a:lnTo>
                  <a:lnTo>
                    <a:pt x="23753" y="3102"/>
                  </a:lnTo>
                  <a:lnTo>
                    <a:pt x="22767" y="2538"/>
                  </a:lnTo>
                  <a:lnTo>
                    <a:pt x="22273" y="2256"/>
                  </a:lnTo>
                  <a:lnTo>
                    <a:pt x="21780" y="2115"/>
                  </a:lnTo>
                  <a:lnTo>
                    <a:pt x="21357" y="2045"/>
                  </a:lnTo>
                  <a:lnTo>
                    <a:pt x="20934" y="2045"/>
                  </a:lnTo>
                  <a:lnTo>
                    <a:pt x="20511" y="2186"/>
                  </a:lnTo>
                  <a:lnTo>
                    <a:pt x="20229" y="2397"/>
                  </a:lnTo>
                  <a:lnTo>
                    <a:pt x="20088" y="1129"/>
                  </a:lnTo>
                  <a:lnTo>
                    <a:pt x="19947"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82" name="Google Shape;482;p9"/>
            <p:cNvGrpSpPr/>
            <p:nvPr/>
          </p:nvGrpSpPr>
          <p:grpSpPr>
            <a:xfrm>
              <a:off x="818425" y="1334150"/>
              <a:ext cx="925100" cy="1370950"/>
              <a:chOff x="3112200" y="1334150"/>
              <a:chExt cx="925100" cy="1370950"/>
            </a:xfrm>
          </p:grpSpPr>
          <p:sp>
            <p:nvSpPr>
              <p:cNvPr id="483" name="Google Shape;483;p9"/>
              <p:cNvSpPr/>
              <p:nvPr/>
            </p:nvSpPr>
            <p:spPr>
              <a:xfrm>
                <a:off x="3173850" y="1334150"/>
                <a:ext cx="819400" cy="1279300"/>
              </a:xfrm>
              <a:custGeom>
                <a:avLst/>
                <a:gdLst/>
                <a:ahLst/>
                <a:cxnLst/>
                <a:rect l="l" t="t" r="r" b="b"/>
                <a:pathLst>
                  <a:path w="32776" h="51172" extrusionOk="0">
                    <a:moveTo>
                      <a:pt x="15155" y="0"/>
                    </a:moveTo>
                    <a:lnTo>
                      <a:pt x="15026" y="431"/>
                    </a:lnTo>
                    <a:lnTo>
                      <a:pt x="15084" y="353"/>
                    </a:lnTo>
                    <a:lnTo>
                      <a:pt x="15155" y="0"/>
                    </a:lnTo>
                    <a:close/>
                    <a:moveTo>
                      <a:pt x="15026" y="431"/>
                    </a:moveTo>
                    <a:lnTo>
                      <a:pt x="14873" y="635"/>
                    </a:lnTo>
                    <a:lnTo>
                      <a:pt x="14380" y="1339"/>
                    </a:lnTo>
                    <a:lnTo>
                      <a:pt x="13957" y="2044"/>
                    </a:lnTo>
                    <a:lnTo>
                      <a:pt x="13745" y="2397"/>
                    </a:lnTo>
                    <a:lnTo>
                      <a:pt x="13604" y="2820"/>
                    </a:lnTo>
                    <a:lnTo>
                      <a:pt x="13252" y="3947"/>
                    </a:lnTo>
                    <a:lnTo>
                      <a:pt x="13040" y="5146"/>
                    </a:lnTo>
                    <a:lnTo>
                      <a:pt x="12970" y="6273"/>
                    </a:lnTo>
                    <a:lnTo>
                      <a:pt x="12899" y="7472"/>
                    </a:lnTo>
                    <a:lnTo>
                      <a:pt x="12970" y="8670"/>
                    </a:lnTo>
                    <a:lnTo>
                      <a:pt x="13181" y="9798"/>
                    </a:lnTo>
                    <a:lnTo>
                      <a:pt x="13463" y="10996"/>
                    </a:lnTo>
                    <a:lnTo>
                      <a:pt x="13816" y="12124"/>
                    </a:lnTo>
                    <a:lnTo>
                      <a:pt x="14098" y="13251"/>
                    </a:lnTo>
                    <a:lnTo>
                      <a:pt x="14380" y="14379"/>
                    </a:lnTo>
                    <a:lnTo>
                      <a:pt x="14591" y="15436"/>
                    </a:lnTo>
                    <a:lnTo>
                      <a:pt x="14662" y="16564"/>
                    </a:lnTo>
                    <a:lnTo>
                      <a:pt x="14662" y="17128"/>
                    </a:lnTo>
                    <a:lnTo>
                      <a:pt x="14591" y="17692"/>
                    </a:lnTo>
                    <a:lnTo>
                      <a:pt x="14380" y="18115"/>
                    </a:lnTo>
                    <a:lnTo>
                      <a:pt x="14168" y="18538"/>
                    </a:lnTo>
                    <a:lnTo>
                      <a:pt x="13886" y="18820"/>
                    </a:lnTo>
                    <a:lnTo>
                      <a:pt x="13604" y="19172"/>
                    </a:lnTo>
                    <a:lnTo>
                      <a:pt x="13252" y="19383"/>
                    </a:lnTo>
                    <a:lnTo>
                      <a:pt x="12829" y="19595"/>
                    </a:lnTo>
                    <a:lnTo>
                      <a:pt x="11983" y="19947"/>
                    </a:lnTo>
                    <a:lnTo>
                      <a:pt x="10996" y="20229"/>
                    </a:lnTo>
                    <a:lnTo>
                      <a:pt x="9023" y="20652"/>
                    </a:lnTo>
                    <a:lnTo>
                      <a:pt x="7190" y="21146"/>
                    </a:lnTo>
                    <a:lnTo>
                      <a:pt x="4018" y="22132"/>
                    </a:lnTo>
                    <a:lnTo>
                      <a:pt x="2468" y="22696"/>
                    </a:lnTo>
                    <a:lnTo>
                      <a:pt x="1129" y="23260"/>
                    </a:lnTo>
                    <a:lnTo>
                      <a:pt x="635" y="23472"/>
                    </a:lnTo>
                    <a:lnTo>
                      <a:pt x="212" y="23754"/>
                    </a:lnTo>
                    <a:lnTo>
                      <a:pt x="1" y="23965"/>
                    </a:lnTo>
                    <a:lnTo>
                      <a:pt x="1" y="24035"/>
                    </a:lnTo>
                    <a:lnTo>
                      <a:pt x="1" y="24106"/>
                    </a:lnTo>
                    <a:lnTo>
                      <a:pt x="494" y="23965"/>
                    </a:lnTo>
                    <a:lnTo>
                      <a:pt x="1763" y="23613"/>
                    </a:lnTo>
                    <a:lnTo>
                      <a:pt x="5851" y="22555"/>
                    </a:lnTo>
                    <a:lnTo>
                      <a:pt x="10080" y="21568"/>
                    </a:lnTo>
                    <a:lnTo>
                      <a:pt x="12477" y="21075"/>
                    </a:lnTo>
                    <a:lnTo>
                      <a:pt x="11490" y="23331"/>
                    </a:lnTo>
                    <a:lnTo>
                      <a:pt x="10785" y="25163"/>
                    </a:lnTo>
                    <a:lnTo>
                      <a:pt x="10010" y="27207"/>
                    </a:lnTo>
                    <a:lnTo>
                      <a:pt x="9305" y="29251"/>
                    </a:lnTo>
                    <a:lnTo>
                      <a:pt x="8811" y="31013"/>
                    </a:lnTo>
                    <a:lnTo>
                      <a:pt x="8670" y="31718"/>
                    </a:lnTo>
                    <a:lnTo>
                      <a:pt x="8670" y="32353"/>
                    </a:lnTo>
                    <a:lnTo>
                      <a:pt x="8670" y="32705"/>
                    </a:lnTo>
                    <a:lnTo>
                      <a:pt x="8741" y="32846"/>
                    </a:lnTo>
                    <a:lnTo>
                      <a:pt x="8882" y="32916"/>
                    </a:lnTo>
                    <a:lnTo>
                      <a:pt x="8952" y="32916"/>
                    </a:lnTo>
                    <a:lnTo>
                      <a:pt x="9093" y="32705"/>
                    </a:lnTo>
                    <a:lnTo>
                      <a:pt x="9446" y="32071"/>
                    </a:lnTo>
                    <a:lnTo>
                      <a:pt x="10362" y="29815"/>
                    </a:lnTo>
                    <a:lnTo>
                      <a:pt x="11701" y="26220"/>
                    </a:lnTo>
                    <a:lnTo>
                      <a:pt x="11983" y="27207"/>
                    </a:lnTo>
                    <a:lnTo>
                      <a:pt x="12265" y="28265"/>
                    </a:lnTo>
                    <a:lnTo>
                      <a:pt x="12617" y="29322"/>
                    </a:lnTo>
                    <a:lnTo>
                      <a:pt x="12758" y="30379"/>
                    </a:lnTo>
                    <a:lnTo>
                      <a:pt x="13181" y="32071"/>
                    </a:lnTo>
                    <a:lnTo>
                      <a:pt x="12970" y="32141"/>
                    </a:lnTo>
                    <a:lnTo>
                      <a:pt x="12829" y="32282"/>
                    </a:lnTo>
                    <a:lnTo>
                      <a:pt x="12758" y="32494"/>
                    </a:lnTo>
                    <a:lnTo>
                      <a:pt x="12688" y="32705"/>
                    </a:lnTo>
                    <a:lnTo>
                      <a:pt x="12899" y="33339"/>
                    </a:lnTo>
                    <a:lnTo>
                      <a:pt x="13040" y="33621"/>
                    </a:lnTo>
                    <a:lnTo>
                      <a:pt x="13181" y="33762"/>
                    </a:lnTo>
                    <a:lnTo>
                      <a:pt x="13322" y="33903"/>
                    </a:lnTo>
                    <a:lnTo>
                      <a:pt x="13604" y="33903"/>
                    </a:lnTo>
                    <a:lnTo>
                      <a:pt x="13675" y="33833"/>
                    </a:lnTo>
                    <a:lnTo>
                      <a:pt x="13957" y="33621"/>
                    </a:lnTo>
                    <a:lnTo>
                      <a:pt x="14168" y="33269"/>
                    </a:lnTo>
                    <a:lnTo>
                      <a:pt x="14380" y="32705"/>
                    </a:lnTo>
                    <a:lnTo>
                      <a:pt x="14450" y="32141"/>
                    </a:lnTo>
                    <a:lnTo>
                      <a:pt x="14450" y="31718"/>
                    </a:lnTo>
                    <a:lnTo>
                      <a:pt x="14380" y="31225"/>
                    </a:lnTo>
                    <a:lnTo>
                      <a:pt x="14309" y="30802"/>
                    </a:lnTo>
                    <a:lnTo>
                      <a:pt x="14168" y="30379"/>
                    </a:lnTo>
                    <a:lnTo>
                      <a:pt x="13745" y="29533"/>
                    </a:lnTo>
                    <a:lnTo>
                      <a:pt x="13322" y="28687"/>
                    </a:lnTo>
                    <a:lnTo>
                      <a:pt x="12829" y="27842"/>
                    </a:lnTo>
                    <a:lnTo>
                      <a:pt x="12477" y="27066"/>
                    </a:lnTo>
                    <a:lnTo>
                      <a:pt x="12124" y="26220"/>
                    </a:lnTo>
                    <a:lnTo>
                      <a:pt x="12054" y="25868"/>
                    </a:lnTo>
                    <a:lnTo>
                      <a:pt x="11983" y="25445"/>
                    </a:lnTo>
                    <a:lnTo>
                      <a:pt x="11983" y="25093"/>
                    </a:lnTo>
                    <a:lnTo>
                      <a:pt x="12054" y="24740"/>
                    </a:lnTo>
                    <a:lnTo>
                      <a:pt x="12336" y="23824"/>
                    </a:lnTo>
                    <a:lnTo>
                      <a:pt x="12829" y="22908"/>
                    </a:lnTo>
                    <a:lnTo>
                      <a:pt x="13322" y="21921"/>
                    </a:lnTo>
                    <a:lnTo>
                      <a:pt x="13886" y="20934"/>
                    </a:lnTo>
                    <a:lnTo>
                      <a:pt x="14521" y="20088"/>
                    </a:lnTo>
                    <a:lnTo>
                      <a:pt x="15507" y="18749"/>
                    </a:lnTo>
                    <a:lnTo>
                      <a:pt x="16706" y="21709"/>
                    </a:lnTo>
                    <a:lnTo>
                      <a:pt x="17974" y="24670"/>
                    </a:lnTo>
                    <a:lnTo>
                      <a:pt x="20653" y="30520"/>
                    </a:lnTo>
                    <a:lnTo>
                      <a:pt x="21428" y="32212"/>
                    </a:lnTo>
                    <a:lnTo>
                      <a:pt x="21639" y="32846"/>
                    </a:lnTo>
                    <a:lnTo>
                      <a:pt x="21710" y="33410"/>
                    </a:lnTo>
                    <a:lnTo>
                      <a:pt x="21710" y="33974"/>
                    </a:lnTo>
                    <a:lnTo>
                      <a:pt x="21569" y="34538"/>
                    </a:lnTo>
                    <a:lnTo>
                      <a:pt x="21216" y="35242"/>
                    </a:lnTo>
                    <a:lnTo>
                      <a:pt x="20794" y="36088"/>
                    </a:lnTo>
                    <a:lnTo>
                      <a:pt x="20300" y="37146"/>
                    </a:lnTo>
                    <a:lnTo>
                      <a:pt x="19877" y="38203"/>
                    </a:lnTo>
                    <a:lnTo>
                      <a:pt x="19666" y="38626"/>
                    </a:lnTo>
                    <a:lnTo>
                      <a:pt x="19384" y="39119"/>
                    </a:lnTo>
                    <a:lnTo>
                      <a:pt x="19032" y="39472"/>
                    </a:lnTo>
                    <a:lnTo>
                      <a:pt x="18609" y="39824"/>
                    </a:lnTo>
                    <a:lnTo>
                      <a:pt x="18186" y="40035"/>
                    </a:lnTo>
                    <a:lnTo>
                      <a:pt x="17692" y="40317"/>
                    </a:lnTo>
                    <a:lnTo>
                      <a:pt x="16565" y="40811"/>
                    </a:lnTo>
                    <a:lnTo>
                      <a:pt x="14521" y="41586"/>
                    </a:lnTo>
                    <a:lnTo>
                      <a:pt x="14239" y="41586"/>
                    </a:lnTo>
                    <a:lnTo>
                      <a:pt x="13957" y="41516"/>
                    </a:lnTo>
                    <a:lnTo>
                      <a:pt x="13322" y="41445"/>
                    </a:lnTo>
                    <a:lnTo>
                      <a:pt x="13040" y="41516"/>
                    </a:lnTo>
                    <a:lnTo>
                      <a:pt x="12829" y="41657"/>
                    </a:lnTo>
                    <a:lnTo>
                      <a:pt x="12758" y="41798"/>
                    </a:lnTo>
                    <a:lnTo>
                      <a:pt x="12688" y="41938"/>
                    </a:lnTo>
                    <a:lnTo>
                      <a:pt x="12688" y="42432"/>
                    </a:lnTo>
                    <a:lnTo>
                      <a:pt x="12758" y="42784"/>
                    </a:lnTo>
                    <a:lnTo>
                      <a:pt x="12899" y="42996"/>
                    </a:lnTo>
                    <a:lnTo>
                      <a:pt x="13181" y="43066"/>
                    </a:lnTo>
                    <a:lnTo>
                      <a:pt x="13604" y="43137"/>
                    </a:lnTo>
                    <a:lnTo>
                      <a:pt x="14027" y="43066"/>
                    </a:lnTo>
                    <a:lnTo>
                      <a:pt x="14450" y="42925"/>
                    </a:lnTo>
                    <a:lnTo>
                      <a:pt x="15507" y="42502"/>
                    </a:lnTo>
                    <a:lnTo>
                      <a:pt x="16635" y="42009"/>
                    </a:lnTo>
                    <a:lnTo>
                      <a:pt x="17622" y="41516"/>
                    </a:lnTo>
                    <a:lnTo>
                      <a:pt x="18468" y="41093"/>
                    </a:lnTo>
                    <a:lnTo>
                      <a:pt x="19032" y="40881"/>
                    </a:lnTo>
                    <a:lnTo>
                      <a:pt x="18820" y="41868"/>
                    </a:lnTo>
                    <a:lnTo>
                      <a:pt x="18750" y="43066"/>
                    </a:lnTo>
                    <a:lnTo>
                      <a:pt x="18609" y="44194"/>
                    </a:lnTo>
                    <a:lnTo>
                      <a:pt x="18538" y="44687"/>
                    </a:lnTo>
                    <a:lnTo>
                      <a:pt x="18327" y="45181"/>
                    </a:lnTo>
                    <a:lnTo>
                      <a:pt x="18186" y="45463"/>
                    </a:lnTo>
                    <a:lnTo>
                      <a:pt x="18045" y="45745"/>
                    </a:lnTo>
                    <a:lnTo>
                      <a:pt x="17551" y="46238"/>
                    </a:lnTo>
                    <a:lnTo>
                      <a:pt x="17410" y="46449"/>
                    </a:lnTo>
                    <a:lnTo>
                      <a:pt x="17199" y="46802"/>
                    </a:lnTo>
                    <a:lnTo>
                      <a:pt x="17128" y="47084"/>
                    </a:lnTo>
                    <a:lnTo>
                      <a:pt x="17058" y="47436"/>
                    </a:lnTo>
                    <a:lnTo>
                      <a:pt x="17058" y="47859"/>
                    </a:lnTo>
                    <a:lnTo>
                      <a:pt x="17128" y="48212"/>
                    </a:lnTo>
                    <a:lnTo>
                      <a:pt x="17269" y="48494"/>
                    </a:lnTo>
                    <a:lnTo>
                      <a:pt x="17410" y="48705"/>
                    </a:lnTo>
                    <a:lnTo>
                      <a:pt x="17551" y="48846"/>
                    </a:lnTo>
                    <a:lnTo>
                      <a:pt x="17763" y="48987"/>
                    </a:lnTo>
                    <a:lnTo>
                      <a:pt x="18256" y="48987"/>
                    </a:lnTo>
                    <a:lnTo>
                      <a:pt x="18750" y="48846"/>
                    </a:lnTo>
                    <a:lnTo>
                      <a:pt x="19243" y="48494"/>
                    </a:lnTo>
                    <a:lnTo>
                      <a:pt x="19666" y="48071"/>
                    </a:lnTo>
                    <a:lnTo>
                      <a:pt x="20018" y="47507"/>
                    </a:lnTo>
                    <a:lnTo>
                      <a:pt x="20018" y="47366"/>
                    </a:lnTo>
                    <a:lnTo>
                      <a:pt x="20018" y="47154"/>
                    </a:lnTo>
                    <a:lnTo>
                      <a:pt x="19948" y="46943"/>
                    </a:lnTo>
                    <a:lnTo>
                      <a:pt x="19877" y="46661"/>
                    </a:lnTo>
                    <a:lnTo>
                      <a:pt x="19807" y="46379"/>
                    </a:lnTo>
                    <a:lnTo>
                      <a:pt x="19807" y="45745"/>
                    </a:lnTo>
                    <a:lnTo>
                      <a:pt x="19736" y="44969"/>
                    </a:lnTo>
                    <a:lnTo>
                      <a:pt x="19666" y="44123"/>
                    </a:lnTo>
                    <a:lnTo>
                      <a:pt x="19736" y="43348"/>
                    </a:lnTo>
                    <a:lnTo>
                      <a:pt x="19877" y="42150"/>
                    </a:lnTo>
                    <a:lnTo>
                      <a:pt x="20159" y="41022"/>
                    </a:lnTo>
                    <a:lnTo>
                      <a:pt x="20794" y="38767"/>
                    </a:lnTo>
                    <a:lnTo>
                      <a:pt x="21498" y="36511"/>
                    </a:lnTo>
                    <a:lnTo>
                      <a:pt x="22344" y="34326"/>
                    </a:lnTo>
                    <a:lnTo>
                      <a:pt x="23190" y="36441"/>
                    </a:lnTo>
                    <a:lnTo>
                      <a:pt x="24036" y="38555"/>
                    </a:lnTo>
                    <a:lnTo>
                      <a:pt x="24811" y="40740"/>
                    </a:lnTo>
                    <a:lnTo>
                      <a:pt x="25446" y="42925"/>
                    </a:lnTo>
                    <a:lnTo>
                      <a:pt x="25516" y="43630"/>
                    </a:lnTo>
                    <a:lnTo>
                      <a:pt x="25657" y="44687"/>
                    </a:lnTo>
                    <a:lnTo>
                      <a:pt x="25868" y="47366"/>
                    </a:lnTo>
                    <a:lnTo>
                      <a:pt x="26080" y="48775"/>
                    </a:lnTo>
                    <a:lnTo>
                      <a:pt x="26221" y="49903"/>
                    </a:lnTo>
                    <a:lnTo>
                      <a:pt x="26432" y="50819"/>
                    </a:lnTo>
                    <a:lnTo>
                      <a:pt x="26573" y="51031"/>
                    </a:lnTo>
                    <a:lnTo>
                      <a:pt x="26714" y="51172"/>
                    </a:lnTo>
                    <a:lnTo>
                      <a:pt x="27208" y="51172"/>
                    </a:lnTo>
                    <a:lnTo>
                      <a:pt x="27349" y="51031"/>
                    </a:lnTo>
                    <a:lnTo>
                      <a:pt x="27490" y="50890"/>
                    </a:lnTo>
                    <a:lnTo>
                      <a:pt x="27630" y="50608"/>
                    </a:lnTo>
                    <a:lnTo>
                      <a:pt x="27701" y="50326"/>
                    </a:lnTo>
                    <a:lnTo>
                      <a:pt x="27771" y="49480"/>
                    </a:lnTo>
                    <a:lnTo>
                      <a:pt x="27771" y="48494"/>
                    </a:lnTo>
                    <a:lnTo>
                      <a:pt x="27630" y="47366"/>
                    </a:lnTo>
                    <a:lnTo>
                      <a:pt x="27490" y="46168"/>
                    </a:lnTo>
                    <a:lnTo>
                      <a:pt x="27208" y="44828"/>
                    </a:lnTo>
                    <a:lnTo>
                      <a:pt x="26644" y="42150"/>
                    </a:lnTo>
                    <a:lnTo>
                      <a:pt x="25939" y="39753"/>
                    </a:lnTo>
                    <a:lnTo>
                      <a:pt x="25375" y="37850"/>
                    </a:lnTo>
                    <a:lnTo>
                      <a:pt x="25023" y="36793"/>
                    </a:lnTo>
                    <a:lnTo>
                      <a:pt x="25023" y="36793"/>
                    </a:lnTo>
                    <a:lnTo>
                      <a:pt x="25586" y="37075"/>
                    </a:lnTo>
                    <a:lnTo>
                      <a:pt x="26080" y="37216"/>
                    </a:lnTo>
                    <a:lnTo>
                      <a:pt x="27208" y="37568"/>
                    </a:lnTo>
                    <a:lnTo>
                      <a:pt x="27701" y="37780"/>
                    </a:lnTo>
                    <a:lnTo>
                      <a:pt x="28265" y="37991"/>
                    </a:lnTo>
                    <a:lnTo>
                      <a:pt x="28758" y="38273"/>
                    </a:lnTo>
                    <a:lnTo>
                      <a:pt x="29252" y="38626"/>
                    </a:lnTo>
                    <a:lnTo>
                      <a:pt x="29675" y="39049"/>
                    </a:lnTo>
                    <a:lnTo>
                      <a:pt x="30168" y="39683"/>
                    </a:lnTo>
                    <a:lnTo>
                      <a:pt x="30732" y="40247"/>
                    </a:lnTo>
                    <a:lnTo>
                      <a:pt x="30943" y="40388"/>
                    </a:lnTo>
                    <a:lnTo>
                      <a:pt x="31225" y="40458"/>
                    </a:lnTo>
                    <a:lnTo>
                      <a:pt x="31719" y="40458"/>
                    </a:lnTo>
                    <a:lnTo>
                      <a:pt x="31930" y="40388"/>
                    </a:lnTo>
                    <a:lnTo>
                      <a:pt x="32071" y="40317"/>
                    </a:lnTo>
                    <a:lnTo>
                      <a:pt x="32282" y="40176"/>
                    </a:lnTo>
                    <a:lnTo>
                      <a:pt x="32423" y="40035"/>
                    </a:lnTo>
                    <a:lnTo>
                      <a:pt x="32564" y="39824"/>
                    </a:lnTo>
                    <a:lnTo>
                      <a:pt x="32635" y="39542"/>
                    </a:lnTo>
                    <a:lnTo>
                      <a:pt x="32776" y="38908"/>
                    </a:lnTo>
                    <a:lnTo>
                      <a:pt x="32705" y="38696"/>
                    </a:lnTo>
                    <a:lnTo>
                      <a:pt x="32705" y="38555"/>
                    </a:lnTo>
                    <a:lnTo>
                      <a:pt x="32635" y="38414"/>
                    </a:lnTo>
                    <a:lnTo>
                      <a:pt x="32494" y="38344"/>
                    </a:lnTo>
                    <a:lnTo>
                      <a:pt x="32212" y="38273"/>
                    </a:lnTo>
                    <a:lnTo>
                      <a:pt x="31860" y="38273"/>
                    </a:lnTo>
                    <a:lnTo>
                      <a:pt x="31437" y="38344"/>
                    </a:lnTo>
                    <a:lnTo>
                      <a:pt x="31084" y="38414"/>
                    </a:lnTo>
                    <a:lnTo>
                      <a:pt x="30802" y="38414"/>
                    </a:lnTo>
                    <a:lnTo>
                      <a:pt x="30450" y="38273"/>
                    </a:lnTo>
                    <a:lnTo>
                      <a:pt x="30097" y="38062"/>
                    </a:lnTo>
                    <a:lnTo>
                      <a:pt x="29252" y="37568"/>
                    </a:lnTo>
                    <a:lnTo>
                      <a:pt x="28406" y="37075"/>
                    </a:lnTo>
                    <a:lnTo>
                      <a:pt x="27912" y="36864"/>
                    </a:lnTo>
                    <a:lnTo>
                      <a:pt x="27490" y="36723"/>
                    </a:lnTo>
                    <a:lnTo>
                      <a:pt x="26855" y="36582"/>
                    </a:lnTo>
                    <a:lnTo>
                      <a:pt x="26080" y="36511"/>
                    </a:lnTo>
                    <a:lnTo>
                      <a:pt x="25305" y="36370"/>
                    </a:lnTo>
                    <a:lnTo>
                      <a:pt x="25023" y="36300"/>
                    </a:lnTo>
                    <a:lnTo>
                      <a:pt x="24811" y="36229"/>
                    </a:lnTo>
                    <a:lnTo>
                      <a:pt x="24600" y="36018"/>
                    </a:lnTo>
                    <a:lnTo>
                      <a:pt x="24459" y="35736"/>
                    </a:lnTo>
                    <a:lnTo>
                      <a:pt x="24177" y="35031"/>
                    </a:lnTo>
                    <a:lnTo>
                      <a:pt x="23683" y="33621"/>
                    </a:lnTo>
                    <a:lnTo>
                      <a:pt x="18186" y="21568"/>
                    </a:lnTo>
                    <a:lnTo>
                      <a:pt x="19032" y="21639"/>
                    </a:lnTo>
                    <a:lnTo>
                      <a:pt x="19877" y="21709"/>
                    </a:lnTo>
                    <a:lnTo>
                      <a:pt x="20653" y="21921"/>
                    </a:lnTo>
                    <a:lnTo>
                      <a:pt x="21428" y="22132"/>
                    </a:lnTo>
                    <a:lnTo>
                      <a:pt x="22203" y="22414"/>
                    </a:lnTo>
                    <a:lnTo>
                      <a:pt x="22838" y="22837"/>
                    </a:lnTo>
                    <a:lnTo>
                      <a:pt x="23401" y="23260"/>
                    </a:lnTo>
                    <a:lnTo>
                      <a:pt x="23824" y="23824"/>
                    </a:lnTo>
                    <a:lnTo>
                      <a:pt x="24529" y="25022"/>
                    </a:lnTo>
                    <a:lnTo>
                      <a:pt x="25446" y="26925"/>
                    </a:lnTo>
                    <a:lnTo>
                      <a:pt x="26291" y="28758"/>
                    </a:lnTo>
                    <a:lnTo>
                      <a:pt x="26573" y="29392"/>
                    </a:lnTo>
                    <a:lnTo>
                      <a:pt x="26644" y="29815"/>
                    </a:lnTo>
                    <a:lnTo>
                      <a:pt x="26644" y="29040"/>
                    </a:lnTo>
                    <a:lnTo>
                      <a:pt x="26503" y="28265"/>
                    </a:lnTo>
                    <a:lnTo>
                      <a:pt x="26291" y="27489"/>
                    </a:lnTo>
                    <a:lnTo>
                      <a:pt x="26080" y="26714"/>
                    </a:lnTo>
                    <a:lnTo>
                      <a:pt x="25586" y="25093"/>
                    </a:lnTo>
                    <a:lnTo>
                      <a:pt x="25023" y="23683"/>
                    </a:lnTo>
                    <a:lnTo>
                      <a:pt x="26291" y="24317"/>
                    </a:lnTo>
                    <a:lnTo>
                      <a:pt x="28547" y="25445"/>
                    </a:lnTo>
                    <a:lnTo>
                      <a:pt x="29815" y="26009"/>
                    </a:lnTo>
                    <a:lnTo>
                      <a:pt x="30873" y="26432"/>
                    </a:lnTo>
                    <a:lnTo>
                      <a:pt x="31578" y="26714"/>
                    </a:lnTo>
                    <a:lnTo>
                      <a:pt x="31860" y="26714"/>
                    </a:lnTo>
                    <a:lnTo>
                      <a:pt x="31930" y="26643"/>
                    </a:lnTo>
                    <a:lnTo>
                      <a:pt x="31930" y="26502"/>
                    </a:lnTo>
                    <a:lnTo>
                      <a:pt x="31930" y="26361"/>
                    </a:lnTo>
                    <a:lnTo>
                      <a:pt x="31648" y="26079"/>
                    </a:lnTo>
                    <a:lnTo>
                      <a:pt x="31155" y="25657"/>
                    </a:lnTo>
                    <a:lnTo>
                      <a:pt x="30520" y="25234"/>
                    </a:lnTo>
                    <a:lnTo>
                      <a:pt x="28829" y="24317"/>
                    </a:lnTo>
                    <a:lnTo>
                      <a:pt x="26785" y="23331"/>
                    </a:lnTo>
                    <a:lnTo>
                      <a:pt x="24741" y="22485"/>
                    </a:lnTo>
                    <a:lnTo>
                      <a:pt x="22767" y="21709"/>
                    </a:lnTo>
                    <a:lnTo>
                      <a:pt x="21216" y="21146"/>
                    </a:lnTo>
                    <a:lnTo>
                      <a:pt x="20371" y="20864"/>
                    </a:lnTo>
                    <a:lnTo>
                      <a:pt x="19525" y="20793"/>
                    </a:lnTo>
                    <a:lnTo>
                      <a:pt x="18820" y="20723"/>
                    </a:lnTo>
                    <a:lnTo>
                      <a:pt x="18468" y="20652"/>
                    </a:lnTo>
                    <a:lnTo>
                      <a:pt x="18186" y="20511"/>
                    </a:lnTo>
                    <a:lnTo>
                      <a:pt x="17833" y="20370"/>
                    </a:lnTo>
                    <a:lnTo>
                      <a:pt x="17551" y="20159"/>
                    </a:lnTo>
                    <a:lnTo>
                      <a:pt x="17340" y="19877"/>
                    </a:lnTo>
                    <a:lnTo>
                      <a:pt x="17199" y="19595"/>
                    </a:lnTo>
                    <a:lnTo>
                      <a:pt x="16917" y="18820"/>
                    </a:lnTo>
                    <a:lnTo>
                      <a:pt x="16424" y="17410"/>
                    </a:lnTo>
                    <a:lnTo>
                      <a:pt x="15789" y="15718"/>
                    </a:lnTo>
                    <a:lnTo>
                      <a:pt x="15155" y="13956"/>
                    </a:lnTo>
                    <a:lnTo>
                      <a:pt x="14662" y="12194"/>
                    </a:lnTo>
                    <a:lnTo>
                      <a:pt x="14309" y="10432"/>
                    </a:lnTo>
                    <a:lnTo>
                      <a:pt x="16283" y="10855"/>
                    </a:lnTo>
                    <a:lnTo>
                      <a:pt x="19807" y="11701"/>
                    </a:lnTo>
                    <a:lnTo>
                      <a:pt x="23120" y="12546"/>
                    </a:lnTo>
                    <a:lnTo>
                      <a:pt x="24177" y="12828"/>
                    </a:lnTo>
                    <a:lnTo>
                      <a:pt x="24529" y="12969"/>
                    </a:lnTo>
                    <a:lnTo>
                      <a:pt x="24600" y="12899"/>
                    </a:lnTo>
                    <a:lnTo>
                      <a:pt x="24529" y="12758"/>
                    </a:lnTo>
                    <a:lnTo>
                      <a:pt x="24318" y="12546"/>
                    </a:lnTo>
                    <a:lnTo>
                      <a:pt x="23965" y="12265"/>
                    </a:lnTo>
                    <a:lnTo>
                      <a:pt x="23401" y="12053"/>
                    </a:lnTo>
                    <a:lnTo>
                      <a:pt x="22062" y="11560"/>
                    </a:lnTo>
                    <a:lnTo>
                      <a:pt x="20441" y="11066"/>
                    </a:lnTo>
                    <a:lnTo>
                      <a:pt x="17269" y="10221"/>
                    </a:lnTo>
                    <a:lnTo>
                      <a:pt x="16142" y="9868"/>
                    </a:lnTo>
                    <a:lnTo>
                      <a:pt x="15507" y="9727"/>
                    </a:lnTo>
                    <a:lnTo>
                      <a:pt x="15296" y="9727"/>
                    </a:lnTo>
                    <a:lnTo>
                      <a:pt x="15084" y="9657"/>
                    </a:lnTo>
                    <a:lnTo>
                      <a:pt x="14873" y="9516"/>
                    </a:lnTo>
                    <a:lnTo>
                      <a:pt x="14732" y="9304"/>
                    </a:lnTo>
                    <a:lnTo>
                      <a:pt x="14450" y="8740"/>
                    </a:lnTo>
                    <a:lnTo>
                      <a:pt x="14239" y="8035"/>
                    </a:lnTo>
                    <a:lnTo>
                      <a:pt x="14098" y="7331"/>
                    </a:lnTo>
                    <a:lnTo>
                      <a:pt x="13957" y="6626"/>
                    </a:lnTo>
                    <a:lnTo>
                      <a:pt x="13886" y="5639"/>
                    </a:lnTo>
                    <a:lnTo>
                      <a:pt x="13957" y="4864"/>
                    </a:lnTo>
                    <a:lnTo>
                      <a:pt x="14027" y="4159"/>
                    </a:lnTo>
                    <a:lnTo>
                      <a:pt x="14380" y="2749"/>
                    </a:lnTo>
                    <a:lnTo>
                      <a:pt x="14732" y="1410"/>
                    </a:lnTo>
                    <a:lnTo>
                      <a:pt x="15026" y="43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4" name="Google Shape;484;p9"/>
              <p:cNvSpPr/>
              <p:nvPr/>
            </p:nvSpPr>
            <p:spPr>
              <a:xfrm>
                <a:off x="3757125" y="2555275"/>
                <a:ext cx="58150" cy="59950"/>
              </a:xfrm>
              <a:custGeom>
                <a:avLst/>
                <a:gdLst/>
                <a:ahLst/>
                <a:cxnLst/>
                <a:rect l="l" t="t" r="r" b="b"/>
                <a:pathLst>
                  <a:path w="2326" h="2398" extrusionOk="0">
                    <a:moveTo>
                      <a:pt x="846" y="1"/>
                    </a:moveTo>
                    <a:lnTo>
                      <a:pt x="564" y="71"/>
                    </a:lnTo>
                    <a:lnTo>
                      <a:pt x="423" y="212"/>
                    </a:lnTo>
                    <a:lnTo>
                      <a:pt x="211" y="424"/>
                    </a:lnTo>
                    <a:lnTo>
                      <a:pt x="141" y="565"/>
                    </a:lnTo>
                    <a:lnTo>
                      <a:pt x="0" y="776"/>
                    </a:lnTo>
                    <a:lnTo>
                      <a:pt x="0" y="1199"/>
                    </a:lnTo>
                    <a:lnTo>
                      <a:pt x="70" y="1693"/>
                    </a:lnTo>
                    <a:lnTo>
                      <a:pt x="141" y="1834"/>
                    </a:lnTo>
                    <a:lnTo>
                      <a:pt x="282" y="2045"/>
                    </a:lnTo>
                    <a:lnTo>
                      <a:pt x="423" y="2186"/>
                    </a:lnTo>
                    <a:lnTo>
                      <a:pt x="634" y="2327"/>
                    </a:lnTo>
                    <a:lnTo>
                      <a:pt x="916" y="2397"/>
                    </a:lnTo>
                    <a:lnTo>
                      <a:pt x="1198" y="2397"/>
                    </a:lnTo>
                    <a:lnTo>
                      <a:pt x="1410" y="2327"/>
                    </a:lnTo>
                    <a:lnTo>
                      <a:pt x="1692" y="2256"/>
                    </a:lnTo>
                    <a:lnTo>
                      <a:pt x="1903" y="2115"/>
                    </a:lnTo>
                    <a:lnTo>
                      <a:pt x="2044" y="1974"/>
                    </a:lnTo>
                    <a:lnTo>
                      <a:pt x="2185" y="1834"/>
                    </a:lnTo>
                    <a:lnTo>
                      <a:pt x="2255" y="1622"/>
                    </a:lnTo>
                    <a:lnTo>
                      <a:pt x="2326" y="1129"/>
                    </a:lnTo>
                    <a:lnTo>
                      <a:pt x="2185" y="706"/>
                    </a:lnTo>
                    <a:lnTo>
                      <a:pt x="2115" y="494"/>
                    </a:lnTo>
                    <a:lnTo>
                      <a:pt x="1974" y="353"/>
                    </a:lnTo>
                    <a:lnTo>
                      <a:pt x="1833" y="212"/>
                    </a:lnTo>
                    <a:lnTo>
                      <a:pt x="1621" y="71"/>
                    </a:lnTo>
                    <a:lnTo>
                      <a:pt x="1339"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5" name="Google Shape;485;p9"/>
              <p:cNvSpPr/>
              <p:nvPr/>
            </p:nvSpPr>
            <p:spPr>
              <a:xfrm>
                <a:off x="3764150" y="2631050"/>
                <a:ext cx="75800" cy="74050"/>
              </a:xfrm>
              <a:custGeom>
                <a:avLst/>
                <a:gdLst/>
                <a:ahLst/>
                <a:cxnLst/>
                <a:rect l="l" t="t" r="r" b="b"/>
                <a:pathLst>
                  <a:path w="3032" h="2962" extrusionOk="0">
                    <a:moveTo>
                      <a:pt x="1199" y="1"/>
                    </a:moveTo>
                    <a:lnTo>
                      <a:pt x="917" y="71"/>
                    </a:lnTo>
                    <a:lnTo>
                      <a:pt x="635" y="212"/>
                    </a:lnTo>
                    <a:lnTo>
                      <a:pt x="424" y="424"/>
                    </a:lnTo>
                    <a:lnTo>
                      <a:pt x="212" y="706"/>
                    </a:lnTo>
                    <a:lnTo>
                      <a:pt x="71" y="988"/>
                    </a:lnTo>
                    <a:lnTo>
                      <a:pt x="1" y="1269"/>
                    </a:lnTo>
                    <a:lnTo>
                      <a:pt x="1" y="1551"/>
                    </a:lnTo>
                    <a:lnTo>
                      <a:pt x="71" y="1763"/>
                    </a:lnTo>
                    <a:lnTo>
                      <a:pt x="142" y="2045"/>
                    </a:lnTo>
                    <a:lnTo>
                      <a:pt x="353" y="2327"/>
                    </a:lnTo>
                    <a:lnTo>
                      <a:pt x="494" y="2538"/>
                    </a:lnTo>
                    <a:lnTo>
                      <a:pt x="706" y="2679"/>
                    </a:lnTo>
                    <a:lnTo>
                      <a:pt x="988" y="2820"/>
                    </a:lnTo>
                    <a:lnTo>
                      <a:pt x="1270" y="2961"/>
                    </a:lnTo>
                    <a:lnTo>
                      <a:pt x="1834" y="2961"/>
                    </a:lnTo>
                    <a:lnTo>
                      <a:pt x="2115" y="2891"/>
                    </a:lnTo>
                    <a:lnTo>
                      <a:pt x="2327" y="2750"/>
                    </a:lnTo>
                    <a:lnTo>
                      <a:pt x="2609" y="2538"/>
                    </a:lnTo>
                    <a:lnTo>
                      <a:pt x="2820" y="2256"/>
                    </a:lnTo>
                    <a:lnTo>
                      <a:pt x="2961" y="1974"/>
                    </a:lnTo>
                    <a:lnTo>
                      <a:pt x="3032" y="1763"/>
                    </a:lnTo>
                    <a:lnTo>
                      <a:pt x="3032" y="1481"/>
                    </a:lnTo>
                    <a:lnTo>
                      <a:pt x="2961" y="1199"/>
                    </a:lnTo>
                    <a:lnTo>
                      <a:pt x="2820" y="917"/>
                    </a:lnTo>
                    <a:lnTo>
                      <a:pt x="2679" y="635"/>
                    </a:lnTo>
                    <a:lnTo>
                      <a:pt x="2468" y="424"/>
                    </a:lnTo>
                    <a:lnTo>
                      <a:pt x="2256" y="283"/>
                    </a:lnTo>
                    <a:lnTo>
                      <a:pt x="2045" y="142"/>
                    </a:lnTo>
                    <a:lnTo>
                      <a:pt x="1763"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 name="Google Shape;486;p9"/>
              <p:cNvSpPr/>
              <p:nvPr/>
            </p:nvSpPr>
            <p:spPr>
              <a:xfrm>
                <a:off x="3852275" y="2620475"/>
                <a:ext cx="65200" cy="68750"/>
              </a:xfrm>
              <a:custGeom>
                <a:avLst/>
                <a:gdLst/>
                <a:ahLst/>
                <a:cxnLst/>
                <a:rect l="l" t="t" r="r" b="b"/>
                <a:pathLst>
                  <a:path w="2608" h="2750" extrusionOk="0">
                    <a:moveTo>
                      <a:pt x="1128" y="1"/>
                    </a:moveTo>
                    <a:lnTo>
                      <a:pt x="705" y="142"/>
                    </a:lnTo>
                    <a:lnTo>
                      <a:pt x="493" y="283"/>
                    </a:lnTo>
                    <a:lnTo>
                      <a:pt x="353" y="424"/>
                    </a:lnTo>
                    <a:lnTo>
                      <a:pt x="212" y="635"/>
                    </a:lnTo>
                    <a:lnTo>
                      <a:pt x="71" y="847"/>
                    </a:lnTo>
                    <a:lnTo>
                      <a:pt x="0" y="1129"/>
                    </a:lnTo>
                    <a:lnTo>
                      <a:pt x="71" y="1411"/>
                    </a:lnTo>
                    <a:lnTo>
                      <a:pt x="71" y="1763"/>
                    </a:lnTo>
                    <a:lnTo>
                      <a:pt x="212" y="2045"/>
                    </a:lnTo>
                    <a:lnTo>
                      <a:pt x="353" y="2256"/>
                    </a:lnTo>
                    <a:lnTo>
                      <a:pt x="564" y="2468"/>
                    </a:lnTo>
                    <a:lnTo>
                      <a:pt x="775" y="2609"/>
                    </a:lnTo>
                    <a:lnTo>
                      <a:pt x="987" y="2679"/>
                    </a:lnTo>
                    <a:lnTo>
                      <a:pt x="1269" y="2750"/>
                    </a:lnTo>
                    <a:lnTo>
                      <a:pt x="1692" y="2750"/>
                    </a:lnTo>
                    <a:lnTo>
                      <a:pt x="1974" y="2609"/>
                    </a:lnTo>
                    <a:lnTo>
                      <a:pt x="2115" y="2538"/>
                    </a:lnTo>
                    <a:lnTo>
                      <a:pt x="2326" y="2327"/>
                    </a:lnTo>
                    <a:lnTo>
                      <a:pt x="2467" y="2115"/>
                    </a:lnTo>
                    <a:lnTo>
                      <a:pt x="2538" y="1904"/>
                    </a:lnTo>
                    <a:lnTo>
                      <a:pt x="2608" y="1552"/>
                    </a:lnTo>
                    <a:lnTo>
                      <a:pt x="2608" y="1199"/>
                    </a:lnTo>
                    <a:lnTo>
                      <a:pt x="2538" y="917"/>
                    </a:lnTo>
                    <a:lnTo>
                      <a:pt x="2397" y="635"/>
                    </a:lnTo>
                    <a:lnTo>
                      <a:pt x="2256" y="424"/>
                    </a:lnTo>
                    <a:lnTo>
                      <a:pt x="2044" y="283"/>
                    </a:lnTo>
                    <a:lnTo>
                      <a:pt x="1833" y="142"/>
                    </a:lnTo>
                    <a:lnTo>
                      <a:pt x="1621" y="71"/>
                    </a:lnTo>
                    <a:lnTo>
                      <a:pt x="1128"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 name="Google Shape;487;p9"/>
              <p:cNvSpPr/>
              <p:nvPr/>
            </p:nvSpPr>
            <p:spPr>
              <a:xfrm>
                <a:off x="3883975" y="2544725"/>
                <a:ext cx="67000" cy="68725"/>
              </a:xfrm>
              <a:custGeom>
                <a:avLst/>
                <a:gdLst/>
                <a:ahLst/>
                <a:cxnLst/>
                <a:rect l="l" t="t" r="r" b="b"/>
                <a:pathLst>
                  <a:path w="2680" h="2749" extrusionOk="0">
                    <a:moveTo>
                      <a:pt x="1270" y="0"/>
                    </a:moveTo>
                    <a:lnTo>
                      <a:pt x="917" y="71"/>
                    </a:lnTo>
                    <a:lnTo>
                      <a:pt x="706" y="211"/>
                    </a:lnTo>
                    <a:lnTo>
                      <a:pt x="424" y="352"/>
                    </a:lnTo>
                    <a:lnTo>
                      <a:pt x="283" y="564"/>
                    </a:lnTo>
                    <a:lnTo>
                      <a:pt x="142" y="846"/>
                    </a:lnTo>
                    <a:lnTo>
                      <a:pt x="71" y="1057"/>
                    </a:lnTo>
                    <a:lnTo>
                      <a:pt x="1" y="1339"/>
                    </a:lnTo>
                    <a:lnTo>
                      <a:pt x="1" y="1621"/>
                    </a:lnTo>
                    <a:lnTo>
                      <a:pt x="71" y="1833"/>
                    </a:lnTo>
                    <a:lnTo>
                      <a:pt x="142" y="2115"/>
                    </a:lnTo>
                    <a:lnTo>
                      <a:pt x="283" y="2326"/>
                    </a:lnTo>
                    <a:lnTo>
                      <a:pt x="494" y="2467"/>
                    </a:lnTo>
                    <a:lnTo>
                      <a:pt x="706" y="2608"/>
                    </a:lnTo>
                    <a:lnTo>
                      <a:pt x="917" y="2749"/>
                    </a:lnTo>
                    <a:lnTo>
                      <a:pt x="1551" y="2749"/>
                    </a:lnTo>
                    <a:lnTo>
                      <a:pt x="1833" y="2608"/>
                    </a:lnTo>
                    <a:lnTo>
                      <a:pt x="2115" y="2537"/>
                    </a:lnTo>
                    <a:lnTo>
                      <a:pt x="2327" y="2326"/>
                    </a:lnTo>
                    <a:lnTo>
                      <a:pt x="2468" y="2185"/>
                    </a:lnTo>
                    <a:lnTo>
                      <a:pt x="2538" y="1974"/>
                    </a:lnTo>
                    <a:lnTo>
                      <a:pt x="2609" y="1762"/>
                    </a:lnTo>
                    <a:lnTo>
                      <a:pt x="2679" y="1269"/>
                    </a:lnTo>
                    <a:lnTo>
                      <a:pt x="2538" y="846"/>
                    </a:lnTo>
                    <a:lnTo>
                      <a:pt x="2256" y="423"/>
                    </a:lnTo>
                    <a:lnTo>
                      <a:pt x="2045" y="282"/>
                    </a:lnTo>
                    <a:lnTo>
                      <a:pt x="1833" y="141"/>
                    </a:lnTo>
                    <a:lnTo>
                      <a:pt x="155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8" name="Google Shape;488;p9"/>
              <p:cNvSpPr/>
              <p:nvPr/>
            </p:nvSpPr>
            <p:spPr>
              <a:xfrm>
                <a:off x="3876925" y="2454850"/>
                <a:ext cx="56425" cy="61700"/>
              </a:xfrm>
              <a:custGeom>
                <a:avLst/>
                <a:gdLst/>
                <a:ahLst/>
                <a:cxnLst/>
                <a:rect l="l" t="t" r="r" b="b"/>
                <a:pathLst>
                  <a:path w="2257" h="2468" extrusionOk="0">
                    <a:moveTo>
                      <a:pt x="1481" y="0"/>
                    </a:moveTo>
                    <a:lnTo>
                      <a:pt x="1199" y="71"/>
                    </a:lnTo>
                    <a:lnTo>
                      <a:pt x="988" y="141"/>
                    </a:lnTo>
                    <a:lnTo>
                      <a:pt x="706" y="212"/>
                    </a:lnTo>
                    <a:lnTo>
                      <a:pt x="494" y="423"/>
                    </a:lnTo>
                    <a:lnTo>
                      <a:pt x="353" y="635"/>
                    </a:lnTo>
                    <a:lnTo>
                      <a:pt x="142" y="917"/>
                    </a:lnTo>
                    <a:lnTo>
                      <a:pt x="71" y="1128"/>
                    </a:lnTo>
                    <a:lnTo>
                      <a:pt x="1" y="1410"/>
                    </a:lnTo>
                    <a:lnTo>
                      <a:pt x="1" y="1692"/>
                    </a:lnTo>
                    <a:lnTo>
                      <a:pt x="71" y="1903"/>
                    </a:lnTo>
                    <a:lnTo>
                      <a:pt x="283" y="2115"/>
                    </a:lnTo>
                    <a:lnTo>
                      <a:pt x="494" y="2326"/>
                    </a:lnTo>
                    <a:lnTo>
                      <a:pt x="847" y="2397"/>
                    </a:lnTo>
                    <a:lnTo>
                      <a:pt x="1270" y="2467"/>
                    </a:lnTo>
                    <a:lnTo>
                      <a:pt x="1552" y="2326"/>
                    </a:lnTo>
                    <a:lnTo>
                      <a:pt x="1833" y="2185"/>
                    </a:lnTo>
                    <a:lnTo>
                      <a:pt x="2045" y="1903"/>
                    </a:lnTo>
                    <a:lnTo>
                      <a:pt x="2186" y="1621"/>
                    </a:lnTo>
                    <a:lnTo>
                      <a:pt x="2256" y="1269"/>
                    </a:lnTo>
                    <a:lnTo>
                      <a:pt x="2256" y="917"/>
                    </a:lnTo>
                    <a:lnTo>
                      <a:pt x="2186" y="564"/>
                    </a:lnTo>
                    <a:lnTo>
                      <a:pt x="1974" y="282"/>
                    </a:lnTo>
                    <a:lnTo>
                      <a:pt x="1692" y="141"/>
                    </a:lnTo>
                    <a:lnTo>
                      <a:pt x="148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9" name="Google Shape;489;p9"/>
              <p:cNvSpPr/>
              <p:nvPr/>
            </p:nvSpPr>
            <p:spPr>
              <a:xfrm>
                <a:off x="3674300" y="2435450"/>
                <a:ext cx="45825" cy="47625"/>
              </a:xfrm>
              <a:custGeom>
                <a:avLst/>
                <a:gdLst/>
                <a:ahLst/>
                <a:cxnLst/>
                <a:rect l="l" t="t" r="r" b="b"/>
                <a:pathLst>
                  <a:path w="1833" h="1905" extrusionOk="0">
                    <a:moveTo>
                      <a:pt x="1058" y="1"/>
                    </a:moveTo>
                    <a:lnTo>
                      <a:pt x="635" y="71"/>
                    </a:lnTo>
                    <a:lnTo>
                      <a:pt x="423" y="142"/>
                    </a:lnTo>
                    <a:lnTo>
                      <a:pt x="282" y="212"/>
                    </a:lnTo>
                    <a:lnTo>
                      <a:pt x="141" y="353"/>
                    </a:lnTo>
                    <a:lnTo>
                      <a:pt x="71" y="494"/>
                    </a:lnTo>
                    <a:lnTo>
                      <a:pt x="0" y="847"/>
                    </a:lnTo>
                    <a:lnTo>
                      <a:pt x="71" y="1199"/>
                    </a:lnTo>
                    <a:lnTo>
                      <a:pt x="212" y="1552"/>
                    </a:lnTo>
                    <a:lnTo>
                      <a:pt x="494" y="1763"/>
                    </a:lnTo>
                    <a:lnTo>
                      <a:pt x="776" y="1904"/>
                    </a:lnTo>
                    <a:lnTo>
                      <a:pt x="987" y="1904"/>
                    </a:lnTo>
                    <a:lnTo>
                      <a:pt x="1198" y="1834"/>
                    </a:lnTo>
                    <a:lnTo>
                      <a:pt x="1551" y="1622"/>
                    </a:lnTo>
                    <a:lnTo>
                      <a:pt x="1762" y="1340"/>
                    </a:lnTo>
                    <a:lnTo>
                      <a:pt x="1833" y="988"/>
                    </a:lnTo>
                    <a:lnTo>
                      <a:pt x="1762" y="635"/>
                    </a:lnTo>
                    <a:lnTo>
                      <a:pt x="1621" y="353"/>
                    </a:lnTo>
                    <a:lnTo>
                      <a:pt x="1410" y="142"/>
                    </a:lnTo>
                    <a:lnTo>
                      <a:pt x="1058"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0" name="Google Shape;490;p9"/>
              <p:cNvSpPr/>
              <p:nvPr/>
            </p:nvSpPr>
            <p:spPr>
              <a:xfrm>
                <a:off x="3834650" y="2060125"/>
                <a:ext cx="72275" cy="61700"/>
              </a:xfrm>
              <a:custGeom>
                <a:avLst/>
                <a:gdLst/>
                <a:ahLst/>
                <a:cxnLst/>
                <a:rect l="l" t="t" r="r" b="b"/>
                <a:pathLst>
                  <a:path w="2891" h="2468" extrusionOk="0">
                    <a:moveTo>
                      <a:pt x="846" y="1"/>
                    </a:moveTo>
                    <a:lnTo>
                      <a:pt x="564" y="71"/>
                    </a:lnTo>
                    <a:lnTo>
                      <a:pt x="282" y="353"/>
                    </a:lnTo>
                    <a:lnTo>
                      <a:pt x="141" y="776"/>
                    </a:lnTo>
                    <a:lnTo>
                      <a:pt x="0" y="1340"/>
                    </a:lnTo>
                    <a:lnTo>
                      <a:pt x="71" y="1692"/>
                    </a:lnTo>
                    <a:lnTo>
                      <a:pt x="141" y="1974"/>
                    </a:lnTo>
                    <a:lnTo>
                      <a:pt x="353" y="2186"/>
                    </a:lnTo>
                    <a:lnTo>
                      <a:pt x="564" y="2327"/>
                    </a:lnTo>
                    <a:lnTo>
                      <a:pt x="846" y="2397"/>
                    </a:lnTo>
                    <a:lnTo>
                      <a:pt x="1058" y="2468"/>
                    </a:lnTo>
                    <a:lnTo>
                      <a:pt x="1339" y="2468"/>
                    </a:lnTo>
                    <a:lnTo>
                      <a:pt x="1551" y="2397"/>
                    </a:lnTo>
                    <a:lnTo>
                      <a:pt x="2115" y="2468"/>
                    </a:lnTo>
                    <a:lnTo>
                      <a:pt x="2538" y="2397"/>
                    </a:lnTo>
                    <a:lnTo>
                      <a:pt x="2749" y="2256"/>
                    </a:lnTo>
                    <a:lnTo>
                      <a:pt x="2890" y="1974"/>
                    </a:lnTo>
                    <a:lnTo>
                      <a:pt x="2820" y="1692"/>
                    </a:lnTo>
                    <a:lnTo>
                      <a:pt x="2749" y="1340"/>
                    </a:lnTo>
                    <a:lnTo>
                      <a:pt x="2538" y="988"/>
                    </a:lnTo>
                    <a:lnTo>
                      <a:pt x="2256" y="706"/>
                    </a:lnTo>
                    <a:lnTo>
                      <a:pt x="1903" y="424"/>
                    </a:lnTo>
                    <a:lnTo>
                      <a:pt x="1551" y="212"/>
                    </a:lnTo>
                    <a:lnTo>
                      <a:pt x="1198" y="71"/>
                    </a:lnTo>
                    <a:lnTo>
                      <a:pt x="846"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1" name="Google Shape;491;p9"/>
              <p:cNvSpPr/>
              <p:nvPr/>
            </p:nvSpPr>
            <p:spPr>
              <a:xfrm>
                <a:off x="3973850" y="1963225"/>
                <a:ext cx="63450" cy="66975"/>
              </a:xfrm>
              <a:custGeom>
                <a:avLst/>
                <a:gdLst/>
                <a:ahLst/>
                <a:cxnLst/>
                <a:rect l="l" t="t" r="r" b="b"/>
                <a:pathLst>
                  <a:path w="2538" h="2679" extrusionOk="0">
                    <a:moveTo>
                      <a:pt x="1340" y="0"/>
                    </a:moveTo>
                    <a:lnTo>
                      <a:pt x="1128" y="71"/>
                    </a:lnTo>
                    <a:lnTo>
                      <a:pt x="846" y="141"/>
                    </a:lnTo>
                    <a:lnTo>
                      <a:pt x="635" y="353"/>
                    </a:lnTo>
                    <a:lnTo>
                      <a:pt x="423" y="564"/>
                    </a:lnTo>
                    <a:lnTo>
                      <a:pt x="212" y="776"/>
                    </a:lnTo>
                    <a:lnTo>
                      <a:pt x="71" y="1057"/>
                    </a:lnTo>
                    <a:lnTo>
                      <a:pt x="0" y="1339"/>
                    </a:lnTo>
                    <a:lnTo>
                      <a:pt x="0" y="1621"/>
                    </a:lnTo>
                    <a:lnTo>
                      <a:pt x="0" y="1903"/>
                    </a:lnTo>
                    <a:lnTo>
                      <a:pt x="141" y="2115"/>
                    </a:lnTo>
                    <a:lnTo>
                      <a:pt x="282" y="2326"/>
                    </a:lnTo>
                    <a:lnTo>
                      <a:pt x="564" y="2538"/>
                    </a:lnTo>
                    <a:lnTo>
                      <a:pt x="776" y="2608"/>
                    </a:lnTo>
                    <a:lnTo>
                      <a:pt x="987" y="2679"/>
                    </a:lnTo>
                    <a:lnTo>
                      <a:pt x="1410" y="2608"/>
                    </a:lnTo>
                    <a:lnTo>
                      <a:pt x="1763" y="2397"/>
                    </a:lnTo>
                    <a:lnTo>
                      <a:pt x="2115" y="2115"/>
                    </a:lnTo>
                    <a:lnTo>
                      <a:pt x="2326" y="1833"/>
                    </a:lnTo>
                    <a:lnTo>
                      <a:pt x="2467" y="1410"/>
                    </a:lnTo>
                    <a:lnTo>
                      <a:pt x="2538" y="987"/>
                    </a:lnTo>
                    <a:lnTo>
                      <a:pt x="2467" y="776"/>
                    </a:lnTo>
                    <a:lnTo>
                      <a:pt x="2397" y="635"/>
                    </a:lnTo>
                    <a:lnTo>
                      <a:pt x="2185" y="282"/>
                    </a:lnTo>
                    <a:lnTo>
                      <a:pt x="1904" y="141"/>
                    </a:lnTo>
                    <a:lnTo>
                      <a:pt x="1622"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 name="Google Shape;492;p9"/>
              <p:cNvSpPr/>
              <p:nvPr/>
            </p:nvSpPr>
            <p:spPr>
              <a:xfrm>
                <a:off x="3942125" y="1933250"/>
                <a:ext cx="51125" cy="42325"/>
              </a:xfrm>
              <a:custGeom>
                <a:avLst/>
                <a:gdLst/>
                <a:ahLst/>
                <a:cxnLst/>
                <a:rect l="l" t="t" r="r" b="b"/>
                <a:pathLst>
                  <a:path w="2045" h="1693" extrusionOk="0">
                    <a:moveTo>
                      <a:pt x="847" y="1"/>
                    </a:moveTo>
                    <a:lnTo>
                      <a:pt x="635" y="71"/>
                    </a:lnTo>
                    <a:lnTo>
                      <a:pt x="353" y="212"/>
                    </a:lnTo>
                    <a:lnTo>
                      <a:pt x="142" y="283"/>
                    </a:lnTo>
                    <a:lnTo>
                      <a:pt x="1" y="494"/>
                    </a:lnTo>
                    <a:lnTo>
                      <a:pt x="1" y="706"/>
                    </a:lnTo>
                    <a:lnTo>
                      <a:pt x="1" y="917"/>
                    </a:lnTo>
                    <a:lnTo>
                      <a:pt x="142" y="1199"/>
                    </a:lnTo>
                    <a:lnTo>
                      <a:pt x="424" y="1481"/>
                    </a:lnTo>
                    <a:lnTo>
                      <a:pt x="565" y="1622"/>
                    </a:lnTo>
                    <a:lnTo>
                      <a:pt x="776" y="1693"/>
                    </a:lnTo>
                    <a:lnTo>
                      <a:pt x="1199" y="1693"/>
                    </a:lnTo>
                    <a:lnTo>
                      <a:pt x="1551" y="1481"/>
                    </a:lnTo>
                    <a:lnTo>
                      <a:pt x="1833" y="1199"/>
                    </a:lnTo>
                    <a:lnTo>
                      <a:pt x="1974" y="917"/>
                    </a:lnTo>
                    <a:lnTo>
                      <a:pt x="2045" y="635"/>
                    </a:lnTo>
                    <a:lnTo>
                      <a:pt x="1974" y="424"/>
                    </a:lnTo>
                    <a:lnTo>
                      <a:pt x="1833" y="212"/>
                    </a:lnTo>
                    <a:lnTo>
                      <a:pt x="1622" y="142"/>
                    </a:lnTo>
                    <a:lnTo>
                      <a:pt x="1410" y="71"/>
                    </a:lnTo>
                    <a:lnTo>
                      <a:pt x="1129"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3" name="Google Shape;493;p9"/>
              <p:cNvSpPr/>
              <p:nvPr/>
            </p:nvSpPr>
            <p:spPr>
              <a:xfrm>
                <a:off x="3353600" y="2167625"/>
                <a:ext cx="51125" cy="51125"/>
              </a:xfrm>
              <a:custGeom>
                <a:avLst/>
                <a:gdLst/>
                <a:ahLst/>
                <a:cxnLst/>
                <a:rect l="l" t="t" r="r" b="b"/>
                <a:pathLst>
                  <a:path w="2045" h="2045" extrusionOk="0">
                    <a:moveTo>
                      <a:pt x="846" y="0"/>
                    </a:moveTo>
                    <a:lnTo>
                      <a:pt x="635" y="71"/>
                    </a:lnTo>
                    <a:lnTo>
                      <a:pt x="494" y="141"/>
                    </a:lnTo>
                    <a:lnTo>
                      <a:pt x="282" y="353"/>
                    </a:lnTo>
                    <a:lnTo>
                      <a:pt x="141" y="494"/>
                    </a:lnTo>
                    <a:lnTo>
                      <a:pt x="71" y="705"/>
                    </a:lnTo>
                    <a:lnTo>
                      <a:pt x="0" y="917"/>
                    </a:lnTo>
                    <a:lnTo>
                      <a:pt x="0" y="1058"/>
                    </a:lnTo>
                    <a:lnTo>
                      <a:pt x="141" y="1410"/>
                    </a:lnTo>
                    <a:lnTo>
                      <a:pt x="353" y="1762"/>
                    </a:lnTo>
                    <a:lnTo>
                      <a:pt x="705" y="1974"/>
                    </a:lnTo>
                    <a:lnTo>
                      <a:pt x="1058" y="2044"/>
                    </a:lnTo>
                    <a:lnTo>
                      <a:pt x="1269" y="2044"/>
                    </a:lnTo>
                    <a:lnTo>
                      <a:pt x="1410" y="1974"/>
                    </a:lnTo>
                    <a:lnTo>
                      <a:pt x="1621" y="1833"/>
                    </a:lnTo>
                    <a:lnTo>
                      <a:pt x="1762" y="1692"/>
                    </a:lnTo>
                    <a:lnTo>
                      <a:pt x="1903" y="1551"/>
                    </a:lnTo>
                    <a:lnTo>
                      <a:pt x="2044" y="1340"/>
                    </a:lnTo>
                    <a:lnTo>
                      <a:pt x="2044" y="1128"/>
                    </a:lnTo>
                    <a:lnTo>
                      <a:pt x="2044" y="987"/>
                    </a:lnTo>
                    <a:lnTo>
                      <a:pt x="1974" y="635"/>
                    </a:lnTo>
                    <a:lnTo>
                      <a:pt x="1692" y="282"/>
                    </a:lnTo>
                    <a:lnTo>
                      <a:pt x="1410" y="71"/>
                    </a:lnTo>
                    <a:lnTo>
                      <a:pt x="1058"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 name="Google Shape;494;p9"/>
              <p:cNvSpPr/>
              <p:nvPr/>
            </p:nvSpPr>
            <p:spPr>
              <a:xfrm>
                <a:off x="3411750" y="2151775"/>
                <a:ext cx="31725" cy="24675"/>
              </a:xfrm>
              <a:custGeom>
                <a:avLst/>
                <a:gdLst/>
                <a:ahLst/>
                <a:cxnLst/>
                <a:rect l="l" t="t" r="r" b="b"/>
                <a:pathLst>
                  <a:path w="1269" h="987" extrusionOk="0">
                    <a:moveTo>
                      <a:pt x="705" y="0"/>
                    </a:moveTo>
                    <a:lnTo>
                      <a:pt x="423" y="71"/>
                    </a:lnTo>
                    <a:lnTo>
                      <a:pt x="141" y="282"/>
                    </a:lnTo>
                    <a:lnTo>
                      <a:pt x="71" y="352"/>
                    </a:lnTo>
                    <a:lnTo>
                      <a:pt x="0" y="493"/>
                    </a:lnTo>
                    <a:lnTo>
                      <a:pt x="71" y="564"/>
                    </a:lnTo>
                    <a:lnTo>
                      <a:pt x="141" y="705"/>
                    </a:lnTo>
                    <a:lnTo>
                      <a:pt x="282" y="846"/>
                    </a:lnTo>
                    <a:lnTo>
                      <a:pt x="564" y="916"/>
                    </a:lnTo>
                    <a:lnTo>
                      <a:pt x="776" y="987"/>
                    </a:lnTo>
                    <a:lnTo>
                      <a:pt x="987" y="987"/>
                    </a:lnTo>
                    <a:lnTo>
                      <a:pt x="1057" y="916"/>
                    </a:lnTo>
                    <a:lnTo>
                      <a:pt x="1128" y="775"/>
                    </a:lnTo>
                    <a:lnTo>
                      <a:pt x="1128" y="493"/>
                    </a:lnTo>
                    <a:lnTo>
                      <a:pt x="1198" y="282"/>
                    </a:lnTo>
                    <a:lnTo>
                      <a:pt x="1269" y="141"/>
                    </a:lnTo>
                    <a:lnTo>
                      <a:pt x="1198" y="71"/>
                    </a:lnTo>
                    <a:lnTo>
                      <a:pt x="1128"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 name="Google Shape;495;p9"/>
              <p:cNvSpPr/>
              <p:nvPr/>
            </p:nvSpPr>
            <p:spPr>
              <a:xfrm>
                <a:off x="3112200" y="1920925"/>
                <a:ext cx="54625" cy="54650"/>
              </a:xfrm>
              <a:custGeom>
                <a:avLst/>
                <a:gdLst/>
                <a:ahLst/>
                <a:cxnLst/>
                <a:rect l="l" t="t" r="r" b="b"/>
                <a:pathLst>
                  <a:path w="2185" h="2186" extrusionOk="0">
                    <a:moveTo>
                      <a:pt x="987" y="1"/>
                    </a:moveTo>
                    <a:lnTo>
                      <a:pt x="634" y="71"/>
                    </a:lnTo>
                    <a:lnTo>
                      <a:pt x="352" y="283"/>
                    </a:lnTo>
                    <a:lnTo>
                      <a:pt x="141" y="564"/>
                    </a:lnTo>
                    <a:lnTo>
                      <a:pt x="0" y="846"/>
                    </a:lnTo>
                    <a:lnTo>
                      <a:pt x="0" y="1199"/>
                    </a:lnTo>
                    <a:lnTo>
                      <a:pt x="70" y="1551"/>
                    </a:lnTo>
                    <a:lnTo>
                      <a:pt x="352" y="1833"/>
                    </a:lnTo>
                    <a:lnTo>
                      <a:pt x="634" y="2045"/>
                    </a:lnTo>
                    <a:lnTo>
                      <a:pt x="846" y="2115"/>
                    </a:lnTo>
                    <a:lnTo>
                      <a:pt x="1128" y="2186"/>
                    </a:lnTo>
                    <a:lnTo>
                      <a:pt x="1339" y="2115"/>
                    </a:lnTo>
                    <a:lnTo>
                      <a:pt x="1551" y="2045"/>
                    </a:lnTo>
                    <a:lnTo>
                      <a:pt x="1762" y="1904"/>
                    </a:lnTo>
                    <a:lnTo>
                      <a:pt x="1903" y="1763"/>
                    </a:lnTo>
                    <a:lnTo>
                      <a:pt x="2044" y="1551"/>
                    </a:lnTo>
                    <a:lnTo>
                      <a:pt x="2115" y="1340"/>
                    </a:lnTo>
                    <a:lnTo>
                      <a:pt x="2185" y="1128"/>
                    </a:lnTo>
                    <a:lnTo>
                      <a:pt x="2185" y="846"/>
                    </a:lnTo>
                    <a:lnTo>
                      <a:pt x="2185" y="635"/>
                    </a:lnTo>
                    <a:lnTo>
                      <a:pt x="2044" y="423"/>
                    </a:lnTo>
                    <a:lnTo>
                      <a:pt x="1903" y="283"/>
                    </a:lnTo>
                    <a:lnTo>
                      <a:pt x="1692" y="71"/>
                    </a:lnTo>
                    <a:lnTo>
                      <a:pt x="141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6" name="Google Shape;496;p9"/>
              <p:cNvSpPr/>
              <p:nvPr/>
            </p:nvSpPr>
            <p:spPr>
              <a:xfrm>
                <a:off x="3150950" y="1836350"/>
                <a:ext cx="75800" cy="70500"/>
              </a:xfrm>
              <a:custGeom>
                <a:avLst/>
                <a:gdLst/>
                <a:ahLst/>
                <a:cxnLst/>
                <a:rect l="l" t="t" r="r" b="b"/>
                <a:pathLst>
                  <a:path w="3032" h="2820" extrusionOk="0">
                    <a:moveTo>
                      <a:pt x="1692" y="0"/>
                    </a:moveTo>
                    <a:lnTo>
                      <a:pt x="1410" y="71"/>
                    </a:lnTo>
                    <a:lnTo>
                      <a:pt x="1128" y="141"/>
                    </a:lnTo>
                    <a:lnTo>
                      <a:pt x="705" y="353"/>
                    </a:lnTo>
                    <a:lnTo>
                      <a:pt x="283" y="705"/>
                    </a:lnTo>
                    <a:lnTo>
                      <a:pt x="142" y="917"/>
                    </a:lnTo>
                    <a:lnTo>
                      <a:pt x="71" y="1199"/>
                    </a:lnTo>
                    <a:lnTo>
                      <a:pt x="1" y="1410"/>
                    </a:lnTo>
                    <a:lnTo>
                      <a:pt x="1" y="1692"/>
                    </a:lnTo>
                    <a:lnTo>
                      <a:pt x="71" y="1974"/>
                    </a:lnTo>
                    <a:lnTo>
                      <a:pt x="212" y="2256"/>
                    </a:lnTo>
                    <a:lnTo>
                      <a:pt x="424" y="2467"/>
                    </a:lnTo>
                    <a:lnTo>
                      <a:pt x="705" y="2679"/>
                    </a:lnTo>
                    <a:lnTo>
                      <a:pt x="987" y="2749"/>
                    </a:lnTo>
                    <a:lnTo>
                      <a:pt x="1269" y="2820"/>
                    </a:lnTo>
                    <a:lnTo>
                      <a:pt x="1551" y="2749"/>
                    </a:lnTo>
                    <a:lnTo>
                      <a:pt x="1833" y="2679"/>
                    </a:lnTo>
                    <a:lnTo>
                      <a:pt x="2115" y="2608"/>
                    </a:lnTo>
                    <a:lnTo>
                      <a:pt x="2397" y="2397"/>
                    </a:lnTo>
                    <a:lnTo>
                      <a:pt x="2609" y="2256"/>
                    </a:lnTo>
                    <a:lnTo>
                      <a:pt x="2820" y="2044"/>
                    </a:lnTo>
                    <a:lnTo>
                      <a:pt x="2961" y="1762"/>
                    </a:lnTo>
                    <a:lnTo>
                      <a:pt x="3031" y="1551"/>
                    </a:lnTo>
                    <a:lnTo>
                      <a:pt x="3031" y="1269"/>
                    </a:lnTo>
                    <a:lnTo>
                      <a:pt x="2961" y="987"/>
                    </a:lnTo>
                    <a:lnTo>
                      <a:pt x="2820" y="705"/>
                    </a:lnTo>
                    <a:lnTo>
                      <a:pt x="2609" y="423"/>
                    </a:lnTo>
                    <a:lnTo>
                      <a:pt x="2397" y="282"/>
                    </a:lnTo>
                    <a:lnTo>
                      <a:pt x="2186" y="141"/>
                    </a:lnTo>
                    <a:lnTo>
                      <a:pt x="1904" y="71"/>
                    </a:lnTo>
                    <a:lnTo>
                      <a:pt x="1692"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7" name="Google Shape;497;p9"/>
              <p:cNvSpPr/>
              <p:nvPr/>
            </p:nvSpPr>
            <p:spPr>
              <a:xfrm>
                <a:off x="3182675" y="1952650"/>
                <a:ext cx="40550" cy="38775"/>
              </a:xfrm>
              <a:custGeom>
                <a:avLst/>
                <a:gdLst/>
                <a:ahLst/>
                <a:cxnLst/>
                <a:rect l="l" t="t" r="r" b="b"/>
                <a:pathLst>
                  <a:path w="1622" h="1551" extrusionOk="0">
                    <a:moveTo>
                      <a:pt x="423" y="0"/>
                    </a:moveTo>
                    <a:lnTo>
                      <a:pt x="141" y="212"/>
                    </a:lnTo>
                    <a:lnTo>
                      <a:pt x="71" y="353"/>
                    </a:lnTo>
                    <a:lnTo>
                      <a:pt x="0" y="494"/>
                    </a:lnTo>
                    <a:lnTo>
                      <a:pt x="0" y="705"/>
                    </a:lnTo>
                    <a:lnTo>
                      <a:pt x="0" y="917"/>
                    </a:lnTo>
                    <a:lnTo>
                      <a:pt x="141" y="1199"/>
                    </a:lnTo>
                    <a:lnTo>
                      <a:pt x="282" y="1410"/>
                    </a:lnTo>
                    <a:lnTo>
                      <a:pt x="564" y="1480"/>
                    </a:lnTo>
                    <a:lnTo>
                      <a:pt x="776" y="1551"/>
                    </a:lnTo>
                    <a:lnTo>
                      <a:pt x="1058" y="1551"/>
                    </a:lnTo>
                    <a:lnTo>
                      <a:pt x="1269" y="1410"/>
                    </a:lnTo>
                    <a:lnTo>
                      <a:pt x="1410" y="1269"/>
                    </a:lnTo>
                    <a:lnTo>
                      <a:pt x="1551" y="987"/>
                    </a:lnTo>
                    <a:lnTo>
                      <a:pt x="1621" y="776"/>
                    </a:lnTo>
                    <a:lnTo>
                      <a:pt x="1551" y="564"/>
                    </a:lnTo>
                    <a:lnTo>
                      <a:pt x="1551" y="353"/>
                    </a:lnTo>
                    <a:lnTo>
                      <a:pt x="1410" y="212"/>
                    </a:lnTo>
                    <a:lnTo>
                      <a:pt x="1128"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8" name="Google Shape;498;p9"/>
              <p:cNvSpPr/>
              <p:nvPr/>
            </p:nvSpPr>
            <p:spPr>
              <a:xfrm>
                <a:off x="3709525" y="1667175"/>
                <a:ext cx="58175" cy="59950"/>
              </a:xfrm>
              <a:custGeom>
                <a:avLst/>
                <a:gdLst/>
                <a:ahLst/>
                <a:cxnLst/>
                <a:rect l="l" t="t" r="r" b="b"/>
                <a:pathLst>
                  <a:path w="2327" h="2398" extrusionOk="0">
                    <a:moveTo>
                      <a:pt x="1199" y="1"/>
                    </a:moveTo>
                    <a:lnTo>
                      <a:pt x="847" y="71"/>
                    </a:lnTo>
                    <a:lnTo>
                      <a:pt x="565" y="142"/>
                    </a:lnTo>
                    <a:lnTo>
                      <a:pt x="353" y="283"/>
                    </a:lnTo>
                    <a:lnTo>
                      <a:pt x="212" y="494"/>
                    </a:lnTo>
                    <a:lnTo>
                      <a:pt x="71" y="776"/>
                    </a:lnTo>
                    <a:lnTo>
                      <a:pt x="71" y="988"/>
                    </a:lnTo>
                    <a:lnTo>
                      <a:pt x="1" y="1270"/>
                    </a:lnTo>
                    <a:lnTo>
                      <a:pt x="71" y="1481"/>
                    </a:lnTo>
                    <a:lnTo>
                      <a:pt x="142" y="1763"/>
                    </a:lnTo>
                    <a:lnTo>
                      <a:pt x="283" y="1974"/>
                    </a:lnTo>
                    <a:lnTo>
                      <a:pt x="424" y="2186"/>
                    </a:lnTo>
                    <a:lnTo>
                      <a:pt x="635" y="2327"/>
                    </a:lnTo>
                    <a:lnTo>
                      <a:pt x="847" y="2397"/>
                    </a:lnTo>
                    <a:lnTo>
                      <a:pt x="1129" y="2397"/>
                    </a:lnTo>
                    <a:lnTo>
                      <a:pt x="1481" y="2327"/>
                    </a:lnTo>
                    <a:lnTo>
                      <a:pt x="1763" y="2186"/>
                    </a:lnTo>
                    <a:lnTo>
                      <a:pt x="2045" y="1904"/>
                    </a:lnTo>
                    <a:lnTo>
                      <a:pt x="2256" y="1551"/>
                    </a:lnTo>
                    <a:lnTo>
                      <a:pt x="2327" y="1199"/>
                    </a:lnTo>
                    <a:lnTo>
                      <a:pt x="2327" y="776"/>
                    </a:lnTo>
                    <a:lnTo>
                      <a:pt x="2256" y="494"/>
                    </a:lnTo>
                    <a:lnTo>
                      <a:pt x="1974" y="212"/>
                    </a:lnTo>
                    <a:lnTo>
                      <a:pt x="1763" y="142"/>
                    </a:lnTo>
                    <a:lnTo>
                      <a:pt x="1552" y="71"/>
                    </a:lnTo>
                    <a:lnTo>
                      <a:pt x="1199"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 name="Google Shape;499;p9"/>
              <p:cNvSpPr/>
              <p:nvPr/>
            </p:nvSpPr>
            <p:spPr>
              <a:xfrm>
                <a:off x="3767675" y="1591400"/>
                <a:ext cx="52900" cy="52900"/>
              </a:xfrm>
              <a:custGeom>
                <a:avLst/>
                <a:gdLst/>
                <a:ahLst/>
                <a:cxnLst/>
                <a:rect l="l" t="t" r="r" b="b"/>
                <a:pathLst>
                  <a:path w="2116" h="2116" extrusionOk="0">
                    <a:moveTo>
                      <a:pt x="1270" y="1"/>
                    </a:moveTo>
                    <a:lnTo>
                      <a:pt x="988" y="71"/>
                    </a:lnTo>
                    <a:lnTo>
                      <a:pt x="706" y="142"/>
                    </a:lnTo>
                    <a:lnTo>
                      <a:pt x="353" y="353"/>
                    </a:lnTo>
                    <a:lnTo>
                      <a:pt x="142" y="635"/>
                    </a:lnTo>
                    <a:lnTo>
                      <a:pt x="1" y="988"/>
                    </a:lnTo>
                    <a:lnTo>
                      <a:pt x="1" y="1270"/>
                    </a:lnTo>
                    <a:lnTo>
                      <a:pt x="71" y="1622"/>
                    </a:lnTo>
                    <a:lnTo>
                      <a:pt x="283" y="1904"/>
                    </a:lnTo>
                    <a:lnTo>
                      <a:pt x="565" y="2045"/>
                    </a:lnTo>
                    <a:lnTo>
                      <a:pt x="988" y="2116"/>
                    </a:lnTo>
                    <a:lnTo>
                      <a:pt x="1270" y="2116"/>
                    </a:lnTo>
                    <a:lnTo>
                      <a:pt x="1552" y="2045"/>
                    </a:lnTo>
                    <a:lnTo>
                      <a:pt x="1763" y="1904"/>
                    </a:lnTo>
                    <a:lnTo>
                      <a:pt x="1904" y="1763"/>
                    </a:lnTo>
                    <a:lnTo>
                      <a:pt x="2045" y="1552"/>
                    </a:lnTo>
                    <a:lnTo>
                      <a:pt x="2115" y="1340"/>
                    </a:lnTo>
                    <a:lnTo>
                      <a:pt x="2115" y="917"/>
                    </a:lnTo>
                    <a:lnTo>
                      <a:pt x="2045" y="706"/>
                    </a:lnTo>
                    <a:lnTo>
                      <a:pt x="1974" y="494"/>
                    </a:lnTo>
                    <a:lnTo>
                      <a:pt x="1833" y="283"/>
                    </a:lnTo>
                    <a:lnTo>
                      <a:pt x="1693" y="142"/>
                    </a:lnTo>
                    <a:lnTo>
                      <a:pt x="1481" y="71"/>
                    </a:lnTo>
                    <a:lnTo>
                      <a:pt x="127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 name="Google Shape;500;p9"/>
              <p:cNvSpPr/>
              <p:nvPr/>
            </p:nvSpPr>
            <p:spPr>
              <a:xfrm>
                <a:off x="3813500" y="1635475"/>
                <a:ext cx="35275" cy="40550"/>
              </a:xfrm>
              <a:custGeom>
                <a:avLst/>
                <a:gdLst/>
                <a:ahLst/>
                <a:cxnLst/>
                <a:rect l="l" t="t" r="r" b="b"/>
                <a:pathLst>
                  <a:path w="1411" h="1622" extrusionOk="0">
                    <a:moveTo>
                      <a:pt x="564" y="0"/>
                    </a:moveTo>
                    <a:lnTo>
                      <a:pt x="423" y="71"/>
                    </a:lnTo>
                    <a:lnTo>
                      <a:pt x="212" y="353"/>
                    </a:lnTo>
                    <a:lnTo>
                      <a:pt x="71" y="775"/>
                    </a:lnTo>
                    <a:lnTo>
                      <a:pt x="0" y="1198"/>
                    </a:lnTo>
                    <a:lnTo>
                      <a:pt x="71" y="1339"/>
                    </a:lnTo>
                    <a:lnTo>
                      <a:pt x="141" y="1480"/>
                    </a:lnTo>
                    <a:lnTo>
                      <a:pt x="282" y="1551"/>
                    </a:lnTo>
                    <a:lnTo>
                      <a:pt x="494" y="1621"/>
                    </a:lnTo>
                    <a:lnTo>
                      <a:pt x="705" y="1551"/>
                    </a:lnTo>
                    <a:lnTo>
                      <a:pt x="1058" y="1410"/>
                    </a:lnTo>
                    <a:lnTo>
                      <a:pt x="1269" y="1269"/>
                    </a:lnTo>
                    <a:lnTo>
                      <a:pt x="1340" y="1128"/>
                    </a:lnTo>
                    <a:lnTo>
                      <a:pt x="1410" y="916"/>
                    </a:lnTo>
                    <a:lnTo>
                      <a:pt x="1410" y="775"/>
                    </a:lnTo>
                    <a:lnTo>
                      <a:pt x="1199" y="493"/>
                    </a:lnTo>
                    <a:lnTo>
                      <a:pt x="987" y="212"/>
                    </a:lnTo>
                    <a:lnTo>
                      <a:pt x="846" y="71"/>
                    </a:lnTo>
                    <a:lnTo>
                      <a:pt x="705"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 name="Google Shape;501;p9"/>
              <p:cNvSpPr/>
              <p:nvPr/>
            </p:nvSpPr>
            <p:spPr>
              <a:xfrm>
                <a:off x="3774725" y="1668950"/>
                <a:ext cx="51125" cy="45825"/>
              </a:xfrm>
              <a:custGeom>
                <a:avLst/>
                <a:gdLst/>
                <a:ahLst/>
                <a:cxnLst/>
                <a:rect l="l" t="t" r="r" b="b"/>
                <a:pathLst>
                  <a:path w="2045" h="1833" extrusionOk="0">
                    <a:moveTo>
                      <a:pt x="776" y="0"/>
                    </a:moveTo>
                    <a:lnTo>
                      <a:pt x="424" y="141"/>
                    </a:lnTo>
                    <a:lnTo>
                      <a:pt x="283" y="212"/>
                    </a:lnTo>
                    <a:lnTo>
                      <a:pt x="142" y="353"/>
                    </a:lnTo>
                    <a:lnTo>
                      <a:pt x="71" y="564"/>
                    </a:lnTo>
                    <a:lnTo>
                      <a:pt x="1" y="705"/>
                    </a:lnTo>
                    <a:lnTo>
                      <a:pt x="1" y="987"/>
                    </a:lnTo>
                    <a:lnTo>
                      <a:pt x="71" y="1199"/>
                    </a:lnTo>
                    <a:lnTo>
                      <a:pt x="283" y="1480"/>
                    </a:lnTo>
                    <a:lnTo>
                      <a:pt x="565" y="1692"/>
                    </a:lnTo>
                    <a:lnTo>
                      <a:pt x="917" y="1833"/>
                    </a:lnTo>
                    <a:lnTo>
                      <a:pt x="1551" y="1833"/>
                    </a:lnTo>
                    <a:lnTo>
                      <a:pt x="1833" y="1621"/>
                    </a:lnTo>
                    <a:lnTo>
                      <a:pt x="1904" y="1480"/>
                    </a:lnTo>
                    <a:lnTo>
                      <a:pt x="1974" y="1340"/>
                    </a:lnTo>
                    <a:lnTo>
                      <a:pt x="2045" y="917"/>
                    </a:lnTo>
                    <a:lnTo>
                      <a:pt x="1974" y="635"/>
                    </a:lnTo>
                    <a:lnTo>
                      <a:pt x="1904" y="423"/>
                    </a:lnTo>
                    <a:lnTo>
                      <a:pt x="1763" y="282"/>
                    </a:lnTo>
                    <a:lnTo>
                      <a:pt x="1551" y="141"/>
                    </a:lnTo>
                    <a:lnTo>
                      <a:pt x="1199"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02" name="Google Shape;502;p9"/>
            <p:cNvSpPr/>
            <p:nvPr/>
          </p:nvSpPr>
          <p:spPr>
            <a:xfrm>
              <a:off x="1177875" y="2516525"/>
              <a:ext cx="652000" cy="1566525"/>
            </a:xfrm>
            <a:custGeom>
              <a:avLst/>
              <a:gdLst/>
              <a:ahLst/>
              <a:cxnLst/>
              <a:rect l="l" t="t" r="r" b="b"/>
              <a:pathLst>
                <a:path w="26080" h="62661" extrusionOk="0">
                  <a:moveTo>
                    <a:pt x="19525" y="13956"/>
                  </a:moveTo>
                  <a:lnTo>
                    <a:pt x="19807" y="14027"/>
                  </a:lnTo>
                  <a:lnTo>
                    <a:pt x="20088" y="14168"/>
                  </a:lnTo>
                  <a:lnTo>
                    <a:pt x="19595" y="14168"/>
                  </a:lnTo>
                  <a:lnTo>
                    <a:pt x="19243" y="14097"/>
                  </a:lnTo>
                  <a:lnTo>
                    <a:pt x="19313" y="14027"/>
                  </a:lnTo>
                  <a:lnTo>
                    <a:pt x="19313" y="13956"/>
                  </a:lnTo>
                  <a:close/>
                  <a:moveTo>
                    <a:pt x="16353" y="15366"/>
                  </a:moveTo>
                  <a:lnTo>
                    <a:pt x="16635" y="15507"/>
                  </a:lnTo>
                  <a:lnTo>
                    <a:pt x="16776" y="15648"/>
                  </a:lnTo>
                  <a:lnTo>
                    <a:pt x="16917" y="15930"/>
                  </a:lnTo>
                  <a:lnTo>
                    <a:pt x="16917" y="16353"/>
                  </a:lnTo>
                  <a:lnTo>
                    <a:pt x="16846" y="16423"/>
                  </a:lnTo>
                  <a:lnTo>
                    <a:pt x="16776" y="16564"/>
                  </a:lnTo>
                  <a:lnTo>
                    <a:pt x="16494" y="16705"/>
                  </a:lnTo>
                  <a:lnTo>
                    <a:pt x="16141" y="16776"/>
                  </a:lnTo>
                  <a:lnTo>
                    <a:pt x="15648" y="16846"/>
                  </a:lnTo>
                  <a:lnTo>
                    <a:pt x="14802" y="16917"/>
                  </a:lnTo>
                  <a:lnTo>
                    <a:pt x="14309" y="16846"/>
                  </a:lnTo>
                  <a:lnTo>
                    <a:pt x="13956" y="16776"/>
                  </a:lnTo>
                  <a:lnTo>
                    <a:pt x="13815" y="16635"/>
                  </a:lnTo>
                  <a:lnTo>
                    <a:pt x="13745" y="16494"/>
                  </a:lnTo>
                  <a:lnTo>
                    <a:pt x="13815" y="16282"/>
                  </a:lnTo>
                  <a:lnTo>
                    <a:pt x="14027" y="16141"/>
                  </a:lnTo>
                  <a:lnTo>
                    <a:pt x="14238" y="15930"/>
                  </a:lnTo>
                  <a:lnTo>
                    <a:pt x="14943" y="15577"/>
                  </a:lnTo>
                  <a:lnTo>
                    <a:pt x="15296" y="15436"/>
                  </a:lnTo>
                  <a:lnTo>
                    <a:pt x="15648" y="15366"/>
                  </a:lnTo>
                  <a:close/>
                  <a:moveTo>
                    <a:pt x="18397" y="17269"/>
                  </a:moveTo>
                  <a:lnTo>
                    <a:pt x="18820" y="17480"/>
                  </a:lnTo>
                  <a:lnTo>
                    <a:pt x="18890" y="17692"/>
                  </a:lnTo>
                  <a:lnTo>
                    <a:pt x="18890" y="17833"/>
                  </a:lnTo>
                  <a:lnTo>
                    <a:pt x="18820" y="17974"/>
                  </a:lnTo>
                  <a:lnTo>
                    <a:pt x="18749" y="18115"/>
                  </a:lnTo>
                  <a:lnTo>
                    <a:pt x="18326" y="18890"/>
                  </a:lnTo>
                  <a:lnTo>
                    <a:pt x="18044" y="19383"/>
                  </a:lnTo>
                  <a:lnTo>
                    <a:pt x="17763" y="19665"/>
                  </a:lnTo>
                  <a:lnTo>
                    <a:pt x="17551" y="19736"/>
                  </a:lnTo>
                  <a:lnTo>
                    <a:pt x="17340" y="19736"/>
                  </a:lnTo>
                  <a:lnTo>
                    <a:pt x="17199" y="19595"/>
                  </a:lnTo>
                  <a:lnTo>
                    <a:pt x="17128" y="19313"/>
                  </a:lnTo>
                  <a:lnTo>
                    <a:pt x="17058" y="18961"/>
                  </a:lnTo>
                  <a:lnTo>
                    <a:pt x="17128" y="18608"/>
                  </a:lnTo>
                  <a:lnTo>
                    <a:pt x="17199" y="18256"/>
                  </a:lnTo>
                  <a:lnTo>
                    <a:pt x="17340" y="17903"/>
                  </a:lnTo>
                  <a:lnTo>
                    <a:pt x="17481" y="17621"/>
                  </a:lnTo>
                  <a:lnTo>
                    <a:pt x="17763" y="17410"/>
                  </a:lnTo>
                  <a:lnTo>
                    <a:pt x="18044" y="17269"/>
                  </a:lnTo>
                  <a:close/>
                  <a:moveTo>
                    <a:pt x="13886" y="20441"/>
                  </a:moveTo>
                  <a:lnTo>
                    <a:pt x="13674" y="21005"/>
                  </a:lnTo>
                  <a:lnTo>
                    <a:pt x="13604" y="21568"/>
                  </a:lnTo>
                  <a:lnTo>
                    <a:pt x="13534" y="21850"/>
                  </a:lnTo>
                  <a:lnTo>
                    <a:pt x="13252" y="22344"/>
                  </a:lnTo>
                  <a:lnTo>
                    <a:pt x="13111" y="22555"/>
                  </a:lnTo>
                  <a:lnTo>
                    <a:pt x="12970" y="22696"/>
                  </a:lnTo>
                  <a:lnTo>
                    <a:pt x="12758" y="22767"/>
                  </a:lnTo>
                  <a:lnTo>
                    <a:pt x="12617" y="22696"/>
                  </a:lnTo>
                  <a:lnTo>
                    <a:pt x="12406" y="22485"/>
                  </a:lnTo>
                  <a:lnTo>
                    <a:pt x="12335" y="22344"/>
                  </a:lnTo>
                  <a:lnTo>
                    <a:pt x="12265" y="22132"/>
                  </a:lnTo>
                  <a:lnTo>
                    <a:pt x="12265" y="21921"/>
                  </a:lnTo>
                  <a:lnTo>
                    <a:pt x="12406" y="21639"/>
                  </a:lnTo>
                  <a:lnTo>
                    <a:pt x="12617" y="21287"/>
                  </a:lnTo>
                  <a:lnTo>
                    <a:pt x="12970" y="21005"/>
                  </a:lnTo>
                  <a:lnTo>
                    <a:pt x="13322" y="20723"/>
                  </a:lnTo>
                  <a:lnTo>
                    <a:pt x="13886" y="20441"/>
                  </a:lnTo>
                  <a:close/>
                  <a:moveTo>
                    <a:pt x="6979" y="22767"/>
                  </a:moveTo>
                  <a:lnTo>
                    <a:pt x="7401" y="22837"/>
                  </a:lnTo>
                  <a:lnTo>
                    <a:pt x="7824" y="23049"/>
                  </a:lnTo>
                  <a:lnTo>
                    <a:pt x="8247" y="23190"/>
                  </a:lnTo>
                  <a:lnTo>
                    <a:pt x="8811" y="23472"/>
                  </a:lnTo>
                  <a:lnTo>
                    <a:pt x="8600" y="23683"/>
                  </a:lnTo>
                  <a:lnTo>
                    <a:pt x="8247" y="23894"/>
                  </a:lnTo>
                  <a:lnTo>
                    <a:pt x="7754" y="24035"/>
                  </a:lnTo>
                  <a:lnTo>
                    <a:pt x="7260" y="24176"/>
                  </a:lnTo>
                  <a:lnTo>
                    <a:pt x="6767" y="24176"/>
                  </a:lnTo>
                  <a:lnTo>
                    <a:pt x="6415" y="24106"/>
                  </a:lnTo>
                  <a:lnTo>
                    <a:pt x="6274" y="23965"/>
                  </a:lnTo>
                  <a:lnTo>
                    <a:pt x="6203" y="23824"/>
                  </a:lnTo>
                  <a:lnTo>
                    <a:pt x="6133" y="23683"/>
                  </a:lnTo>
                  <a:lnTo>
                    <a:pt x="6133" y="23472"/>
                  </a:lnTo>
                  <a:lnTo>
                    <a:pt x="6203" y="23190"/>
                  </a:lnTo>
                  <a:lnTo>
                    <a:pt x="6274" y="23049"/>
                  </a:lnTo>
                  <a:lnTo>
                    <a:pt x="6415" y="22908"/>
                  </a:lnTo>
                  <a:lnTo>
                    <a:pt x="6556" y="22837"/>
                  </a:lnTo>
                  <a:lnTo>
                    <a:pt x="6979" y="22767"/>
                  </a:lnTo>
                  <a:close/>
                  <a:moveTo>
                    <a:pt x="9868" y="23965"/>
                  </a:moveTo>
                  <a:lnTo>
                    <a:pt x="9868" y="24247"/>
                  </a:lnTo>
                  <a:lnTo>
                    <a:pt x="9868" y="24458"/>
                  </a:lnTo>
                  <a:lnTo>
                    <a:pt x="9727" y="24317"/>
                  </a:lnTo>
                  <a:lnTo>
                    <a:pt x="9727" y="24247"/>
                  </a:lnTo>
                  <a:lnTo>
                    <a:pt x="9727" y="24106"/>
                  </a:lnTo>
                  <a:lnTo>
                    <a:pt x="9868" y="23965"/>
                  </a:lnTo>
                  <a:close/>
                  <a:moveTo>
                    <a:pt x="9868" y="24599"/>
                  </a:moveTo>
                  <a:lnTo>
                    <a:pt x="9939" y="26079"/>
                  </a:lnTo>
                  <a:lnTo>
                    <a:pt x="9868" y="26502"/>
                  </a:lnTo>
                  <a:lnTo>
                    <a:pt x="9798" y="26925"/>
                  </a:lnTo>
                  <a:lnTo>
                    <a:pt x="9657" y="27348"/>
                  </a:lnTo>
                  <a:lnTo>
                    <a:pt x="9445" y="27701"/>
                  </a:lnTo>
                  <a:lnTo>
                    <a:pt x="9234" y="27912"/>
                  </a:lnTo>
                  <a:lnTo>
                    <a:pt x="9023" y="27912"/>
                  </a:lnTo>
                  <a:lnTo>
                    <a:pt x="8952" y="27771"/>
                  </a:lnTo>
                  <a:lnTo>
                    <a:pt x="8882" y="27630"/>
                  </a:lnTo>
                  <a:lnTo>
                    <a:pt x="8670" y="27066"/>
                  </a:lnTo>
                  <a:lnTo>
                    <a:pt x="8670" y="26502"/>
                  </a:lnTo>
                  <a:lnTo>
                    <a:pt x="8741" y="26150"/>
                  </a:lnTo>
                  <a:lnTo>
                    <a:pt x="8952" y="25798"/>
                  </a:lnTo>
                  <a:lnTo>
                    <a:pt x="9164" y="25586"/>
                  </a:lnTo>
                  <a:lnTo>
                    <a:pt x="9657" y="25163"/>
                  </a:lnTo>
                  <a:lnTo>
                    <a:pt x="9798" y="24952"/>
                  </a:lnTo>
                  <a:lnTo>
                    <a:pt x="9868" y="24599"/>
                  </a:lnTo>
                  <a:close/>
                  <a:moveTo>
                    <a:pt x="19313" y="28335"/>
                  </a:moveTo>
                  <a:lnTo>
                    <a:pt x="19243" y="28687"/>
                  </a:lnTo>
                  <a:lnTo>
                    <a:pt x="19243" y="29040"/>
                  </a:lnTo>
                  <a:lnTo>
                    <a:pt x="19313" y="29181"/>
                  </a:lnTo>
                  <a:lnTo>
                    <a:pt x="19454" y="29322"/>
                  </a:lnTo>
                  <a:lnTo>
                    <a:pt x="19595" y="29392"/>
                  </a:lnTo>
                  <a:lnTo>
                    <a:pt x="19807" y="29392"/>
                  </a:lnTo>
                  <a:lnTo>
                    <a:pt x="19313" y="30238"/>
                  </a:lnTo>
                  <a:lnTo>
                    <a:pt x="19031" y="30661"/>
                  </a:lnTo>
                  <a:lnTo>
                    <a:pt x="18679" y="31084"/>
                  </a:lnTo>
                  <a:lnTo>
                    <a:pt x="18538" y="31013"/>
                  </a:lnTo>
                  <a:lnTo>
                    <a:pt x="18397" y="30872"/>
                  </a:lnTo>
                  <a:lnTo>
                    <a:pt x="18326" y="30731"/>
                  </a:lnTo>
                  <a:lnTo>
                    <a:pt x="18256" y="30590"/>
                  </a:lnTo>
                  <a:lnTo>
                    <a:pt x="18326" y="30168"/>
                  </a:lnTo>
                  <a:lnTo>
                    <a:pt x="18467" y="29745"/>
                  </a:lnTo>
                  <a:lnTo>
                    <a:pt x="18679" y="29251"/>
                  </a:lnTo>
                  <a:lnTo>
                    <a:pt x="18961" y="28899"/>
                  </a:lnTo>
                  <a:lnTo>
                    <a:pt x="19313" y="28335"/>
                  </a:lnTo>
                  <a:close/>
                  <a:moveTo>
                    <a:pt x="21569" y="28758"/>
                  </a:moveTo>
                  <a:lnTo>
                    <a:pt x="22062" y="28969"/>
                  </a:lnTo>
                  <a:lnTo>
                    <a:pt x="22555" y="29181"/>
                  </a:lnTo>
                  <a:lnTo>
                    <a:pt x="23049" y="29533"/>
                  </a:lnTo>
                  <a:lnTo>
                    <a:pt x="23472" y="29886"/>
                  </a:lnTo>
                  <a:lnTo>
                    <a:pt x="23754" y="30238"/>
                  </a:lnTo>
                  <a:lnTo>
                    <a:pt x="23824" y="30450"/>
                  </a:lnTo>
                  <a:lnTo>
                    <a:pt x="23824" y="30661"/>
                  </a:lnTo>
                  <a:lnTo>
                    <a:pt x="23754" y="30872"/>
                  </a:lnTo>
                  <a:lnTo>
                    <a:pt x="23613" y="31013"/>
                  </a:lnTo>
                  <a:lnTo>
                    <a:pt x="23401" y="31225"/>
                  </a:lnTo>
                  <a:lnTo>
                    <a:pt x="23190" y="31366"/>
                  </a:lnTo>
                  <a:lnTo>
                    <a:pt x="22908" y="31436"/>
                  </a:lnTo>
                  <a:lnTo>
                    <a:pt x="22696" y="31366"/>
                  </a:lnTo>
                  <a:lnTo>
                    <a:pt x="22485" y="31295"/>
                  </a:lnTo>
                  <a:lnTo>
                    <a:pt x="22203" y="31154"/>
                  </a:lnTo>
                  <a:lnTo>
                    <a:pt x="21780" y="30802"/>
                  </a:lnTo>
                  <a:lnTo>
                    <a:pt x="21428" y="30309"/>
                  </a:lnTo>
                  <a:lnTo>
                    <a:pt x="21216" y="29745"/>
                  </a:lnTo>
                  <a:lnTo>
                    <a:pt x="21146" y="29251"/>
                  </a:lnTo>
                  <a:lnTo>
                    <a:pt x="21146" y="28969"/>
                  </a:lnTo>
                  <a:lnTo>
                    <a:pt x="21216" y="28758"/>
                  </a:lnTo>
                  <a:close/>
                  <a:moveTo>
                    <a:pt x="20934" y="33410"/>
                  </a:moveTo>
                  <a:lnTo>
                    <a:pt x="21075" y="33692"/>
                  </a:lnTo>
                  <a:lnTo>
                    <a:pt x="21133" y="33749"/>
                  </a:lnTo>
                  <a:lnTo>
                    <a:pt x="21005" y="34326"/>
                  </a:lnTo>
                  <a:lnTo>
                    <a:pt x="20511" y="34467"/>
                  </a:lnTo>
                  <a:lnTo>
                    <a:pt x="20018" y="34538"/>
                  </a:lnTo>
                  <a:lnTo>
                    <a:pt x="20018" y="34538"/>
                  </a:lnTo>
                  <a:lnTo>
                    <a:pt x="20159" y="34185"/>
                  </a:lnTo>
                  <a:lnTo>
                    <a:pt x="20441" y="33903"/>
                  </a:lnTo>
                  <a:lnTo>
                    <a:pt x="20934" y="33410"/>
                  </a:lnTo>
                  <a:close/>
                  <a:moveTo>
                    <a:pt x="22767" y="34115"/>
                  </a:moveTo>
                  <a:lnTo>
                    <a:pt x="23260" y="34185"/>
                  </a:lnTo>
                  <a:lnTo>
                    <a:pt x="23754" y="34256"/>
                  </a:lnTo>
                  <a:lnTo>
                    <a:pt x="24247" y="34467"/>
                  </a:lnTo>
                  <a:lnTo>
                    <a:pt x="24670" y="34749"/>
                  </a:lnTo>
                  <a:lnTo>
                    <a:pt x="24811" y="34890"/>
                  </a:lnTo>
                  <a:lnTo>
                    <a:pt x="24881" y="35031"/>
                  </a:lnTo>
                  <a:lnTo>
                    <a:pt x="24881" y="35172"/>
                  </a:lnTo>
                  <a:lnTo>
                    <a:pt x="24811" y="35313"/>
                  </a:lnTo>
                  <a:lnTo>
                    <a:pt x="24599" y="35454"/>
                  </a:lnTo>
                  <a:lnTo>
                    <a:pt x="24247" y="35524"/>
                  </a:lnTo>
                  <a:lnTo>
                    <a:pt x="23824" y="35454"/>
                  </a:lnTo>
                  <a:lnTo>
                    <a:pt x="23613" y="35383"/>
                  </a:lnTo>
                  <a:lnTo>
                    <a:pt x="23401" y="35242"/>
                  </a:lnTo>
                  <a:lnTo>
                    <a:pt x="23190" y="35031"/>
                  </a:lnTo>
                  <a:lnTo>
                    <a:pt x="23049" y="34820"/>
                  </a:lnTo>
                  <a:lnTo>
                    <a:pt x="22837" y="34467"/>
                  </a:lnTo>
                  <a:lnTo>
                    <a:pt x="22767" y="34115"/>
                  </a:lnTo>
                  <a:close/>
                  <a:moveTo>
                    <a:pt x="7260" y="35877"/>
                  </a:moveTo>
                  <a:lnTo>
                    <a:pt x="6626" y="36723"/>
                  </a:lnTo>
                  <a:lnTo>
                    <a:pt x="5851" y="37498"/>
                  </a:lnTo>
                  <a:lnTo>
                    <a:pt x="5146" y="37991"/>
                  </a:lnTo>
                  <a:lnTo>
                    <a:pt x="4441" y="38485"/>
                  </a:lnTo>
                  <a:lnTo>
                    <a:pt x="4723" y="38273"/>
                  </a:lnTo>
                  <a:lnTo>
                    <a:pt x="4935" y="37991"/>
                  </a:lnTo>
                  <a:lnTo>
                    <a:pt x="5569" y="37216"/>
                  </a:lnTo>
                  <a:lnTo>
                    <a:pt x="5921" y="36793"/>
                  </a:lnTo>
                  <a:lnTo>
                    <a:pt x="6344" y="36370"/>
                  </a:lnTo>
                  <a:lnTo>
                    <a:pt x="6767" y="36088"/>
                  </a:lnTo>
                  <a:lnTo>
                    <a:pt x="7260" y="35877"/>
                  </a:lnTo>
                  <a:close/>
                  <a:moveTo>
                    <a:pt x="21639" y="37568"/>
                  </a:moveTo>
                  <a:lnTo>
                    <a:pt x="21569" y="37921"/>
                  </a:lnTo>
                  <a:lnTo>
                    <a:pt x="21357" y="38344"/>
                  </a:lnTo>
                  <a:lnTo>
                    <a:pt x="20934" y="38978"/>
                  </a:lnTo>
                  <a:lnTo>
                    <a:pt x="20723" y="39331"/>
                  </a:lnTo>
                  <a:lnTo>
                    <a:pt x="20511" y="39612"/>
                  </a:lnTo>
                  <a:lnTo>
                    <a:pt x="20229" y="39824"/>
                  </a:lnTo>
                  <a:lnTo>
                    <a:pt x="19948" y="40035"/>
                  </a:lnTo>
                  <a:lnTo>
                    <a:pt x="19807" y="40035"/>
                  </a:lnTo>
                  <a:lnTo>
                    <a:pt x="19736" y="39894"/>
                  </a:lnTo>
                  <a:lnTo>
                    <a:pt x="19736" y="39824"/>
                  </a:lnTo>
                  <a:lnTo>
                    <a:pt x="19807" y="39612"/>
                  </a:lnTo>
                  <a:lnTo>
                    <a:pt x="20088" y="39260"/>
                  </a:lnTo>
                  <a:lnTo>
                    <a:pt x="20441" y="38767"/>
                  </a:lnTo>
                  <a:lnTo>
                    <a:pt x="21287" y="37921"/>
                  </a:lnTo>
                  <a:lnTo>
                    <a:pt x="21639" y="37568"/>
                  </a:lnTo>
                  <a:close/>
                  <a:moveTo>
                    <a:pt x="7754" y="38203"/>
                  </a:moveTo>
                  <a:lnTo>
                    <a:pt x="7824" y="38767"/>
                  </a:lnTo>
                  <a:lnTo>
                    <a:pt x="7824" y="39331"/>
                  </a:lnTo>
                  <a:lnTo>
                    <a:pt x="7824" y="39894"/>
                  </a:lnTo>
                  <a:lnTo>
                    <a:pt x="7683" y="40388"/>
                  </a:lnTo>
                  <a:lnTo>
                    <a:pt x="7613" y="40811"/>
                  </a:lnTo>
                  <a:lnTo>
                    <a:pt x="7331" y="41163"/>
                  </a:lnTo>
                  <a:lnTo>
                    <a:pt x="7260" y="41234"/>
                  </a:lnTo>
                  <a:lnTo>
                    <a:pt x="7190" y="41163"/>
                  </a:lnTo>
                  <a:lnTo>
                    <a:pt x="7120" y="40952"/>
                  </a:lnTo>
                  <a:lnTo>
                    <a:pt x="7120" y="40529"/>
                  </a:lnTo>
                  <a:lnTo>
                    <a:pt x="7260" y="39965"/>
                  </a:lnTo>
                  <a:lnTo>
                    <a:pt x="7542" y="38837"/>
                  </a:lnTo>
                  <a:lnTo>
                    <a:pt x="7754" y="38203"/>
                  </a:lnTo>
                  <a:close/>
                  <a:moveTo>
                    <a:pt x="22908" y="38203"/>
                  </a:moveTo>
                  <a:lnTo>
                    <a:pt x="23472" y="38555"/>
                  </a:lnTo>
                  <a:lnTo>
                    <a:pt x="23824" y="38908"/>
                  </a:lnTo>
                  <a:lnTo>
                    <a:pt x="24036" y="39260"/>
                  </a:lnTo>
                  <a:lnTo>
                    <a:pt x="24106" y="39612"/>
                  </a:lnTo>
                  <a:lnTo>
                    <a:pt x="24106" y="40035"/>
                  </a:lnTo>
                  <a:lnTo>
                    <a:pt x="23965" y="40317"/>
                  </a:lnTo>
                  <a:lnTo>
                    <a:pt x="23754" y="40670"/>
                  </a:lnTo>
                  <a:lnTo>
                    <a:pt x="23542" y="40952"/>
                  </a:lnTo>
                  <a:lnTo>
                    <a:pt x="23331" y="41163"/>
                  </a:lnTo>
                  <a:lnTo>
                    <a:pt x="23049" y="41304"/>
                  </a:lnTo>
                  <a:lnTo>
                    <a:pt x="22767" y="41375"/>
                  </a:lnTo>
                  <a:lnTo>
                    <a:pt x="22555" y="41375"/>
                  </a:lnTo>
                  <a:lnTo>
                    <a:pt x="22414" y="41234"/>
                  </a:lnTo>
                  <a:lnTo>
                    <a:pt x="22344" y="41022"/>
                  </a:lnTo>
                  <a:lnTo>
                    <a:pt x="22344" y="40670"/>
                  </a:lnTo>
                  <a:lnTo>
                    <a:pt x="22414" y="40247"/>
                  </a:lnTo>
                  <a:lnTo>
                    <a:pt x="22696" y="39190"/>
                  </a:lnTo>
                  <a:lnTo>
                    <a:pt x="22908" y="38203"/>
                  </a:lnTo>
                  <a:close/>
                  <a:moveTo>
                    <a:pt x="3102" y="42784"/>
                  </a:moveTo>
                  <a:lnTo>
                    <a:pt x="3172" y="42925"/>
                  </a:lnTo>
                  <a:lnTo>
                    <a:pt x="3172" y="43137"/>
                  </a:lnTo>
                  <a:lnTo>
                    <a:pt x="2961" y="43630"/>
                  </a:lnTo>
                  <a:lnTo>
                    <a:pt x="2538" y="44405"/>
                  </a:lnTo>
                  <a:lnTo>
                    <a:pt x="1904" y="44828"/>
                  </a:lnTo>
                  <a:lnTo>
                    <a:pt x="1481" y="44828"/>
                  </a:lnTo>
                  <a:lnTo>
                    <a:pt x="1481" y="44687"/>
                  </a:lnTo>
                  <a:lnTo>
                    <a:pt x="1622" y="44405"/>
                  </a:lnTo>
                  <a:lnTo>
                    <a:pt x="1904" y="43983"/>
                  </a:lnTo>
                  <a:lnTo>
                    <a:pt x="2256" y="43489"/>
                  </a:lnTo>
                  <a:lnTo>
                    <a:pt x="2679" y="43066"/>
                  </a:lnTo>
                  <a:lnTo>
                    <a:pt x="3102" y="42784"/>
                  </a:lnTo>
                  <a:close/>
                  <a:moveTo>
                    <a:pt x="4441" y="43419"/>
                  </a:moveTo>
                  <a:lnTo>
                    <a:pt x="4935" y="43771"/>
                  </a:lnTo>
                  <a:lnTo>
                    <a:pt x="5075" y="43912"/>
                  </a:lnTo>
                  <a:lnTo>
                    <a:pt x="5146" y="44194"/>
                  </a:lnTo>
                  <a:lnTo>
                    <a:pt x="5146" y="44405"/>
                  </a:lnTo>
                  <a:lnTo>
                    <a:pt x="5146" y="44617"/>
                  </a:lnTo>
                  <a:lnTo>
                    <a:pt x="5005" y="45110"/>
                  </a:lnTo>
                  <a:lnTo>
                    <a:pt x="4794" y="45392"/>
                  </a:lnTo>
                  <a:lnTo>
                    <a:pt x="4653" y="45463"/>
                  </a:lnTo>
                  <a:lnTo>
                    <a:pt x="4512" y="45463"/>
                  </a:lnTo>
                  <a:lnTo>
                    <a:pt x="4441" y="45392"/>
                  </a:lnTo>
                  <a:lnTo>
                    <a:pt x="4300" y="45251"/>
                  </a:lnTo>
                  <a:lnTo>
                    <a:pt x="4300" y="44969"/>
                  </a:lnTo>
                  <a:lnTo>
                    <a:pt x="4300" y="44617"/>
                  </a:lnTo>
                  <a:lnTo>
                    <a:pt x="4300" y="44053"/>
                  </a:lnTo>
                  <a:lnTo>
                    <a:pt x="4441" y="43419"/>
                  </a:lnTo>
                  <a:close/>
                  <a:moveTo>
                    <a:pt x="12688" y="43912"/>
                  </a:moveTo>
                  <a:lnTo>
                    <a:pt x="13322" y="44053"/>
                  </a:lnTo>
                  <a:lnTo>
                    <a:pt x="13956" y="44335"/>
                  </a:lnTo>
                  <a:lnTo>
                    <a:pt x="14450" y="44687"/>
                  </a:lnTo>
                  <a:lnTo>
                    <a:pt x="14661" y="44899"/>
                  </a:lnTo>
                  <a:lnTo>
                    <a:pt x="14873" y="45181"/>
                  </a:lnTo>
                  <a:lnTo>
                    <a:pt x="14943" y="45322"/>
                  </a:lnTo>
                  <a:lnTo>
                    <a:pt x="15014" y="45392"/>
                  </a:lnTo>
                  <a:lnTo>
                    <a:pt x="15014" y="45533"/>
                  </a:lnTo>
                  <a:lnTo>
                    <a:pt x="14873" y="45674"/>
                  </a:lnTo>
                  <a:lnTo>
                    <a:pt x="14661" y="45674"/>
                  </a:lnTo>
                  <a:lnTo>
                    <a:pt x="14379" y="45533"/>
                  </a:lnTo>
                  <a:lnTo>
                    <a:pt x="14027" y="45322"/>
                  </a:lnTo>
                  <a:lnTo>
                    <a:pt x="13674" y="45040"/>
                  </a:lnTo>
                  <a:lnTo>
                    <a:pt x="13040" y="44405"/>
                  </a:lnTo>
                  <a:lnTo>
                    <a:pt x="12688" y="43912"/>
                  </a:lnTo>
                  <a:close/>
                  <a:moveTo>
                    <a:pt x="12617" y="46168"/>
                  </a:moveTo>
                  <a:lnTo>
                    <a:pt x="12688" y="46238"/>
                  </a:lnTo>
                  <a:lnTo>
                    <a:pt x="12688" y="46520"/>
                  </a:lnTo>
                  <a:lnTo>
                    <a:pt x="12688" y="46872"/>
                  </a:lnTo>
                  <a:lnTo>
                    <a:pt x="12547" y="47859"/>
                  </a:lnTo>
                  <a:lnTo>
                    <a:pt x="12406" y="48353"/>
                  </a:lnTo>
                  <a:lnTo>
                    <a:pt x="12265" y="48705"/>
                  </a:lnTo>
                  <a:lnTo>
                    <a:pt x="12053" y="48987"/>
                  </a:lnTo>
                  <a:lnTo>
                    <a:pt x="11912" y="49057"/>
                  </a:lnTo>
                  <a:lnTo>
                    <a:pt x="11771" y="49057"/>
                  </a:lnTo>
                  <a:lnTo>
                    <a:pt x="11701" y="48987"/>
                  </a:lnTo>
                  <a:lnTo>
                    <a:pt x="11701" y="48916"/>
                  </a:lnTo>
                  <a:lnTo>
                    <a:pt x="11701" y="48494"/>
                  </a:lnTo>
                  <a:lnTo>
                    <a:pt x="11771" y="48000"/>
                  </a:lnTo>
                  <a:lnTo>
                    <a:pt x="11983" y="47436"/>
                  </a:lnTo>
                  <a:lnTo>
                    <a:pt x="12194" y="46872"/>
                  </a:lnTo>
                  <a:lnTo>
                    <a:pt x="12406" y="46449"/>
                  </a:lnTo>
                  <a:lnTo>
                    <a:pt x="12547" y="46238"/>
                  </a:lnTo>
                  <a:lnTo>
                    <a:pt x="12617" y="46168"/>
                  </a:lnTo>
                  <a:close/>
                  <a:moveTo>
                    <a:pt x="2186" y="49128"/>
                  </a:moveTo>
                  <a:lnTo>
                    <a:pt x="2256" y="49692"/>
                  </a:lnTo>
                  <a:lnTo>
                    <a:pt x="2186" y="49833"/>
                  </a:lnTo>
                  <a:lnTo>
                    <a:pt x="2115" y="49974"/>
                  </a:lnTo>
                  <a:lnTo>
                    <a:pt x="1904" y="50185"/>
                  </a:lnTo>
                  <a:lnTo>
                    <a:pt x="1622" y="50256"/>
                  </a:lnTo>
                  <a:lnTo>
                    <a:pt x="1340" y="50185"/>
                  </a:lnTo>
                  <a:lnTo>
                    <a:pt x="1128" y="49974"/>
                  </a:lnTo>
                  <a:lnTo>
                    <a:pt x="987" y="49762"/>
                  </a:lnTo>
                  <a:lnTo>
                    <a:pt x="987" y="49621"/>
                  </a:lnTo>
                  <a:lnTo>
                    <a:pt x="1058" y="49480"/>
                  </a:lnTo>
                  <a:lnTo>
                    <a:pt x="1269" y="49128"/>
                  </a:lnTo>
                  <a:lnTo>
                    <a:pt x="1481" y="49269"/>
                  </a:lnTo>
                  <a:lnTo>
                    <a:pt x="1692" y="49410"/>
                  </a:lnTo>
                  <a:lnTo>
                    <a:pt x="1904" y="49339"/>
                  </a:lnTo>
                  <a:lnTo>
                    <a:pt x="2186" y="49128"/>
                  </a:lnTo>
                  <a:close/>
                  <a:moveTo>
                    <a:pt x="14732" y="49551"/>
                  </a:moveTo>
                  <a:lnTo>
                    <a:pt x="16423" y="50185"/>
                  </a:lnTo>
                  <a:lnTo>
                    <a:pt x="16635" y="50185"/>
                  </a:lnTo>
                  <a:lnTo>
                    <a:pt x="16705" y="50256"/>
                  </a:lnTo>
                  <a:lnTo>
                    <a:pt x="16705" y="50397"/>
                  </a:lnTo>
                  <a:lnTo>
                    <a:pt x="16635" y="50538"/>
                  </a:lnTo>
                  <a:lnTo>
                    <a:pt x="16141" y="50538"/>
                  </a:lnTo>
                  <a:lnTo>
                    <a:pt x="15859" y="50467"/>
                  </a:lnTo>
                  <a:lnTo>
                    <a:pt x="15578" y="50256"/>
                  </a:lnTo>
                  <a:lnTo>
                    <a:pt x="15155" y="49903"/>
                  </a:lnTo>
                  <a:lnTo>
                    <a:pt x="14732" y="49551"/>
                  </a:lnTo>
                  <a:close/>
                  <a:moveTo>
                    <a:pt x="11208" y="42925"/>
                  </a:moveTo>
                  <a:lnTo>
                    <a:pt x="12194" y="45040"/>
                  </a:lnTo>
                  <a:lnTo>
                    <a:pt x="12194" y="45392"/>
                  </a:lnTo>
                  <a:lnTo>
                    <a:pt x="12194" y="45674"/>
                  </a:lnTo>
                  <a:lnTo>
                    <a:pt x="12265" y="46027"/>
                  </a:lnTo>
                  <a:lnTo>
                    <a:pt x="12194" y="46379"/>
                  </a:lnTo>
                  <a:lnTo>
                    <a:pt x="12124" y="46661"/>
                  </a:lnTo>
                  <a:lnTo>
                    <a:pt x="11912" y="46943"/>
                  </a:lnTo>
                  <a:lnTo>
                    <a:pt x="11419" y="47507"/>
                  </a:lnTo>
                  <a:lnTo>
                    <a:pt x="11208" y="47789"/>
                  </a:lnTo>
                  <a:lnTo>
                    <a:pt x="10996" y="48071"/>
                  </a:lnTo>
                  <a:lnTo>
                    <a:pt x="10855" y="48423"/>
                  </a:lnTo>
                  <a:lnTo>
                    <a:pt x="10785" y="48775"/>
                  </a:lnTo>
                  <a:lnTo>
                    <a:pt x="10855" y="49128"/>
                  </a:lnTo>
                  <a:lnTo>
                    <a:pt x="10926" y="49410"/>
                  </a:lnTo>
                  <a:lnTo>
                    <a:pt x="10996" y="49621"/>
                  </a:lnTo>
                  <a:lnTo>
                    <a:pt x="11137" y="49833"/>
                  </a:lnTo>
                  <a:lnTo>
                    <a:pt x="11278" y="49974"/>
                  </a:lnTo>
                  <a:lnTo>
                    <a:pt x="11419" y="50115"/>
                  </a:lnTo>
                  <a:lnTo>
                    <a:pt x="11560" y="50185"/>
                  </a:lnTo>
                  <a:lnTo>
                    <a:pt x="11771" y="50256"/>
                  </a:lnTo>
                  <a:lnTo>
                    <a:pt x="12194" y="50185"/>
                  </a:lnTo>
                  <a:lnTo>
                    <a:pt x="12617" y="49974"/>
                  </a:lnTo>
                  <a:lnTo>
                    <a:pt x="13040" y="49621"/>
                  </a:lnTo>
                  <a:lnTo>
                    <a:pt x="13322" y="49057"/>
                  </a:lnTo>
                  <a:lnTo>
                    <a:pt x="13674" y="50326"/>
                  </a:lnTo>
                  <a:lnTo>
                    <a:pt x="13815" y="51031"/>
                  </a:lnTo>
                  <a:lnTo>
                    <a:pt x="13886" y="51524"/>
                  </a:lnTo>
                  <a:lnTo>
                    <a:pt x="13745" y="51947"/>
                  </a:lnTo>
                  <a:lnTo>
                    <a:pt x="13393" y="52864"/>
                  </a:lnTo>
                  <a:lnTo>
                    <a:pt x="13252" y="53286"/>
                  </a:lnTo>
                  <a:lnTo>
                    <a:pt x="13040" y="53568"/>
                  </a:lnTo>
                  <a:lnTo>
                    <a:pt x="12899" y="53639"/>
                  </a:lnTo>
                  <a:lnTo>
                    <a:pt x="12829" y="53709"/>
                  </a:lnTo>
                  <a:lnTo>
                    <a:pt x="12758" y="53639"/>
                  </a:lnTo>
                  <a:lnTo>
                    <a:pt x="12688" y="53498"/>
                  </a:lnTo>
                  <a:lnTo>
                    <a:pt x="12617" y="53286"/>
                  </a:lnTo>
                  <a:lnTo>
                    <a:pt x="12688" y="52934"/>
                  </a:lnTo>
                  <a:lnTo>
                    <a:pt x="12899" y="52159"/>
                  </a:lnTo>
                  <a:lnTo>
                    <a:pt x="13181" y="51454"/>
                  </a:lnTo>
                  <a:lnTo>
                    <a:pt x="13393" y="51101"/>
                  </a:lnTo>
                  <a:lnTo>
                    <a:pt x="13040" y="51383"/>
                  </a:lnTo>
                  <a:lnTo>
                    <a:pt x="12688" y="51665"/>
                  </a:lnTo>
                  <a:lnTo>
                    <a:pt x="12335" y="52018"/>
                  </a:lnTo>
                  <a:lnTo>
                    <a:pt x="12053" y="52441"/>
                  </a:lnTo>
                  <a:lnTo>
                    <a:pt x="11912" y="52229"/>
                  </a:lnTo>
                  <a:lnTo>
                    <a:pt x="11701" y="52088"/>
                  </a:lnTo>
                  <a:lnTo>
                    <a:pt x="11278" y="51736"/>
                  </a:lnTo>
                  <a:lnTo>
                    <a:pt x="10855" y="51454"/>
                  </a:lnTo>
                  <a:lnTo>
                    <a:pt x="10714" y="51242"/>
                  </a:lnTo>
                  <a:lnTo>
                    <a:pt x="10573" y="51101"/>
                  </a:lnTo>
                  <a:lnTo>
                    <a:pt x="10503" y="50820"/>
                  </a:lnTo>
                  <a:lnTo>
                    <a:pt x="10432" y="50397"/>
                  </a:lnTo>
                  <a:lnTo>
                    <a:pt x="10432" y="49480"/>
                  </a:lnTo>
                  <a:lnTo>
                    <a:pt x="10644" y="47859"/>
                  </a:lnTo>
                  <a:lnTo>
                    <a:pt x="10855" y="45392"/>
                  </a:lnTo>
                  <a:lnTo>
                    <a:pt x="10996" y="44194"/>
                  </a:lnTo>
                  <a:lnTo>
                    <a:pt x="11208" y="42925"/>
                  </a:lnTo>
                  <a:close/>
                  <a:moveTo>
                    <a:pt x="10573" y="52441"/>
                  </a:moveTo>
                  <a:lnTo>
                    <a:pt x="11067" y="52934"/>
                  </a:lnTo>
                  <a:lnTo>
                    <a:pt x="11349" y="53498"/>
                  </a:lnTo>
                  <a:lnTo>
                    <a:pt x="11630" y="54062"/>
                  </a:lnTo>
                  <a:lnTo>
                    <a:pt x="11701" y="54696"/>
                  </a:lnTo>
                  <a:lnTo>
                    <a:pt x="10644" y="54273"/>
                  </a:lnTo>
                  <a:lnTo>
                    <a:pt x="10573" y="52441"/>
                  </a:lnTo>
                  <a:close/>
                  <a:moveTo>
                    <a:pt x="8655" y="54760"/>
                  </a:moveTo>
                  <a:lnTo>
                    <a:pt x="8600" y="55260"/>
                  </a:lnTo>
                  <a:lnTo>
                    <a:pt x="8388" y="56106"/>
                  </a:lnTo>
                  <a:lnTo>
                    <a:pt x="8177" y="56811"/>
                  </a:lnTo>
                  <a:lnTo>
                    <a:pt x="7965" y="57375"/>
                  </a:lnTo>
                  <a:lnTo>
                    <a:pt x="7824" y="57586"/>
                  </a:lnTo>
                  <a:lnTo>
                    <a:pt x="7683" y="57727"/>
                  </a:lnTo>
                  <a:lnTo>
                    <a:pt x="7472" y="57797"/>
                  </a:lnTo>
                  <a:lnTo>
                    <a:pt x="7331" y="57868"/>
                  </a:lnTo>
                  <a:lnTo>
                    <a:pt x="7120" y="57868"/>
                  </a:lnTo>
                  <a:lnTo>
                    <a:pt x="6908" y="57727"/>
                  </a:lnTo>
                  <a:lnTo>
                    <a:pt x="6838" y="57656"/>
                  </a:lnTo>
                  <a:lnTo>
                    <a:pt x="6908" y="57516"/>
                  </a:lnTo>
                  <a:lnTo>
                    <a:pt x="7049" y="57163"/>
                  </a:lnTo>
                  <a:lnTo>
                    <a:pt x="7683" y="56035"/>
                  </a:lnTo>
                  <a:lnTo>
                    <a:pt x="8655" y="54760"/>
                  </a:lnTo>
                  <a:close/>
                  <a:moveTo>
                    <a:pt x="10714" y="58361"/>
                  </a:moveTo>
                  <a:lnTo>
                    <a:pt x="10926" y="59066"/>
                  </a:lnTo>
                  <a:lnTo>
                    <a:pt x="10926" y="59771"/>
                  </a:lnTo>
                  <a:lnTo>
                    <a:pt x="10785" y="60476"/>
                  </a:lnTo>
                  <a:lnTo>
                    <a:pt x="10714" y="60828"/>
                  </a:lnTo>
                  <a:lnTo>
                    <a:pt x="10503" y="61181"/>
                  </a:lnTo>
                  <a:lnTo>
                    <a:pt x="10221" y="61533"/>
                  </a:lnTo>
                  <a:lnTo>
                    <a:pt x="10080" y="61604"/>
                  </a:lnTo>
                  <a:lnTo>
                    <a:pt x="10009" y="61674"/>
                  </a:lnTo>
                  <a:lnTo>
                    <a:pt x="9868" y="61674"/>
                  </a:lnTo>
                  <a:lnTo>
                    <a:pt x="9798" y="61604"/>
                  </a:lnTo>
                  <a:lnTo>
                    <a:pt x="9586" y="61392"/>
                  </a:lnTo>
                  <a:lnTo>
                    <a:pt x="9445" y="61040"/>
                  </a:lnTo>
                  <a:lnTo>
                    <a:pt x="9304" y="60687"/>
                  </a:lnTo>
                  <a:lnTo>
                    <a:pt x="9234" y="60053"/>
                  </a:lnTo>
                  <a:lnTo>
                    <a:pt x="9304" y="59419"/>
                  </a:lnTo>
                  <a:lnTo>
                    <a:pt x="9375" y="59066"/>
                  </a:lnTo>
                  <a:lnTo>
                    <a:pt x="9516" y="58855"/>
                  </a:lnTo>
                  <a:lnTo>
                    <a:pt x="9727" y="58784"/>
                  </a:lnTo>
                  <a:lnTo>
                    <a:pt x="10221" y="58714"/>
                  </a:lnTo>
                  <a:lnTo>
                    <a:pt x="10432" y="58643"/>
                  </a:lnTo>
                  <a:lnTo>
                    <a:pt x="10714" y="58361"/>
                  </a:lnTo>
                  <a:close/>
                  <a:moveTo>
                    <a:pt x="24458" y="0"/>
                  </a:moveTo>
                  <a:lnTo>
                    <a:pt x="24599" y="3736"/>
                  </a:lnTo>
                  <a:lnTo>
                    <a:pt x="24670" y="6485"/>
                  </a:lnTo>
                  <a:lnTo>
                    <a:pt x="24599" y="7965"/>
                  </a:lnTo>
                  <a:lnTo>
                    <a:pt x="24247" y="9727"/>
                  </a:lnTo>
                  <a:lnTo>
                    <a:pt x="24036" y="10573"/>
                  </a:lnTo>
                  <a:lnTo>
                    <a:pt x="23754" y="11278"/>
                  </a:lnTo>
                  <a:lnTo>
                    <a:pt x="23401" y="11983"/>
                  </a:lnTo>
                  <a:lnTo>
                    <a:pt x="22978" y="12617"/>
                  </a:lnTo>
                  <a:lnTo>
                    <a:pt x="22414" y="13251"/>
                  </a:lnTo>
                  <a:lnTo>
                    <a:pt x="21780" y="13886"/>
                  </a:lnTo>
                  <a:lnTo>
                    <a:pt x="21639" y="13674"/>
                  </a:lnTo>
                  <a:lnTo>
                    <a:pt x="21498" y="13463"/>
                  </a:lnTo>
                  <a:lnTo>
                    <a:pt x="21005" y="13110"/>
                  </a:lnTo>
                  <a:lnTo>
                    <a:pt x="20441" y="12899"/>
                  </a:lnTo>
                  <a:lnTo>
                    <a:pt x="19807" y="12758"/>
                  </a:lnTo>
                  <a:lnTo>
                    <a:pt x="19243" y="12758"/>
                  </a:lnTo>
                  <a:lnTo>
                    <a:pt x="18961" y="12828"/>
                  </a:lnTo>
                  <a:lnTo>
                    <a:pt x="18749" y="12969"/>
                  </a:lnTo>
                  <a:lnTo>
                    <a:pt x="18538" y="13110"/>
                  </a:lnTo>
                  <a:lnTo>
                    <a:pt x="18397" y="13322"/>
                  </a:lnTo>
                  <a:lnTo>
                    <a:pt x="18326" y="13533"/>
                  </a:lnTo>
                  <a:lnTo>
                    <a:pt x="18256" y="13886"/>
                  </a:lnTo>
                  <a:lnTo>
                    <a:pt x="18256" y="14027"/>
                  </a:lnTo>
                  <a:lnTo>
                    <a:pt x="18326" y="14238"/>
                  </a:lnTo>
                  <a:lnTo>
                    <a:pt x="18608" y="14450"/>
                  </a:lnTo>
                  <a:lnTo>
                    <a:pt x="18890" y="14661"/>
                  </a:lnTo>
                  <a:lnTo>
                    <a:pt x="19313" y="14802"/>
                  </a:lnTo>
                  <a:lnTo>
                    <a:pt x="20088" y="14802"/>
                  </a:lnTo>
                  <a:lnTo>
                    <a:pt x="20441" y="14732"/>
                  </a:lnTo>
                  <a:lnTo>
                    <a:pt x="20723" y="14520"/>
                  </a:lnTo>
                  <a:lnTo>
                    <a:pt x="20652" y="14661"/>
                  </a:lnTo>
                  <a:lnTo>
                    <a:pt x="20441" y="14872"/>
                  </a:lnTo>
                  <a:lnTo>
                    <a:pt x="19595" y="15436"/>
                  </a:lnTo>
                  <a:lnTo>
                    <a:pt x="18115" y="16141"/>
                  </a:lnTo>
                  <a:lnTo>
                    <a:pt x="18044" y="15718"/>
                  </a:lnTo>
                  <a:lnTo>
                    <a:pt x="17903" y="15436"/>
                  </a:lnTo>
                  <a:lnTo>
                    <a:pt x="17692" y="15084"/>
                  </a:lnTo>
                  <a:lnTo>
                    <a:pt x="17481" y="14872"/>
                  </a:lnTo>
                  <a:lnTo>
                    <a:pt x="17269" y="14732"/>
                  </a:lnTo>
                  <a:lnTo>
                    <a:pt x="16987" y="14591"/>
                  </a:lnTo>
                  <a:lnTo>
                    <a:pt x="16705" y="14450"/>
                  </a:lnTo>
                  <a:lnTo>
                    <a:pt x="15789" y="14450"/>
                  </a:lnTo>
                  <a:lnTo>
                    <a:pt x="15155" y="14591"/>
                  </a:lnTo>
                  <a:lnTo>
                    <a:pt x="14520" y="14872"/>
                  </a:lnTo>
                  <a:lnTo>
                    <a:pt x="13886" y="15225"/>
                  </a:lnTo>
                  <a:lnTo>
                    <a:pt x="13393" y="15648"/>
                  </a:lnTo>
                  <a:lnTo>
                    <a:pt x="12970" y="16071"/>
                  </a:lnTo>
                  <a:lnTo>
                    <a:pt x="12758" y="16494"/>
                  </a:lnTo>
                  <a:lnTo>
                    <a:pt x="12688" y="16776"/>
                  </a:lnTo>
                  <a:lnTo>
                    <a:pt x="12617" y="16987"/>
                  </a:lnTo>
                  <a:lnTo>
                    <a:pt x="12688" y="17198"/>
                  </a:lnTo>
                  <a:lnTo>
                    <a:pt x="12758" y="17339"/>
                  </a:lnTo>
                  <a:lnTo>
                    <a:pt x="12899" y="17551"/>
                  </a:lnTo>
                  <a:lnTo>
                    <a:pt x="13111" y="17692"/>
                  </a:lnTo>
                  <a:lnTo>
                    <a:pt x="13393" y="17833"/>
                  </a:lnTo>
                  <a:lnTo>
                    <a:pt x="13745" y="17974"/>
                  </a:lnTo>
                  <a:lnTo>
                    <a:pt x="14168" y="18044"/>
                  </a:lnTo>
                  <a:lnTo>
                    <a:pt x="14661" y="18115"/>
                  </a:lnTo>
                  <a:lnTo>
                    <a:pt x="14027" y="18467"/>
                  </a:lnTo>
                  <a:lnTo>
                    <a:pt x="13393" y="18820"/>
                  </a:lnTo>
                  <a:lnTo>
                    <a:pt x="12617" y="19172"/>
                  </a:lnTo>
                  <a:lnTo>
                    <a:pt x="11842" y="19454"/>
                  </a:lnTo>
                  <a:lnTo>
                    <a:pt x="11067" y="19665"/>
                  </a:lnTo>
                  <a:lnTo>
                    <a:pt x="10291" y="19806"/>
                  </a:lnTo>
                  <a:lnTo>
                    <a:pt x="9516" y="19877"/>
                  </a:lnTo>
                  <a:lnTo>
                    <a:pt x="8811" y="19736"/>
                  </a:lnTo>
                  <a:lnTo>
                    <a:pt x="9023" y="19383"/>
                  </a:lnTo>
                  <a:lnTo>
                    <a:pt x="9445" y="19031"/>
                  </a:lnTo>
                  <a:lnTo>
                    <a:pt x="9939" y="18679"/>
                  </a:lnTo>
                  <a:lnTo>
                    <a:pt x="10503" y="18397"/>
                  </a:lnTo>
                  <a:lnTo>
                    <a:pt x="11067" y="18256"/>
                  </a:lnTo>
                  <a:lnTo>
                    <a:pt x="11630" y="18115"/>
                  </a:lnTo>
                  <a:lnTo>
                    <a:pt x="11912" y="18185"/>
                  </a:lnTo>
                  <a:lnTo>
                    <a:pt x="12124" y="18185"/>
                  </a:lnTo>
                  <a:lnTo>
                    <a:pt x="12335" y="18326"/>
                  </a:lnTo>
                  <a:lnTo>
                    <a:pt x="12547" y="18467"/>
                  </a:lnTo>
                  <a:lnTo>
                    <a:pt x="12265" y="18185"/>
                  </a:lnTo>
                  <a:lnTo>
                    <a:pt x="11912" y="17974"/>
                  </a:lnTo>
                  <a:lnTo>
                    <a:pt x="11560" y="17833"/>
                  </a:lnTo>
                  <a:lnTo>
                    <a:pt x="11278" y="17692"/>
                  </a:lnTo>
                  <a:lnTo>
                    <a:pt x="10644" y="17621"/>
                  </a:lnTo>
                  <a:lnTo>
                    <a:pt x="10009" y="17692"/>
                  </a:lnTo>
                  <a:lnTo>
                    <a:pt x="9445" y="17903"/>
                  </a:lnTo>
                  <a:lnTo>
                    <a:pt x="8952" y="18185"/>
                  </a:lnTo>
                  <a:lnTo>
                    <a:pt x="8529" y="18538"/>
                  </a:lnTo>
                  <a:lnTo>
                    <a:pt x="8177" y="18961"/>
                  </a:lnTo>
                  <a:lnTo>
                    <a:pt x="7965" y="19383"/>
                  </a:lnTo>
                  <a:lnTo>
                    <a:pt x="7895" y="19877"/>
                  </a:lnTo>
                  <a:lnTo>
                    <a:pt x="7895" y="20229"/>
                  </a:lnTo>
                  <a:lnTo>
                    <a:pt x="8036" y="20441"/>
                  </a:lnTo>
                  <a:lnTo>
                    <a:pt x="8177" y="20582"/>
                  </a:lnTo>
                  <a:lnTo>
                    <a:pt x="8318" y="20793"/>
                  </a:lnTo>
                  <a:lnTo>
                    <a:pt x="8529" y="20864"/>
                  </a:lnTo>
                  <a:lnTo>
                    <a:pt x="8811" y="21005"/>
                  </a:lnTo>
                  <a:lnTo>
                    <a:pt x="9164" y="21075"/>
                  </a:lnTo>
                  <a:lnTo>
                    <a:pt x="10009" y="21075"/>
                  </a:lnTo>
                  <a:lnTo>
                    <a:pt x="11067" y="21005"/>
                  </a:lnTo>
                  <a:lnTo>
                    <a:pt x="10009" y="22062"/>
                  </a:lnTo>
                  <a:lnTo>
                    <a:pt x="9023" y="23260"/>
                  </a:lnTo>
                  <a:lnTo>
                    <a:pt x="8882" y="22908"/>
                  </a:lnTo>
                  <a:lnTo>
                    <a:pt x="8670" y="22626"/>
                  </a:lnTo>
                  <a:lnTo>
                    <a:pt x="8529" y="22414"/>
                  </a:lnTo>
                  <a:lnTo>
                    <a:pt x="8318" y="22203"/>
                  </a:lnTo>
                  <a:lnTo>
                    <a:pt x="8106" y="22062"/>
                  </a:lnTo>
                  <a:lnTo>
                    <a:pt x="7824" y="21991"/>
                  </a:lnTo>
                  <a:lnTo>
                    <a:pt x="7401" y="21921"/>
                  </a:lnTo>
                  <a:lnTo>
                    <a:pt x="6908" y="21991"/>
                  </a:lnTo>
                  <a:lnTo>
                    <a:pt x="6415" y="22132"/>
                  </a:lnTo>
                  <a:lnTo>
                    <a:pt x="5992" y="22414"/>
                  </a:lnTo>
                  <a:lnTo>
                    <a:pt x="5639" y="22767"/>
                  </a:lnTo>
                  <a:lnTo>
                    <a:pt x="5357" y="23119"/>
                  </a:lnTo>
                  <a:lnTo>
                    <a:pt x="5146" y="23542"/>
                  </a:lnTo>
                  <a:lnTo>
                    <a:pt x="5075" y="23965"/>
                  </a:lnTo>
                  <a:lnTo>
                    <a:pt x="5146" y="24388"/>
                  </a:lnTo>
                  <a:lnTo>
                    <a:pt x="5287" y="24599"/>
                  </a:lnTo>
                  <a:lnTo>
                    <a:pt x="5428" y="24811"/>
                  </a:lnTo>
                  <a:lnTo>
                    <a:pt x="5639" y="24952"/>
                  </a:lnTo>
                  <a:lnTo>
                    <a:pt x="5851" y="25093"/>
                  </a:lnTo>
                  <a:lnTo>
                    <a:pt x="6556" y="25375"/>
                  </a:lnTo>
                  <a:lnTo>
                    <a:pt x="7472" y="25516"/>
                  </a:lnTo>
                  <a:lnTo>
                    <a:pt x="7260" y="25868"/>
                  </a:lnTo>
                  <a:lnTo>
                    <a:pt x="7190" y="26291"/>
                  </a:lnTo>
                  <a:lnTo>
                    <a:pt x="7120" y="26643"/>
                  </a:lnTo>
                  <a:lnTo>
                    <a:pt x="7120" y="27066"/>
                  </a:lnTo>
                  <a:lnTo>
                    <a:pt x="7190" y="27278"/>
                  </a:lnTo>
                  <a:lnTo>
                    <a:pt x="7260" y="27348"/>
                  </a:lnTo>
                  <a:lnTo>
                    <a:pt x="7331" y="27419"/>
                  </a:lnTo>
                  <a:lnTo>
                    <a:pt x="7472" y="27419"/>
                  </a:lnTo>
                  <a:lnTo>
                    <a:pt x="7542" y="27278"/>
                  </a:lnTo>
                  <a:lnTo>
                    <a:pt x="7824" y="26996"/>
                  </a:lnTo>
                  <a:lnTo>
                    <a:pt x="7824" y="27419"/>
                  </a:lnTo>
                  <a:lnTo>
                    <a:pt x="7895" y="27771"/>
                  </a:lnTo>
                  <a:lnTo>
                    <a:pt x="7965" y="28124"/>
                  </a:lnTo>
                  <a:lnTo>
                    <a:pt x="8106" y="28405"/>
                  </a:lnTo>
                  <a:lnTo>
                    <a:pt x="8247" y="28617"/>
                  </a:lnTo>
                  <a:lnTo>
                    <a:pt x="8459" y="28828"/>
                  </a:lnTo>
                  <a:lnTo>
                    <a:pt x="8670" y="28899"/>
                  </a:lnTo>
                  <a:lnTo>
                    <a:pt x="8952" y="29040"/>
                  </a:lnTo>
                  <a:lnTo>
                    <a:pt x="9445" y="29040"/>
                  </a:lnTo>
                  <a:lnTo>
                    <a:pt x="9657" y="28969"/>
                  </a:lnTo>
                  <a:lnTo>
                    <a:pt x="9939" y="28828"/>
                  </a:lnTo>
                  <a:lnTo>
                    <a:pt x="10221" y="28687"/>
                  </a:lnTo>
                  <a:lnTo>
                    <a:pt x="10432" y="28476"/>
                  </a:lnTo>
                  <a:lnTo>
                    <a:pt x="10644" y="28194"/>
                  </a:lnTo>
                  <a:lnTo>
                    <a:pt x="10855" y="27842"/>
                  </a:lnTo>
                  <a:lnTo>
                    <a:pt x="10926" y="27489"/>
                  </a:lnTo>
                  <a:lnTo>
                    <a:pt x="10996" y="26855"/>
                  </a:lnTo>
                  <a:lnTo>
                    <a:pt x="10996" y="26079"/>
                  </a:lnTo>
                  <a:lnTo>
                    <a:pt x="10926" y="25304"/>
                  </a:lnTo>
                  <a:lnTo>
                    <a:pt x="10855" y="24599"/>
                  </a:lnTo>
                  <a:lnTo>
                    <a:pt x="10644" y="24035"/>
                  </a:lnTo>
                  <a:lnTo>
                    <a:pt x="10503" y="23824"/>
                  </a:lnTo>
                  <a:lnTo>
                    <a:pt x="10362" y="23754"/>
                  </a:lnTo>
                  <a:lnTo>
                    <a:pt x="10221" y="23754"/>
                  </a:lnTo>
                  <a:lnTo>
                    <a:pt x="10009" y="23824"/>
                  </a:lnTo>
                  <a:lnTo>
                    <a:pt x="10785" y="22978"/>
                  </a:lnTo>
                  <a:lnTo>
                    <a:pt x="11560" y="22132"/>
                  </a:lnTo>
                  <a:lnTo>
                    <a:pt x="11489" y="22555"/>
                  </a:lnTo>
                  <a:lnTo>
                    <a:pt x="11560" y="22908"/>
                  </a:lnTo>
                  <a:lnTo>
                    <a:pt x="11630" y="23190"/>
                  </a:lnTo>
                  <a:lnTo>
                    <a:pt x="11701" y="23472"/>
                  </a:lnTo>
                  <a:lnTo>
                    <a:pt x="11912" y="23613"/>
                  </a:lnTo>
                  <a:lnTo>
                    <a:pt x="12053" y="23754"/>
                  </a:lnTo>
                  <a:lnTo>
                    <a:pt x="12335" y="23894"/>
                  </a:lnTo>
                  <a:lnTo>
                    <a:pt x="12829" y="23894"/>
                  </a:lnTo>
                  <a:lnTo>
                    <a:pt x="13111" y="23824"/>
                  </a:lnTo>
                  <a:lnTo>
                    <a:pt x="13674" y="23613"/>
                  </a:lnTo>
                  <a:lnTo>
                    <a:pt x="14238" y="23260"/>
                  </a:lnTo>
                  <a:lnTo>
                    <a:pt x="14661" y="22767"/>
                  </a:lnTo>
                  <a:lnTo>
                    <a:pt x="14873" y="22344"/>
                  </a:lnTo>
                  <a:lnTo>
                    <a:pt x="15014" y="21991"/>
                  </a:lnTo>
                  <a:lnTo>
                    <a:pt x="15155" y="21639"/>
                  </a:lnTo>
                  <a:lnTo>
                    <a:pt x="15155" y="21357"/>
                  </a:lnTo>
                  <a:lnTo>
                    <a:pt x="15155" y="20793"/>
                  </a:lnTo>
                  <a:lnTo>
                    <a:pt x="15084" y="20300"/>
                  </a:lnTo>
                  <a:lnTo>
                    <a:pt x="15084" y="19806"/>
                  </a:lnTo>
                  <a:lnTo>
                    <a:pt x="15084" y="19595"/>
                  </a:lnTo>
                  <a:lnTo>
                    <a:pt x="15155" y="19383"/>
                  </a:lnTo>
                  <a:lnTo>
                    <a:pt x="15296" y="19172"/>
                  </a:lnTo>
                  <a:lnTo>
                    <a:pt x="15578" y="18890"/>
                  </a:lnTo>
                  <a:lnTo>
                    <a:pt x="15859" y="18608"/>
                  </a:lnTo>
                  <a:lnTo>
                    <a:pt x="16282" y="18397"/>
                  </a:lnTo>
                  <a:lnTo>
                    <a:pt x="16000" y="19243"/>
                  </a:lnTo>
                  <a:lnTo>
                    <a:pt x="15930" y="19524"/>
                  </a:lnTo>
                  <a:lnTo>
                    <a:pt x="15930" y="19877"/>
                  </a:lnTo>
                  <a:lnTo>
                    <a:pt x="15930" y="20088"/>
                  </a:lnTo>
                  <a:lnTo>
                    <a:pt x="16000" y="20300"/>
                  </a:lnTo>
                  <a:lnTo>
                    <a:pt x="16141" y="20441"/>
                  </a:lnTo>
                  <a:lnTo>
                    <a:pt x="16282" y="20511"/>
                  </a:lnTo>
                  <a:lnTo>
                    <a:pt x="16494" y="20582"/>
                  </a:lnTo>
                  <a:lnTo>
                    <a:pt x="17199" y="20582"/>
                  </a:lnTo>
                  <a:lnTo>
                    <a:pt x="17763" y="20370"/>
                  </a:lnTo>
                  <a:lnTo>
                    <a:pt x="18326" y="20088"/>
                  </a:lnTo>
                  <a:lnTo>
                    <a:pt x="18890" y="19736"/>
                  </a:lnTo>
                  <a:lnTo>
                    <a:pt x="19384" y="19313"/>
                  </a:lnTo>
                  <a:lnTo>
                    <a:pt x="19807" y="18820"/>
                  </a:lnTo>
                  <a:lnTo>
                    <a:pt x="20159" y="18326"/>
                  </a:lnTo>
                  <a:lnTo>
                    <a:pt x="20300" y="17833"/>
                  </a:lnTo>
                  <a:lnTo>
                    <a:pt x="20300" y="17621"/>
                  </a:lnTo>
                  <a:lnTo>
                    <a:pt x="20229" y="17410"/>
                  </a:lnTo>
                  <a:lnTo>
                    <a:pt x="20159" y="17128"/>
                  </a:lnTo>
                  <a:lnTo>
                    <a:pt x="20018" y="16917"/>
                  </a:lnTo>
                  <a:lnTo>
                    <a:pt x="19736" y="16705"/>
                  </a:lnTo>
                  <a:lnTo>
                    <a:pt x="19454" y="16564"/>
                  </a:lnTo>
                  <a:lnTo>
                    <a:pt x="20582" y="15930"/>
                  </a:lnTo>
                  <a:lnTo>
                    <a:pt x="21357" y="15436"/>
                  </a:lnTo>
                  <a:lnTo>
                    <a:pt x="21639" y="15154"/>
                  </a:lnTo>
                  <a:lnTo>
                    <a:pt x="21992" y="14802"/>
                  </a:lnTo>
                  <a:lnTo>
                    <a:pt x="22837" y="13745"/>
                  </a:lnTo>
                  <a:lnTo>
                    <a:pt x="22133" y="15366"/>
                  </a:lnTo>
                  <a:lnTo>
                    <a:pt x="21357" y="16987"/>
                  </a:lnTo>
                  <a:lnTo>
                    <a:pt x="19666" y="20088"/>
                  </a:lnTo>
                  <a:lnTo>
                    <a:pt x="16212" y="26220"/>
                  </a:lnTo>
                  <a:lnTo>
                    <a:pt x="15507" y="27630"/>
                  </a:lnTo>
                  <a:lnTo>
                    <a:pt x="14873" y="29040"/>
                  </a:lnTo>
                  <a:lnTo>
                    <a:pt x="14168" y="30450"/>
                  </a:lnTo>
                  <a:lnTo>
                    <a:pt x="13745" y="31154"/>
                  </a:lnTo>
                  <a:lnTo>
                    <a:pt x="13322" y="31789"/>
                  </a:lnTo>
                  <a:lnTo>
                    <a:pt x="12758" y="32494"/>
                  </a:lnTo>
                  <a:lnTo>
                    <a:pt x="12053" y="33128"/>
                  </a:lnTo>
                  <a:lnTo>
                    <a:pt x="11278" y="33833"/>
                  </a:lnTo>
                  <a:lnTo>
                    <a:pt x="10432" y="34467"/>
                  </a:lnTo>
                  <a:lnTo>
                    <a:pt x="9657" y="34961"/>
                  </a:lnTo>
                  <a:lnTo>
                    <a:pt x="9023" y="35313"/>
                  </a:lnTo>
                  <a:lnTo>
                    <a:pt x="8600" y="35524"/>
                  </a:lnTo>
                  <a:lnTo>
                    <a:pt x="8388" y="35524"/>
                  </a:lnTo>
                  <a:lnTo>
                    <a:pt x="8388" y="35383"/>
                  </a:lnTo>
                  <a:lnTo>
                    <a:pt x="8247" y="35313"/>
                  </a:lnTo>
                  <a:lnTo>
                    <a:pt x="7754" y="35383"/>
                  </a:lnTo>
                  <a:lnTo>
                    <a:pt x="6979" y="35524"/>
                  </a:lnTo>
                  <a:lnTo>
                    <a:pt x="6062" y="35877"/>
                  </a:lnTo>
                  <a:lnTo>
                    <a:pt x="5146" y="36300"/>
                  </a:lnTo>
                  <a:lnTo>
                    <a:pt x="4300" y="36793"/>
                  </a:lnTo>
                  <a:lnTo>
                    <a:pt x="3948" y="37005"/>
                  </a:lnTo>
                  <a:lnTo>
                    <a:pt x="3666" y="37287"/>
                  </a:lnTo>
                  <a:lnTo>
                    <a:pt x="3454" y="37568"/>
                  </a:lnTo>
                  <a:lnTo>
                    <a:pt x="3313" y="37780"/>
                  </a:lnTo>
                  <a:lnTo>
                    <a:pt x="3243" y="38203"/>
                  </a:lnTo>
                  <a:lnTo>
                    <a:pt x="3172" y="38555"/>
                  </a:lnTo>
                  <a:lnTo>
                    <a:pt x="3172" y="38837"/>
                  </a:lnTo>
                  <a:lnTo>
                    <a:pt x="3243" y="39049"/>
                  </a:lnTo>
                  <a:lnTo>
                    <a:pt x="3313" y="39260"/>
                  </a:lnTo>
                  <a:lnTo>
                    <a:pt x="3454" y="39401"/>
                  </a:lnTo>
                  <a:lnTo>
                    <a:pt x="3666" y="39472"/>
                  </a:lnTo>
                  <a:lnTo>
                    <a:pt x="3877" y="39542"/>
                  </a:lnTo>
                  <a:lnTo>
                    <a:pt x="4300" y="39612"/>
                  </a:lnTo>
                  <a:lnTo>
                    <a:pt x="4864" y="39472"/>
                  </a:lnTo>
                  <a:lnTo>
                    <a:pt x="5428" y="39260"/>
                  </a:lnTo>
                  <a:lnTo>
                    <a:pt x="5992" y="38978"/>
                  </a:lnTo>
                  <a:lnTo>
                    <a:pt x="4935" y="40176"/>
                  </a:lnTo>
                  <a:lnTo>
                    <a:pt x="4089" y="41093"/>
                  </a:lnTo>
                  <a:lnTo>
                    <a:pt x="3172" y="41868"/>
                  </a:lnTo>
                  <a:lnTo>
                    <a:pt x="1974" y="42714"/>
                  </a:lnTo>
                  <a:lnTo>
                    <a:pt x="1551" y="43066"/>
                  </a:lnTo>
                  <a:lnTo>
                    <a:pt x="1058" y="43630"/>
                  </a:lnTo>
                  <a:lnTo>
                    <a:pt x="705" y="44194"/>
                  </a:lnTo>
                  <a:lnTo>
                    <a:pt x="424" y="44758"/>
                  </a:lnTo>
                  <a:lnTo>
                    <a:pt x="353" y="45040"/>
                  </a:lnTo>
                  <a:lnTo>
                    <a:pt x="353" y="45322"/>
                  </a:lnTo>
                  <a:lnTo>
                    <a:pt x="424" y="45533"/>
                  </a:lnTo>
                  <a:lnTo>
                    <a:pt x="494" y="45745"/>
                  </a:lnTo>
                  <a:lnTo>
                    <a:pt x="705" y="45886"/>
                  </a:lnTo>
                  <a:lnTo>
                    <a:pt x="1058" y="45956"/>
                  </a:lnTo>
                  <a:lnTo>
                    <a:pt x="1410" y="45956"/>
                  </a:lnTo>
                  <a:lnTo>
                    <a:pt x="1974" y="45886"/>
                  </a:lnTo>
                  <a:lnTo>
                    <a:pt x="1622" y="47013"/>
                  </a:lnTo>
                  <a:lnTo>
                    <a:pt x="1340" y="48141"/>
                  </a:lnTo>
                  <a:lnTo>
                    <a:pt x="987" y="48282"/>
                  </a:lnTo>
                  <a:lnTo>
                    <a:pt x="705" y="48494"/>
                  </a:lnTo>
                  <a:lnTo>
                    <a:pt x="424" y="48705"/>
                  </a:lnTo>
                  <a:lnTo>
                    <a:pt x="212" y="48987"/>
                  </a:lnTo>
                  <a:lnTo>
                    <a:pt x="1" y="49833"/>
                  </a:lnTo>
                  <a:lnTo>
                    <a:pt x="1" y="50256"/>
                  </a:lnTo>
                  <a:lnTo>
                    <a:pt x="71" y="50679"/>
                  </a:lnTo>
                  <a:lnTo>
                    <a:pt x="212" y="51031"/>
                  </a:lnTo>
                  <a:lnTo>
                    <a:pt x="494" y="51313"/>
                  </a:lnTo>
                  <a:lnTo>
                    <a:pt x="917" y="51524"/>
                  </a:lnTo>
                  <a:lnTo>
                    <a:pt x="1481" y="51595"/>
                  </a:lnTo>
                  <a:lnTo>
                    <a:pt x="2045" y="51524"/>
                  </a:lnTo>
                  <a:lnTo>
                    <a:pt x="2468" y="51383"/>
                  </a:lnTo>
                  <a:lnTo>
                    <a:pt x="2820" y="51172"/>
                  </a:lnTo>
                  <a:lnTo>
                    <a:pt x="3031" y="50820"/>
                  </a:lnTo>
                  <a:lnTo>
                    <a:pt x="3243" y="50397"/>
                  </a:lnTo>
                  <a:lnTo>
                    <a:pt x="3384" y="49974"/>
                  </a:lnTo>
                  <a:lnTo>
                    <a:pt x="3454" y="49057"/>
                  </a:lnTo>
                  <a:lnTo>
                    <a:pt x="3313" y="48634"/>
                  </a:lnTo>
                  <a:lnTo>
                    <a:pt x="3102" y="48282"/>
                  </a:lnTo>
                  <a:lnTo>
                    <a:pt x="2820" y="48000"/>
                  </a:lnTo>
                  <a:lnTo>
                    <a:pt x="2468" y="47789"/>
                  </a:lnTo>
                  <a:lnTo>
                    <a:pt x="2750" y="46731"/>
                  </a:lnTo>
                  <a:lnTo>
                    <a:pt x="3102" y="45745"/>
                  </a:lnTo>
                  <a:lnTo>
                    <a:pt x="3243" y="46027"/>
                  </a:lnTo>
                  <a:lnTo>
                    <a:pt x="3454" y="46309"/>
                  </a:lnTo>
                  <a:lnTo>
                    <a:pt x="3666" y="46520"/>
                  </a:lnTo>
                  <a:lnTo>
                    <a:pt x="3877" y="46661"/>
                  </a:lnTo>
                  <a:lnTo>
                    <a:pt x="4159" y="46802"/>
                  </a:lnTo>
                  <a:lnTo>
                    <a:pt x="5005" y="46802"/>
                  </a:lnTo>
                  <a:lnTo>
                    <a:pt x="5569" y="46590"/>
                  </a:lnTo>
                  <a:lnTo>
                    <a:pt x="6062" y="46168"/>
                  </a:lnTo>
                  <a:lnTo>
                    <a:pt x="6274" y="45956"/>
                  </a:lnTo>
                  <a:lnTo>
                    <a:pt x="6485" y="45674"/>
                  </a:lnTo>
                  <a:lnTo>
                    <a:pt x="6556" y="45392"/>
                  </a:lnTo>
                  <a:lnTo>
                    <a:pt x="6626" y="45110"/>
                  </a:lnTo>
                  <a:lnTo>
                    <a:pt x="6697" y="44758"/>
                  </a:lnTo>
                  <a:lnTo>
                    <a:pt x="6626" y="44405"/>
                  </a:lnTo>
                  <a:lnTo>
                    <a:pt x="6485" y="44123"/>
                  </a:lnTo>
                  <a:lnTo>
                    <a:pt x="6274" y="43842"/>
                  </a:lnTo>
                  <a:lnTo>
                    <a:pt x="5851" y="43278"/>
                  </a:lnTo>
                  <a:lnTo>
                    <a:pt x="5710" y="43066"/>
                  </a:lnTo>
                  <a:lnTo>
                    <a:pt x="5569" y="42714"/>
                  </a:lnTo>
                  <a:lnTo>
                    <a:pt x="4864" y="42220"/>
                  </a:lnTo>
                  <a:lnTo>
                    <a:pt x="5569" y="41093"/>
                  </a:lnTo>
                  <a:lnTo>
                    <a:pt x="6344" y="40035"/>
                  </a:lnTo>
                  <a:lnTo>
                    <a:pt x="6203" y="40458"/>
                  </a:lnTo>
                  <a:lnTo>
                    <a:pt x="6133" y="40881"/>
                  </a:lnTo>
                  <a:lnTo>
                    <a:pt x="6133" y="41304"/>
                  </a:lnTo>
                  <a:lnTo>
                    <a:pt x="6133" y="41586"/>
                  </a:lnTo>
                  <a:lnTo>
                    <a:pt x="6274" y="41868"/>
                  </a:lnTo>
                  <a:lnTo>
                    <a:pt x="6415" y="42150"/>
                  </a:lnTo>
                  <a:lnTo>
                    <a:pt x="6556" y="42291"/>
                  </a:lnTo>
                  <a:lnTo>
                    <a:pt x="6767" y="42432"/>
                  </a:lnTo>
                  <a:lnTo>
                    <a:pt x="6979" y="42502"/>
                  </a:lnTo>
                  <a:lnTo>
                    <a:pt x="7190" y="42502"/>
                  </a:lnTo>
                  <a:lnTo>
                    <a:pt x="7472" y="42432"/>
                  </a:lnTo>
                  <a:lnTo>
                    <a:pt x="7683" y="42291"/>
                  </a:lnTo>
                  <a:lnTo>
                    <a:pt x="7965" y="42150"/>
                  </a:lnTo>
                  <a:lnTo>
                    <a:pt x="8177" y="41868"/>
                  </a:lnTo>
                  <a:lnTo>
                    <a:pt x="8459" y="41445"/>
                  </a:lnTo>
                  <a:lnTo>
                    <a:pt x="8670" y="41022"/>
                  </a:lnTo>
                  <a:lnTo>
                    <a:pt x="8811" y="40529"/>
                  </a:lnTo>
                  <a:lnTo>
                    <a:pt x="8811" y="40035"/>
                  </a:lnTo>
                  <a:lnTo>
                    <a:pt x="8811" y="39542"/>
                  </a:lnTo>
                  <a:lnTo>
                    <a:pt x="8741" y="39049"/>
                  </a:lnTo>
                  <a:lnTo>
                    <a:pt x="8600" y="38062"/>
                  </a:lnTo>
                  <a:lnTo>
                    <a:pt x="8600" y="37568"/>
                  </a:lnTo>
                  <a:lnTo>
                    <a:pt x="8670" y="37146"/>
                  </a:lnTo>
                  <a:lnTo>
                    <a:pt x="8952" y="36582"/>
                  </a:lnTo>
                  <a:lnTo>
                    <a:pt x="9375" y="36018"/>
                  </a:lnTo>
                  <a:lnTo>
                    <a:pt x="9939" y="35454"/>
                  </a:lnTo>
                  <a:lnTo>
                    <a:pt x="10573" y="34890"/>
                  </a:lnTo>
                  <a:lnTo>
                    <a:pt x="11842" y="33762"/>
                  </a:lnTo>
                  <a:lnTo>
                    <a:pt x="12829" y="32776"/>
                  </a:lnTo>
                  <a:lnTo>
                    <a:pt x="12124" y="34608"/>
                  </a:lnTo>
                  <a:lnTo>
                    <a:pt x="11419" y="36370"/>
                  </a:lnTo>
                  <a:lnTo>
                    <a:pt x="10785" y="38203"/>
                  </a:lnTo>
                  <a:lnTo>
                    <a:pt x="10221" y="40035"/>
                  </a:lnTo>
                  <a:lnTo>
                    <a:pt x="9798" y="41868"/>
                  </a:lnTo>
                  <a:lnTo>
                    <a:pt x="9445" y="43771"/>
                  </a:lnTo>
                  <a:lnTo>
                    <a:pt x="9164" y="45674"/>
                  </a:lnTo>
                  <a:lnTo>
                    <a:pt x="9023" y="47577"/>
                  </a:lnTo>
                  <a:lnTo>
                    <a:pt x="9023" y="49551"/>
                  </a:lnTo>
                  <a:lnTo>
                    <a:pt x="8952" y="51383"/>
                  </a:lnTo>
                  <a:lnTo>
                    <a:pt x="8811" y="53357"/>
                  </a:lnTo>
                  <a:lnTo>
                    <a:pt x="8685" y="54492"/>
                  </a:lnTo>
                  <a:lnTo>
                    <a:pt x="8670" y="54485"/>
                  </a:lnTo>
                  <a:lnTo>
                    <a:pt x="8529" y="54485"/>
                  </a:lnTo>
                  <a:lnTo>
                    <a:pt x="8318" y="54555"/>
                  </a:lnTo>
                  <a:lnTo>
                    <a:pt x="8106" y="54696"/>
                  </a:lnTo>
                  <a:lnTo>
                    <a:pt x="7683" y="55119"/>
                  </a:lnTo>
                  <a:lnTo>
                    <a:pt x="7190" y="55683"/>
                  </a:lnTo>
                  <a:lnTo>
                    <a:pt x="6697" y="56317"/>
                  </a:lnTo>
                  <a:lnTo>
                    <a:pt x="6344" y="56952"/>
                  </a:lnTo>
                  <a:lnTo>
                    <a:pt x="6133" y="57445"/>
                  </a:lnTo>
                  <a:lnTo>
                    <a:pt x="6062" y="57656"/>
                  </a:lnTo>
                  <a:lnTo>
                    <a:pt x="6062" y="57797"/>
                  </a:lnTo>
                  <a:lnTo>
                    <a:pt x="6133" y="58150"/>
                  </a:lnTo>
                  <a:lnTo>
                    <a:pt x="6274" y="58432"/>
                  </a:lnTo>
                  <a:lnTo>
                    <a:pt x="6415" y="58573"/>
                  </a:lnTo>
                  <a:lnTo>
                    <a:pt x="6556" y="58714"/>
                  </a:lnTo>
                  <a:lnTo>
                    <a:pt x="6767" y="58784"/>
                  </a:lnTo>
                  <a:lnTo>
                    <a:pt x="6979" y="58855"/>
                  </a:lnTo>
                  <a:lnTo>
                    <a:pt x="7472" y="58714"/>
                  </a:lnTo>
                  <a:lnTo>
                    <a:pt x="7965" y="58502"/>
                  </a:lnTo>
                  <a:lnTo>
                    <a:pt x="8459" y="58150"/>
                  </a:lnTo>
                  <a:lnTo>
                    <a:pt x="8882" y="57727"/>
                  </a:lnTo>
                  <a:lnTo>
                    <a:pt x="9234" y="57304"/>
                  </a:lnTo>
                  <a:lnTo>
                    <a:pt x="9164" y="57938"/>
                  </a:lnTo>
                  <a:lnTo>
                    <a:pt x="9023" y="58784"/>
                  </a:lnTo>
                  <a:lnTo>
                    <a:pt x="8811" y="59771"/>
                  </a:lnTo>
                  <a:lnTo>
                    <a:pt x="8670" y="60758"/>
                  </a:lnTo>
                  <a:lnTo>
                    <a:pt x="8670" y="61251"/>
                  </a:lnTo>
                  <a:lnTo>
                    <a:pt x="8741" y="61674"/>
                  </a:lnTo>
                  <a:lnTo>
                    <a:pt x="8811" y="62027"/>
                  </a:lnTo>
                  <a:lnTo>
                    <a:pt x="8952" y="62379"/>
                  </a:lnTo>
                  <a:lnTo>
                    <a:pt x="9234" y="62590"/>
                  </a:lnTo>
                  <a:lnTo>
                    <a:pt x="9586" y="62661"/>
                  </a:lnTo>
                  <a:lnTo>
                    <a:pt x="10009" y="62661"/>
                  </a:lnTo>
                  <a:lnTo>
                    <a:pt x="10573" y="62520"/>
                  </a:lnTo>
                  <a:lnTo>
                    <a:pt x="11067" y="62308"/>
                  </a:lnTo>
                  <a:lnTo>
                    <a:pt x="11489" y="61956"/>
                  </a:lnTo>
                  <a:lnTo>
                    <a:pt x="11771" y="61604"/>
                  </a:lnTo>
                  <a:lnTo>
                    <a:pt x="11912" y="61181"/>
                  </a:lnTo>
                  <a:lnTo>
                    <a:pt x="12053" y="60687"/>
                  </a:lnTo>
                  <a:lnTo>
                    <a:pt x="12053" y="60194"/>
                  </a:lnTo>
                  <a:lnTo>
                    <a:pt x="11983" y="59630"/>
                  </a:lnTo>
                  <a:lnTo>
                    <a:pt x="11842" y="59066"/>
                  </a:lnTo>
                  <a:lnTo>
                    <a:pt x="11560" y="57938"/>
                  </a:lnTo>
                  <a:lnTo>
                    <a:pt x="11208" y="56881"/>
                  </a:lnTo>
                  <a:lnTo>
                    <a:pt x="10855" y="55965"/>
                  </a:lnTo>
                  <a:lnTo>
                    <a:pt x="10785" y="55542"/>
                  </a:lnTo>
                  <a:lnTo>
                    <a:pt x="10714" y="55190"/>
                  </a:lnTo>
                  <a:lnTo>
                    <a:pt x="10714" y="55190"/>
                  </a:lnTo>
                  <a:lnTo>
                    <a:pt x="10996" y="55331"/>
                  </a:lnTo>
                  <a:lnTo>
                    <a:pt x="11349" y="55471"/>
                  </a:lnTo>
                  <a:lnTo>
                    <a:pt x="12335" y="55471"/>
                  </a:lnTo>
                  <a:lnTo>
                    <a:pt x="12617" y="55401"/>
                  </a:lnTo>
                  <a:lnTo>
                    <a:pt x="13252" y="55119"/>
                  </a:lnTo>
                  <a:lnTo>
                    <a:pt x="13815" y="54696"/>
                  </a:lnTo>
                  <a:lnTo>
                    <a:pt x="14309" y="54203"/>
                  </a:lnTo>
                  <a:lnTo>
                    <a:pt x="14732" y="53639"/>
                  </a:lnTo>
                  <a:lnTo>
                    <a:pt x="15084" y="53005"/>
                  </a:lnTo>
                  <a:lnTo>
                    <a:pt x="15296" y="53357"/>
                  </a:lnTo>
                  <a:lnTo>
                    <a:pt x="15437" y="53568"/>
                  </a:lnTo>
                  <a:lnTo>
                    <a:pt x="15648" y="53709"/>
                  </a:lnTo>
                  <a:lnTo>
                    <a:pt x="15789" y="53709"/>
                  </a:lnTo>
                  <a:lnTo>
                    <a:pt x="15930" y="53639"/>
                  </a:lnTo>
                  <a:lnTo>
                    <a:pt x="16000" y="53498"/>
                  </a:lnTo>
                  <a:lnTo>
                    <a:pt x="16071" y="53145"/>
                  </a:lnTo>
                  <a:lnTo>
                    <a:pt x="16141" y="52652"/>
                  </a:lnTo>
                  <a:lnTo>
                    <a:pt x="16071" y="52229"/>
                  </a:lnTo>
                  <a:lnTo>
                    <a:pt x="16000" y="52159"/>
                  </a:lnTo>
                  <a:lnTo>
                    <a:pt x="15859" y="52088"/>
                  </a:lnTo>
                  <a:lnTo>
                    <a:pt x="15718" y="52159"/>
                  </a:lnTo>
                  <a:lnTo>
                    <a:pt x="15578" y="52300"/>
                  </a:lnTo>
                  <a:lnTo>
                    <a:pt x="15507" y="52018"/>
                  </a:lnTo>
                  <a:lnTo>
                    <a:pt x="15366" y="51665"/>
                  </a:lnTo>
                  <a:lnTo>
                    <a:pt x="15789" y="51806"/>
                  </a:lnTo>
                  <a:lnTo>
                    <a:pt x="16635" y="51806"/>
                  </a:lnTo>
                  <a:lnTo>
                    <a:pt x="17058" y="51665"/>
                  </a:lnTo>
                  <a:lnTo>
                    <a:pt x="17481" y="51454"/>
                  </a:lnTo>
                  <a:lnTo>
                    <a:pt x="17763" y="51172"/>
                  </a:lnTo>
                  <a:lnTo>
                    <a:pt x="17833" y="51031"/>
                  </a:lnTo>
                  <a:lnTo>
                    <a:pt x="17903" y="50820"/>
                  </a:lnTo>
                  <a:lnTo>
                    <a:pt x="17903" y="50538"/>
                  </a:lnTo>
                  <a:lnTo>
                    <a:pt x="17903" y="50326"/>
                  </a:lnTo>
                  <a:lnTo>
                    <a:pt x="17833" y="50115"/>
                  </a:lnTo>
                  <a:lnTo>
                    <a:pt x="17692" y="49903"/>
                  </a:lnTo>
                  <a:lnTo>
                    <a:pt x="17551" y="49762"/>
                  </a:lnTo>
                  <a:lnTo>
                    <a:pt x="17340" y="49621"/>
                  </a:lnTo>
                  <a:lnTo>
                    <a:pt x="16776" y="49480"/>
                  </a:lnTo>
                  <a:lnTo>
                    <a:pt x="16212" y="49410"/>
                  </a:lnTo>
                  <a:lnTo>
                    <a:pt x="15155" y="49480"/>
                  </a:lnTo>
                  <a:lnTo>
                    <a:pt x="14661" y="49551"/>
                  </a:lnTo>
                  <a:lnTo>
                    <a:pt x="14520" y="49410"/>
                  </a:lnTo>
                  <a:lnTo>
                    <a:pt x="14450" y="49057"/>
                  </a:lnTo>
                  <a:lnTo>
                    <a:pt x="14238" y="48212"/>
                  </a:lnTo>
                  <a:lnTo>
                    <a:pt x="13956" y="46943"/>
                  </a:lnTo>
                  <a:lnTo>
                    <a:pt x="14450" y="47084"/>
                  </a:lnTo>
                  <a:lnTo>
                    <a:pt x="14873" y="47154"/>
                  </a:lnTo>
                  <a:lnTo>
                    <a:pt x="15225" y="47154"/>
                  </a:lnTo>
                  <a:lnTo>
                    <a:pt x="15578" y="47013"/>
                  </a:lnTo>
                  <a:lnTo>
                    <a:pt x="15789" y="46872"/>
                  </a:lnTo>
                  <a:lnTo>
                    <a:pt x="16000" y="46590"/>
                  </a:lnTo>
                  <a:lnTo>
                    <a:pt x="16141" y="46309"/>
                  </a:lnTo>
                  <a:lnTo>
                    <a:pt x="16212" y="46027"/>
                  </a:lnTo>
                  <a:lnTo>
                    <a:pt x="16212" y="45674"/>
                  </a:lnTo>
                  <a:lnTo>
                    <a:pt x="16141" y="45322"/>
                  </a:lnTo>
                  <a:lnTo>
                    <a:pt x="16071" y="44969"/>
                  </a:lnTo>
                  <a:lnTo>
                    <a:pt x="15859" y="44617"/>
                  </a:lnTo>
                  <a:lnTo>
                    <a:pt x="15648" y="44264"/>
                  </a:lnTo>
                  <a:lnTo>
                    <a:pt x="15366" y="43912"/>
                  </a:lnTo>
                  <a:lnTo>
                    <a:pt x="15084" y="43630"/>
                  </a:lnTo>
                  <a:lnTo>
                    <a:pt x="14661" y="43419"/>
                  </a:lnTo>
                  <a:lnTo>
                    <a:pt x="14238" y="43278"/>
                  </a:lnTo>
                  <a:lnTo>
                    <a:pt x="13886" y="43207"/>
                  </a:lnTo>
                  <a:lnTo>
                    <a:pt x="13111" y="43207"/>
                  </a:lnTo>
                  <a:lnTo>
                    <a:pt x="12829" y="43137"/>
                  </a:lnTo>
                  <a:lnTo>
                    <a:pt x="12476" y="43066"/>
                  </a:lnTo>
                  <a:lnTo>
                    <a:pt x="12194" y="42855"/>
                  </a:lnTo>
                  <a:lnTo>
                    <a:pt x="11912" y="42502"/>
                  </a:lnTo>
                  <a:lnTo>
                    <a:pt x="11701" y="42150"/>
                  </a:lnTo>
                  <a:lnTo>
                    <a:pt x="11630" y="41727"/>
                  </a:lnTo>
                  <a:lnTo>
                    <a:pt x="11560" y="41375"/>
                  </a:lnTo>
                  <a:lnTo>
                    <a:pt x="11630" y="40952"/>
                  </a:lnTo>
                  <a:lnTo>
                    <a:pt x="11842" y="40176"/>
                  </a:lnTo>
                  <a:lnTo>
                    <a:pt x="12124" y="39331"/>
                  </a:lnTo>
                  <a:lnTo>
                    <a:pt x="12829" y="37146"/>
                  </a:lnTo>
                  <a:lnTo>
                    <a:pt x="13674" y="35031"/>
                  </a:lnTo>
                  <a:lnTo>
                    <a:pt x="14591" y="32987"/>
                  </a:lnTo>
                  <a:lnTo>
                    <a:pt x="15648" y="30943"/>
                  </a:lnTo>
                  <a:lnTo>
                    <a:pt x="16705" y="28899"/>
                  </a:lnTo>
                  <a:lnTo>
                    <a:pt x="17763" y="26925"/>
                  </a:lnTo>
                  <a:lnTo>
                    <a:pt x="20018" y="22908"/>
                  </a:lnTo>
                  <a:lnTo>
                    <a:pt x="19877" y="23542"/>
                  </a:lnTo>
                  <a:lnTo>
                    <a:pt x="19807" y="24247"/>
                  </a:lnTo>
                  <a:lnTo>
                    <a:pt x="19736" y="25657"/>
                  </a:lnTo>
                  <a:lnTo>
                    <a:pt x="19736" y="26361"/>
                  </a:lnTo>
                  <a:lnTo>
                    <a:pt x="19595" y="26996"/>
                  </a:lnTo>
                  <a:lnTo>
                    <a:pt x="19525" y="27560"/>
                  </a:lnTo>
                  <a:lnTo>
                    <a:pt x="19313" y="28053"/>
                  </a:lnTo>
                  <a:lnTo>
                    <a:pt x="19031" y="28405"/>
                  </a:lnTo>
                  <a:lnTo>
                    <a:pt x="18608" y="28828"/>
                  </a:lnTo>
                  <a:lnTo>
                    <a:pt x="18256" y="29181"/>
                  </a:lnTo>
                  <a:lnTo>
                    <a:pt x="17833" y="29533"/>
                  </a:lnTo>
                  <a:lnTo>
                    <a:pt x="17481" y="29956"/>
                  </a:lnTo>
                  <a:lnTo>
                    <a:pt x="17410" y="30238"/>
                  </a:lnTo>
                  <a:lnTo>
                    <a:pt x="17340" y="30450"/>
                  </a:lnTo>
                  <a:lnTo>
                    <a:pt x="17340" y="30731"/>
                  </a:lnTo>
                  <a:lnTo>
                    <a:pt x="17340" y="31013"/>
                  </a:lnTo>
                  <a:lnTo>
                    <a:pt x="17481" y="31295"/>
                  </a:lnTo>
                  <a:lnTo>
                    <a:pt x="17622" y="31577"/>
                  </a:lnTo>
                  <a:lnTo>
                    <a:pt x="17833" y="31789"/>
                  </a:lnTo>
                  <a:lnTo>
                    <a:pt x="17974" y="32000"/>
                  </a:lnTo>
                  <a:lnTo>
                    <a:pt x="18185" y="32071"/>
                  </a:lnTo>
                  <a:lnTo>
                    <a:pt x="18397" y="32141"/>
                  </a:lnTo>
                  <a:lnTo>
                    <a:pt x="18608" y="32141"/>
                  </a:lnTo>
                  <a:lnTo>
                    <a:pt x="18749" y="32071"/>
                  </a:lnTo>
                  <a:lnTo>
                    <a:pt x="19172" y="31859"/>
                  </a:lnTo>
                  <a:lnTo>
                    <a:pt x="19525" y="31577"/>
                  </a:lnTo>
                  <a:lnTo>
                    <a:pt x="19807" y="31225"/>
                  </a:lnTo>
                  <a:lnTo>
                    <a:pt x="20370" y="30450"/>
                  </a:lnTo>
                  <a:lnTo>
                    <a:pt x="21146" y="32564"/>
                  </a:lnTo>
                  <a:lnTo>
                    <a:pt x="20511" y="32705"/>
                  </a:lnTo>
                  <a:lnTo>
                    <a:pt x="20088" y="32916"/>
                  </a:lnTo>
                  <a:lnTo>
                    <a:pt x="19666" y="33198"/>
                  </a:lnTo>
                  <a:lnTo>
                    <a:pt x="19384" y="33551"/>
                  </a:lnTo>
                  <a:lnTo>
                    <a:pt x="19172" y="33903"/>
                  </a:lnTo>
                  <a:lnTo>
                    <a:pt x="19031" y="34256"/>
                  </a:lnTo>
                  <a:lnTo>
                    <a:pt x="19031" y="34608"/>
                  </a:lnTo>
                  <a:lnTo>
                    <a:pt x="19102" y="34961"/>
                  </a:lnTo>
                  <a:lnTo>
                    <a:pt x="19172" y="35242"/>
                  </a:lnTo>
                  <a:lnTo>
                    <a:pt x="19384" y="35454"/>
                  </a:lnTo>
                  <a:lnTo>
                    <a:pt x="19595" y="35665"/>
                  </a:lnTo>
                  <a:lnTo>
                    <a:pt x="19948" y="35806"/>
                  </a:lnTo>
                  <a:lnTo>
                    <a:pt x="20300" y="35806"/>
                  </a:lnTo>
                  <a:lnTo>
                    <a:pt x="20723" y="35736"/>
                  </a:lnTo>
                  <a:lnTo>
                    <a:pt x="21216" y="35595"/>
                  </a:lnTo>
                  <a:lnTo>
                    <a:pt x="21780" y="35242"/>
                  </a:lnTo>
                  <a:lnTo>
                    <a:pt x="21780" y="35736"/>
                  </a:lnTo>
                  <a:lnTo>
                    <a:pt x="21780" y="36159"/>
                  </a:lnTo>
                  <a:lnTo>
                    <a:pt x="21639" y="36441"/>
                  </a:lnTo>
                  <a:lnTo>
                    <a:pt x="21498" y="36723"/>
                  </a:lnTo>
                  <a:lnTo>
                    <a:pt x="21287" y="36934"/>
                  </a:lnTo>
                  <a:lnTo>
                    <a:pt x="21075" y="37075"/>
                  </a:lnTo>
                  <a:lnTo>
                    <a:pt x="20511" y="37427"/>
                  </a:lnTo>
                  <a:lnTo>
                    <a:pt x="19877" y="37709"/>
                  </a:lnTo>
                  <a:lnTo>
                    <a:pt x="19595" y="37850"/>
                  </a:lnTo>
                  <a:lnTo>
                    <a:pt x="19384" y="38062"/>
                  </a:lnTo>
                  <a:lnTo>
                    <a:pt x="19172" y="38344"/>
                  </a:lnTo>
                  <a:lnTo>
                    <a:pt x="18961" y="38626"/>
                  </a:lnTo>
                  <a:lnTo>
                    <a:pt x="18890" y="39049"/>
                  </a:lnTo>
                  <a:lnTo>
                    <a:pt x="18820" y="39542"/>
                  </a:lnTo>
                  <a:lnTo>
                    <a:pt x="18820" y="40106"/>
                  </a:lnTo>
                  <a:lnTo>
                    <a:pt x="18890" y="40388"/>
                  </a:lnTo>
                  <a:lnTo>
                    <a:pt x="19031" y="40599"/>
                  </a:lnTo>
                  <a:lnTo>
                    <a:pt x="19172" y="40740"/>
                  </a:lnTo>
                  <a:lnTo>
                    <a:pt x="19313" y="40881"/>
                  </a:lnTo>
                  <a:lnTo>
                    <a:pt x="19666" y="41022"/>
                  </a:lnTo>
                  <a:lnTo>
                    <a:pt x="20088" y="41022"/>
                  </a:lnTo>
                  <a:lnTo>
                    <a:pt x="20511" y="40881"/>
                  </a:lnTo>
                  <a:lnTo>
                    <a:pt x="20934" y="40599"/>
                  </a:lnTo>
                  <a:lnTo>
                    <a:pt x="21357" y="40176"/>
                  </a:lnTo>
                  <a:lnTo>
                    <a:pt x="21428" y="40599"/>
                  </a:lnTo>
                  <a:lnTo>
                    <a:pt x="21569" y="41022"/>
                  </a:lnTo>
                  <a:lnTo>
                    <a:pt x="21710" y="41375"/>
                  </a:lnTo>
                  <a:lnTo>
                    <a:pt x="21851" y="41657"/>
                  </a:lnTo>
                  <a:lnTo>
                    <a:pt x="22062" y="41938"/>
                  </a:lnTo>
                  <a:lnTo>
                    <a:pt x="22344" y="42220"/>
                  </a:lnTo>
                  <a:lnTo>
                    <a:pt x="22626" y="42361"/>
                  </a:lnTo>
                  <a:lnTo>
                    <a:pt x="22908" y="42502"/>
                  </a:lnTo>
                  <a:lnTo>
                    <a:pt x="23190" y="42573"/>
                  </a:lnTo>
                  <a:lnTo>
                    <a:pt x="23472" y="42643"/>
                  </a:lnTo>
                  <a:lnTo>
                    <a:pt x="23754" y="42573"/>
                  </a:lnTo>
                  <a:lnTo>
                    <a:pt x="24036" y="42432"/>
                  </a:lnTo>
                  <a:lnTo>
                    <a:pt x="24317" y="42220"/>
                  </a:lnTo>
                  <a:lnTo>
                    <a:pt x="24529" y="41938"/>
                  </a:lnTo>
                  <a:lnTo>
                    <a:pt x="24811" y="41586"/>
                  </a:lnTo>
                  <a:lnTo>
                    <a:pt x="25022" y="41163"/>
                  </a:lnTo>
                  <a:lnTo>
                    <a:pt x="25163" y="40670"/>
                  </a:lnTo>
                  <a:lnTo>
                    <a:pt x="25234" y="40317"/>
                  </a:lnTo>
                  <a:lnTo>
                    <a:pt x="25163" y="39894"/>
                  </a:lnTo>
                  <a:lnTo>
                    <a:pt x="25093" y="39542"/>
                  </a:lnTo>
                  <a:lnTo>
                    <a:pt x="25022" y="39190"/>
                  </a:lnTo>
                  <a:lnTo>
                    <a:pt x="24811" y="38837"/>
                  </a:lnTo>
                  <a:lnTo>
                    <a:pt x="24388" y="38203"/>
                  </a:lnTo>
                  <a:lnTo>
                    <a:pt x="23542" y="37005"/>
                  </a:lnTo>
                  <a:lnTo>
                    <a:pt x="23190" y="36370"/>
                  </a:lnTo>
                  <a:lnTo>
                    <a:pt x="23049" y="36088"/>
                  </a:lnTo>
                  <a:lnTo>
                    <a:pt x="22978" y="35736"/>
                  </a:lnTo>
                  <a:lnTo>
                    <a:pt x="23260" y="35947"/>
                  </a:lnTo>
                  <a:lnTo>
                    <a:pt x="23542" y="36159"/>
                  </a:lnTo>
                  <a:lnTo>
                    <a:pt x="23824" y="36300"/>
                  </a:lnTo>
                  <a:lnTo>
                    <a:pt x="24177" y="36370"/>
                  </a:lnTo>
                  <a:lnTo>
                    <a:pt x="24811" y="36441"/>
                  </a:lnTo>
                  <a:lnTo>
                    <a:pt x="25093" y="36370"/>
                  </a:lnTo>
                  <a:lnTo>
                    <a:pt x="25375" y="36300"/>
                  </a:lnTo>
                  <a:lnTo>
                    <a:pt x="25586" y="36229"/>
                  </a:lnTo>
                  <a:lnTo>
                    <a:pt x="25798" y="36088"/>
                  </a:lnTo>
                  <a:lnTo>
                    <a:pt x="25939" y="35877"/>
                  </a:lnTo>
                  <a:lnTo>
                    <a:pt x="26080" y="35665"/>
                  </a:lnTo>
                  <a:lnTo>
                    <a:pt x="26080" y="35383"/>
                  </a:lnTo>
                  <a:lnTo>
                    <a:pt x="26080" y="35101"/>
                  </a:lnTo>
                  <a:lnTo>
                    <a:pt x="26009" y="34749"/>
                  </a:lnTo>
                  <a:lnTo>
                    <a:pt x="25798" y="34326"/>
                  </a:lnTo>
                  <a:lnTo>
                    <a:pt x="25586" y="34044"/>
                  </a:lnTo>
                  <a:lnTo>
                    <a:pt x="25375" y="33762"/>
                  </a:lnTo>
                  <a:lnTo>
                    <a:pt x="25163" y="33551"/>
                  </a:lnTo>
                  <a:lnTo>
                    <a:pt x="24881" y="33410"/>
                  </a:lnTo>
                  <a:lnTo>
                    <a:pt x="24388" y="33198"/>
                  </a:lnTo>
                  <a:lnTo>
                    <a:pt x="23824" y="33057"/>
                  </a:lnTo>
                  <a:lnTo>
                    <a:pt x="23260" y="32916"/>
                  </a:lnTo>
                  <a:lnTo>
                    <a:pt x="22767" y="32705"/>
                  </a:lnTo>
                  <a:lnTo>
                    <a:pt x="22555" y="32564"/>
                  </a:lnTo>
                  <a:lnTo>
                    <a:pt x="22344" y="32353"/>
                  </a:lnTo>
                  <a:lnTo>
                    <a:pt x="22133" y="32141"/>
                  </a:lnTo>
                  <a:lnTo>
                    <a:pt x="21992" y="31789"/>
                  </a:lnTo>
                  <a:lnTo>
                    <a:pt x="22273" y="32000"/>
                  </a:lnTo>
                  <a:lnTo>
                    <a:pt x="22626" y="32141"/>
                  </a:lnTo>
                  <a:lnTo>
                    <a:pt x="22908" y="32212"/>
                  </a:lnTo>
                  <a:lnTo>
                    <a:pt x="23190" y="32282"/>
                  </a:lnTo>
                  <a:lnTo>
                    <a:pt x="23472" y="32212"/>
                  </a:lnTo>
                  <a:lnTo>
                    <a:pt x="23754" y="32141"/>
                  </a:lnTo>
                  <a:lnTo>
                    <a:pt x="24036" y="32071"/>
                  </a:lnTo>
                  <a:lnTo>
                    <a:pt x="24247" y="31859"/>
                  </a:lnTo>
                  <a:lnTo>
                    <a:pt x="24458" y="31718"/>
                  </a:lnTo>
                  <a:lnTo>
                    <a:pt x="24599" y="31507"/>
                  </a:lnTo>
                  <a:lnTo>
                    <a:pt x="24740" y="31225"/>
                  </a:lnTo>
                  <a:lnTo>
                    <a:pt x="24881" y="30943"/>
                  </a:lnTo>
                  <a:lnTo>
                    <a:pt x="24881" y="30661"/>
                  </a:lnTo>
                  <a:lnTo>
                    <a:pt x="24881" y="30309"/>
                  </a:lnTo>
                  <a:lnTo>
                    <a:pt x="24881" y="30027"/>
                  </a:lnTo>
                  <a:lnTo>
                    <a:pt x="24811" y="29674"/>
                  </a:lnTo>
                  <a:lnTo>
                    <a:pt x="24529" y="29110"/>
                  </a:lnTo>
                  <a:lnTo>
                    <a:pt x="24106" y="28687"/>
                  </a:lnTo>
                  <a:lnTo>
                    <a:pt x="23542" y="28265"/>
                  </a:lnTo>
                  <a:lnTo>
                    <a:pt x="22978" y="27912"/>
                  </a:lnTo>
                  <a:lnTo>
                    <a:pt x="22344" y="27630"/>
                  </a:lnTo>
                  <a:lnTo>
                    <a:pt x="21710" y="27489"/>
                  </a:lnTo>
                  <a:lnTo>
                    <a:pt x="21075" y="27419"/>
                  </a:lnTo>
                  <a:lnTo>
                    <a:pt x="20511" y="27489"/>
                  </a:lnTo>
                  <a:lnTo>
                    <a:pt x="20229" y="25727"/>
                  </a:lnTo>
                  <a:lnTo>
                    <a:pt x="20229" y="24881"/>
                  </a:lnTo>
                  <a:lnTo>
                    <a:pt x="20229" y="24035"/>
                  </a:lnTo>
                  <a:lnTo>
                    <a:pt x="20300" y="23260"/>
                  </a:lnTo>
                  <a:lnTo>
                    <a:pt x="20441" y="22485"/>
                  </a:lnTo>
                  <a:lnTo>
                    <a:pt x="20723" y="21709"/>
                  </a:lnTo>
                  <a:lnTo>
                    <a:pt x="21075" y="20934"/>
                  </a:lnTo>
                  <a:lnTo>
                    <a:pt x="21992" y="19172"/>
                  </a:lnTo>
                  <a:lnTo>
                    <a:pt x="22908" y="17410"/>
                  </a:lnTo>
                  <a:lnTo>
                    <a:pt x="23683" y="15648"/>
                  </a:lnTo>
                  <a:lnTo>
                    <a:pt x="24458" y="13815"/>
                  </a:lnTo>
                  <a:lnTo>
                    <a:pt x="25022" y="12124"/>
                  </a:lnTo>
                  <a:lnTo>
                    <a:pt x="25516" y="10432"/>
                  </a:lnTo>
                  <a:lnTo>
                    <a:pt x="25868" y="8670"/>
                  </a:lnTo>
                  <a:lnTo>
                    <a:pt x="26009" y="7824"/>
                  </a:lnTo>
                  <a:lnTo>
                    <a:pt x="26080" y="6908"/>
                  </a:lnTo>
                  <a:lnTo>
                    <a:pt x="26009" y="5498"/>
                  </a:lnTo>
                  <a:lnTo>
                    <a:pt x="25868" y="4300"/>
                  </a:lnTo>
                  <a:lnTo>
                    <a:pt x="25727" y="3031"/>
                  </a:lnTo>
                  <a:lnTo>
                    <a:pt x="25516" y="1762"/>
                  </a:lnTo>
                  <a:lnTo>
                    <a:pt x="25234" y="776"/>
                  </a:lnTo>
                  <a:lnTo>
                    <a:pt x="25022" y="423"/>
                  </a:lnTo>
                  <a:lnTo>
                    <a:pt x="24881" y="141"/>
                  </a:lnTo>
                  <a:lnTo>
                    <a:pt x="2467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03" name="Google Shape;503;p9"/>
            <p:cNvGrpSpPr/>
            <p:nvPr/>
          </p:nvGrpSpPr>
          <p:grpSpPr>
            <a:xfrm>
              <a:off x="1583150" y="1350000"/>
              <a:ext cx="216775" cy="269625"/>
              <a:chOff x="3876925" y="1350000"/>
              <a:chExt cx="216775" cy="269625"/>
            </a:xfrm>
          </p:grpSpPr>
          <p:sp>
            <p:nvSpPr>
              <p:cNvPr id="504" name="Google Shape;504;p9"/>
              <p:cNvSpPr/>
              <p:nvPr/>
            </p:nvSpPr>
            <p:spPr>
              <a:xfrm>
                <a:off x="3876925" y="1350000"/>
                <a:ext cx="216775" cy="269625"/>
              </a:xfrm>
              <a:custGeom>
                <a:avLst/>
                <a:gdLst/>
                <a:ahLst/>
                <a:cxnLst/>
                <a:rect l="l" t="t" r="r" b="b"/>
                <a:pathLst>
                  <a:path w="8671" h="10785" extrusionOk="0">
                    <a:moveTo>
                      <a:pt x="6908" y="1622"/>
                    </a:moveTo>
                    <a:lnTo>
                      <a:pt x="7120" y="1763"/>
                    </a:lnTo>
                    <a:lnTo>
                      <a:pt x="7190" y="1904"/>
                    </a:lnTo>
                    <a:lnTo>
                      <a:pt x="7190" y="2045"/>
                    </a:lnTo>
                    <a:lnTo>
                      <a:pt x="7120" y="2256"/>
                    </a:lnTo>
                    <a:lnTo>
                      <a:pt x="6908" y="2679"/>
                    </a:lnTo>
                    <a:lnTo>
                      <a:pt x="6556" y="3172"/>
                    </a:lnTo>
                    <a:lnTo>
                      <a:pt x="5781" y="4089"/>
                    </a:lnTo>
                    <a:lnTo>
                      <a:pt x="5287" y="4512"/>
                    </a:lnTo>
                    <a:lnTo>
                      <a:pt x="5287" y="4018"/>
                    </a:lnTo>
                    <a:lnTo>
                      <a:pt x="5358" y="3525"/>
                    </a:lnTo>
                    <a:lnTo>
                      <a:pt x="5499" y="3031"/>
                    </a:lnTo>
                    <a:lnTo>
                      <a:pt x="5710" y="2538"/>
                    </a:lnTo>
                    <a:lnTo>
                      <a:pt x="5922" y="2327"/>
                    </a:lnTo>
                    <a:lnTo>
                      <a:pt x="6274" y="1974"/>
                    </a:lnTo>
                    <a:lnTo>
                      <a:pt x="6626" y="1692"/>
                    </a:lnTo>
                    <a:lnTo>
                      <a:pt x="6767" y="1622"/>
                    </a:lnTo>
                    <a:close/>
                    <a:moveTo>
                      <a:pt x="3596" y="2186"/>
                    </a:moveTo>
                    <a:lnTo>
                      <a:pt x="3666" y="2256"/>
                    </a:lnTo>
                    <a:lnTo>
                      <a:pt x="3807" y="2538"/>
                    </a:lnTo>
                    <a:lnTo>
                      <a:pt x="3877" y="2890"/>
                    </a:lnTo>
                    <a:lnTo>
                      <a:pt x="3948" y="3313"/>
                    </a:lnTo>
                    <a:lnTo>
                      <a:pt x="4018" y="4230"/>
                    </a:lnTo>
                    <a:lnTo>
                      <a:pt x="4018" y="4794"/>
                    </a:lnTo>
                    <a:lnTo>
                      <a:pt x="3737" y="4441"/>
                    </a:lnTo>
                    <a:lnTo>
                      <a:pt x="3525" y="4018"/>
                    </a:lnTo>
                    <a:lnTo>
                      <a:pt x="3314" y="3595"/>
                    </a:lnTo>
                    <a:lnTo>
                      <a:pt x="3102" y="3172"/>
                    </a:lnTo>
                    <a:lnTo>
                      <a:pt x="3102" y="2750"/>
                    </a:lnTo>
                    <a:lnTo>
                      <a:pt x="3102" y="2538"/>
                    </a:lnTo>
                    <a:lnTo>
                      <a:pt x="3173" y="2397"/>
                    </a:lnTo>
                    <a:lnTo>
                      <a:pt x="3314" y="2256"/>
                    </a:lnTo>
                    <a:lnTo>
                      <a:pt x="3455" y="2186"/>
                    </a:lnTo>
                    <a:close/>
                    <a:moveTo>
                      <a:pt x="1199" y="4512"/>
                    </a:moveTo>
                    <a:lnTo>
                      <a:pt x="1622" y="4653"/>
                    </a:lnTo>
                    <a:lnTo>
                      <a:pt x="2115" y="4794"/>
                    </a:lnTo>
                    <a:lnTo>
                      <a:pt x="2538" y="5076"/>
                    </a:lnTo>
                    <a:lnTo>
                      <a:pt x="3173" y="5428"/>
                    </a:lnTo>
                    <a:lnTo>
                      <a:pt x="2679" y="5639"/>
                    </a:lnTo>
                    <a:lnTo>
                      <a:pt x="2186" y="5710"/>
                    </a:lnTo>
                    <a:lnTo>
                      <a:pt x="1904" y="5639"/>
                    </a:lnTo>
                    <a:lnTo>
                      <a:pt x="1622" y="5569"/>
                    </a:lnTo>
                    <a:lnTo>
                      <a:pt x="1411" y="5428"/>
                    </a:lnTo>
                    <a:lnTo>
                      <a:pt x="1199" y="5216"/>
                    </a:lnTo>
                    <a:lnTo>
                      <a:pt x="917" y="4794"/>
                    </a:lnTo>
                    <a:lnTo>
                      <a:pt x="917" y="4653"/>
                    </a:lnTo>
                    <a:lnTo>
                      <a:pt x="988" y="4582"/>
                    </a:lnTo>
                    <a:lnTo>
                      <a:pt x="1058" y="4512"/>
                    </a:lnTo>
                    <a:close/>
                    <a:moveTo>
                      <a:pt x="3666" y="6485"/>
                    </a:moveTo>
                    <a:lnTo>
                      <a:pt x="3807" y="7120"/>
                    </a:lnTo>
                    <a:lnTo>
                      <a:pt x="3807" y="7754"/>
                    </a:lnTo>
                    <a:lnTo>
                      <a:pt x="3807" y="8388"/>
                    </a:lnTo>
                    <a:lnTo>
                      <a:pt x="3666" y="9093"/>
                    </a:lnTo>
                    <a:lnTo>
                      <a:pt x="3525" y="9305"/>
                    </a:lnTo>
                    <a:lnTo>
                      <a:pt x="3314" y="9516"/>
                    </a:lnTo>
                    <a:lnTo>
                      <a:pt x="2961" y="9516"/>
                    </a:lnTo>
                    <a:lnTo>
                      <a:pt x="2820" y="9375"/>
                    </a:lnTo>
                    <a:lnTo>
                      <a:pt x="2750" y="9234"/>
                    </a:lnTo>
                    <a:lnTo>
                      <a:pt x="2538" y="8670"/>
                    </a:lnTo>
                    <a:lnTo>
                      <a:pt x="2538" y="8036"/>
                    </a:lnTo>
                    <a:lnTo>
                      <a:pt x="2609" y="7754"/>
                    </a:lnTo>
                    <a:lnTo>
                      <a:pt x="2679" y="7401"/>
                    </a:lnTo>
                    <a:lnTo>
                      <a:pt x="2891" y="7120"/>
                    </a:lnTo>
                    <a:lnTo>
                      <a:pt x="3102" y="6838"/>
                    </a:lnTo>
                    <a:lnTo>
                      <a:pt x="3384" y="6626"/>
                    </a:lnTo>
                    <a:lnTo>
                      <a:pt x="3666" y="6485"/>
                    </a:lnTo>
                    <a:close/>
                    <a:moveTo>
                      <a:pt x="7261" y="1"/>
                    </a:moveTo>
                    <a:lnTo>
                      <a:pt x="6767" y="71"/>
                    </a:lnTo>
                    <a:lnTo>
                      <a:pt x="6274" y="283"/>
                    </a:lnTo>
                    <a:lnTo>
                      <a:pt x="5781" y="565"/>
                    </a:lnTo>
                    <a:lnTo>
                      <a:pt x="5358" y="917"/>
                    </a:lnTo>
                    <a:lnTo>
                      <a:pt x="5005" y="1269"/>
                    </a:lnTo>
                    <a:lnTo>
                      <a:pt x="4723" y="1692"/>
                    </a:lnTo>
                    <a:lnTo>
                      <a:pt x="4582" y="1340"/>
                    </a:lnTo>
                    <a:lnTo>
                      <a:pt x="4441" y="1128"/>
                    </a:lnTo>
                    <a:lnTo>
                      <a:pt x="4230" y="917"/>
                    </a:lnTo>
                    <a:lnTo>
                      <a:pt x="4018" y="846"/>
                    </a:lnTo>
                    <a:lnTo>
                      <a:pt x="3525" y="846"/>
                    </a:lnTo>
                    <a:lnTo>
                      <a:pt x="3314" y="987"/>
                    </a:lnTo>
                    <a:lnTo>
                      <a:pt x="3102" y="1128"/>
                    </a:lnTo>
                    <a:lnTo>
                      <a:pt x="2679" y="1551"/>
                    </a:lnTo>
                    <a:lnTo>
                      <a:pt x="2327" y="2045"/>
                    </a:lnTo>
                    <a:lnTo>
                      <a:pt x="2115" y="2609"/>
                    </a:lnTo>
                    <a:lnTo>
                      <a:pt x="2045" y="2890"/>
                    </a:lnTo>
                    <a:lnTo>
                      <a:pt x="2045"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552" y="7542"/>
                    </a:lnTo>
                    <a:lnTo>
                      <a:pt x="1481" y="8036"/>
                    </a:lnTo>
                    <a:lnTo>
                      <a:pt x="1411" y="8459"/>
                    </a:lnTo>
                    <a:lnTo>
                      <a:pt x="1340" y="8882"/>
                    </a:lnTo>
                    <a:lnTo>
                      <a:pt x="1411" y="9375"/>
                    </a:lnTo>
                    <a:lnTo>
                      <a:pt x="1552" y="9798"/>
                    </a:ln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7966" y="283"/>
                    </a:lnTo>
                    <a:lnTo>
                      <a:pt x="7754" y="142"/>
                    </a:lnTo>
                    <a:lnTo>
                      <a:pt x="7472" y="71"/>
                    </a:lnTo>
                    <a:lnTo>
                      <a:pt x="7261"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 name="Google Shape;505;p9"/>
              <p:cNvSpPr/>
              <p:nvPr/>
            </p:nvSpPr>
            <p:spPr>
              <a:xfrm>
                <a:off x="3876925" y="1350000"/>
                <a:ext cx="216775" cy="269625"/>
              </a:xfrm>
              <a:custGeom>
                <a:avLst/>
                <a:gdLst/>
                <a:ahLst/>
                <a:cxnLst/>
                <a:rect l="l" t="t" r="r" b="b"/>
                <a:pathLst>
                  <a:path w="8671" h="10785" fill="none" extrusionOk="0">
                    <a:moveTo>
                      <a:pt x="1763" y="10150"/>
                    </a:move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8177" y="424"/>
                    </a:lnTo>
                    <a:lnTo>
                      <a:pt x="7966" y="283"/>
                    </a:lnTo>
                    <a:lnTo>
                      <a:pt x="7754" y="142"/>
                    </a:lnTo>
                    <a:lnTo>
                      <a:pt x="7472" y="71"/>
                    </a:lnTo>
                    <a:lnTo>
                      <a:pt x="7261" y="1"/>
                    </a:lnTo>
                    <a:lnTo>
                      <a:pt x="6767" y="71"/>
                    </a:lnTo>
                    <a:lnTo>
                      <a:pt x="6274" y="283"/>
                    </a:lnTo>
                    <a:lnTo>
                      <a:pt x="5781" y="565"/>
                    </a:lnTo>
                    <a:lnTo>
                      <a:pt x="5358" y="917"/>
                    </a:lnTo>
                    <a:lnTo>
                      <a:pt x="5005" y="1269"/>
                    </a:lnTo>
                    <a:lnTo>
                      <a:pt x="4723" y="1692"/>
                    </a:lnTo>
                    <a:lnTo>
                      <a:pt x="4723" y="1692"/>
                    </a:lnTo>
                    <a:lnTo>
                      <a:pt x="4582" y="1340"/>
                    </a:lnTo>
                    <a:lnTo>
                      <a:pt x="4441" y="1128"/>
                    </a:lnTo>
                    <a:lnTo>
                      <a:pt x="4230" y="917"/>
                    </a:lnTo>
                    <a:lnTo>
                      <a:pt x="4018" y="846"/>
                    </a:lnTo>
                    <a:lnTo>
                      <a:pt x="3807" y="846"/>
                    </a:lnTo>
                    <a:lnTo>
                      <a:pt x="3525" y="846"/>
                    </a:lnTo>
                    <a:lnTo>
                      <a:pt x="3314" y="987"/>
                    </a:lnTo>
                    <a:lnTo>
                      <a:pt x="3102" y="1128"/>
                    </a:lnTo>
                    <a:lnTo>
                      <a:pt x="2679" y="1551"/>
                    </a:lnTo>
                    <a:lnTo>
                      <a:pt x="2327" y="2045"/>
                    </a:lnTo>
                    <a:lnTo>
                      <a:pt x="2115" y="2609"/>
                    </a:lnTo>
                    <a:lnTo>
                      <a:pt x="2045" y="2890"/>
                    </a:lnTo>
                    <a:lnTo>
                      <a:pt x="2045" y="3172"/>
                    </a:lnTo>
                    <a:lnTo>
                      <a:pt x="2045" y="3172"/>
                    </a:lnTo>
                    <a:lnTo>
                      <a:pt x="1622"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974" y="6767"/>
                    </a:lnTo>
                    <a:lnTo>
                      <a:pt x="1552" y="7542"/>
                    </a:lnTo>
                    <a:lnTo>
                      <a:pt x="1481" y="8036"/>
                    </a:lnTo>
                    <a:lnTo>
                      <a:pt x="1411" y="8459"/>
                    </a:lnTo>
                    <a:lnTo>
                      <a:pt x="1340" y="8882"/>
                    </a:lnTo>
                    <a:lnTo>
                      <a:pt x="1411" y="9375"/>
                    </a:lnTo>
                    <a:lnTo>
                      <a:pt x="1552" y="9798"/>
                    </a:lnTo>
                    <a:lnTo>
                      <a:pt x="1763" y="10150"/>
                    </a:lnTo>
                    <a:lnTo>
                      <a:pt x="1763" y="10150"/>
                    </a:lnTo>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 name="Google Shape;506;p9"/>
              <p:cNvSpPr/>
              <p:nvPr/>
            </p:nvSpPr>
            <p:spPr>
              <a:xfrm>
                <a:off x="3940375" y="1512125"/>
                <a:ext cx="31725" cy="75800"/>
              </a:xfrm>
              <a:custGeom>
                <a:avLst/>
                <a:gdLst/>
                <a:ahLst/>
                <a:cxnLst/>
                <a:rect l="l" t="t" r="r" b="b"/>
                <a:pathLst>
                  <a:path w="1269" h="3032" fill="none" extrusionOk="0">
                    <a:moveTo>
                      <a:pt x="1128" y="2608"/>
                    </a:moveTo>
                    <a:lnTo>
                      <a:pt x="1128" y="2608"/>
                    </a:lnTo>
                    <a:lnTo>
                      <a:pt x="987" y="2820"/>
                    </a:lnTo>
                    <a:lnTo>
                      <a:pt x="776" y="3031"/>
                    </a:lnTo>
                    <a:lnTo>
                      <a:pt x="635" y="3031"/>
                    </a:lnTo>
                    <a:lnTo>
                      <a:pt x="423" y="3031"/>
                    </a:lnTo>
                    <a:lnTo>
                      <a:pt x="282" y="2890"/>
                    </a:lnTo>
                    <a:lnTo>
                      <a:pt x="212" y="2749"/>
                    </a:lnTo>
                    <a:lnTo>
                      <a:pt x="0" y="2185"/>
                    </a:lnTo>
                    <a:lnTo>
                      <a:pt x="0" y="1551"/>
                    </a:lnTo>
                    <a:lnTo>
                      <a:pt x="71" y="1269"/>
                    </a:lnTo>
                    <a:lnTo>
                      <a:pt x="141" y="916"/>
                    </a:lnTo>
                    <a:lnTo>
                      <a:pt x="353" y="635"/>
                    </a:lnTo>
                    <a:lnTo>
                      <a:pt x="564" y="353"/>
                    </a:lnTo>
                    <a:lnTo>
                      <a:pt x="846" y="141"/>
                    </a:lnTo>
                    <a:lnTo>
                      <a:pt x="1128" y="0"/>
                    </a:lnTo>
                    <a:lnTo>
                      <a:pt x="1128" y="0"/>
                    </a:lnTo>
                    <a:lnTo>
                      <a:pt x="1269" y="635"/>
                    </a:lnTo>
                    <a:lnTo>
                      <a:pt x="1269" y="1269"/>
                    </a:lnTo>
                    <a:lnTo>
                      <a:pt x="1269" y="1903"/>
                    </a:lnTo>
                    <a:lnTo>
                      <a:pt x="1128" y="2608"/>
                    </a:lnTo>
                    <a:lnTo>
                      <a:pt x="1128" y="2608"/>
                    </a:lnTo>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7" name="Google Shape;507;p9"/>
              <p:cNvSpPr/>
              <p:nvPr/>
            </p:nvSpPr>
            <p:spPr>
              <a:xfrm>
                <a:off x="3954475" y="1404625"/>
                <a:ext cx="22925" cy="65225"/>
              </a:xfrm>
              <a:custGeom>
                <a:avLst/>
                <a:gdLst/>
                <a:ahLst/>
                <a:cxnLst/>
                <a:rect l="l" t="t" r="r" b="b"/>
                <a:pathLst>
                  <a:path w="917" h="2609" fill="none" extrusionOk="0">
                    <a:moveTo>
                      <a:pt x="353" y="1"/>
                    </a:moveTo>
                    <a:lnTo>
                      <a:pt x="353" y="1"/>
                    </a:lnTo>
                    <a:lnTo>
                      <a:pt x="494" y="1"/>
                    </a:lnTo>
                    <a:lnTo>
                      <a:pt x="564" y="71"/>
                    </a:lnTo>
                    <a:lnTo>
                      <a:pt x="705" y="353"/>
                    </a:lnTo>
                    <a:lnTo>
                      <a:pt x="775" y="705"/>
                    </a:lnTo>
                    <a:lnTo>
                      <a:pt x="846" y="1128"/>
                    </a:lnTo>
                    <a:lnTo>
                      <a:pt x="916" y="2045"/>
                    </a:lnTo>
                    <a:lnTo>
                      <a:pt x="916" y="2609"/>
                    </a:lnTo>
                    <a:lnTo>
                      <a:pt x="916" y="2609"/>
                    </a:lnTo>
                    <a:lnTo>
                      <a:pt x="635" y="2256"/>
                    </a:lnTo>
                    <a:lnTo>
                      <a:pt x="423" y="1833"/>
                    </a:lnTo>
                    <a:lnTo>
                      <a:pt x="212" y="1410"/>
                    </a:lnTo>
                    <a:lnTo>
                      <a:pt x="0" y="987"/>
                    </a:lnTo>
                    <a:lnTo>
                      <a:pt x="0" y="565"/>
                    </a:lnTo>
                    <a:lnTo>
                      <a:pt x="0" y="353"/>
                    </a:lnTo>
                    <a:lnTo>
                      <a:pt x="71" y="212"/>
                    </a:lnTo>
                    <a:lnTo>
                      <a:pt x="212" y="71"/>
                    </a:lnTo>
                    <a:lnTo>
                      <a:pt x="353" y="1"/>
                    </a:lnTo>
                    <a:lnTo>
                      <a:pt x="353" y="1"/>
                    </a:lnTo>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8" name="Google Shape;508;p9"/>
              <p:cNvSpPr/>
              <p:nvPr/>
            </p:nvSpPr>
            <p:spPr>
              <a:xfrm>
                <a:off x="3899850" y="1462775"/>
                <a:ext cx="56400" cy="29975"/>
              </a:xfrm>
              <a:custGeom>
                <a:avLst/>
                <a:gdLst/>
                <a:ahLst/>
                <a:cxnLst/>
                <a:rect l="l" t="t" r="r" b="b"/>
                <a:pathLst>
                  <a:path w="2256" h="1199" fill="none" extrusionOk="0">
                    <a:moveTo>
                      <a:pt x="282" y="705"/>
                    </a:moveTo>
                    <a:lnTo>
                      <a:pt x="282" y="705"/>
                    </a:lnTo>
                    <a:lnTo>
                      <a:pt x="0" y="283"/>
                    </a:lnTo>
                    <a:lnTo>
                      <a:pt x="0" y="142"/>
                    </a:lnTo>
                    <a:lnTo>
                      <a:pt x="71" y="71"/>
                    </a:lnTo>
                    <a:lnTo>
                      <a:pt x="141" y="1"/>
                    </a:lnTo>
                    <a:lnTo>
                      <a:pt x="282" y="1"/>
                    </a:lnTo>
                    <a:lnTo>
                      <a:pt x="705" y="142"/>
                    </a:lnTo>
                    <a:lnTo>
                      <a:pt x="1198" y="283"/>
                    </a:lnTo>
                    <a:lnTo>
                      <a:pt x="1621" y="565"/>
                    </a:lnTo>
                    <a:lnTo>
                      <a:pt x="2256" y="917"/>
                    </a:lnTo>
                    <a:lnTo>
                      <a:pt x="2256" y="917"/>
                    </a:lnTo>
                    <a:lnTo>
                      <a:pt x="1762" y="1128"/>
                    </a:lnTo>
                    <a:lnTo>
                      <a:pt x="1269" y="1199"/>
                    </a:lnTo>
                    <a:lnTo>
                      <a:pt x="987" y="1128"/>
                    </a:lnTo>
                    <a:lnTo>
                      <a:pt x="705" y="1058"/>
                    </a:lnTo>
                    <a:lnTo>
                      <a:pt x="494" y="917"/>
                    </a:lnTo>
                    <a:lnTo>
                      <a:pt x="282" y="705"/>
                    </a:lnTo>
                    <a:lnTo>
                      <a:pt x="282" y="705"/>
                    </a:lnTo>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09" name="Google Shape;509;p9"/>
            <p:cNvSpPr/>
            <p:nvPr/>
          </p:nvSpPr>
          <p:spPr>
            <a:xfrm>
              <a:off x="1086250" y="2701550"/>
              <a:ext cx="237900" cy="313675"/>
            </a:xfrm>
            <a:custGeom>
              <a:avLst/>
              <a:gdLst/>
              <a:ahLst/>
              <a:cxnLst/>
              <a:rect l="l" t="t" r="r" b="b"/>
              <a:pathLst>
                <a:path w="9516" h="12547" extrusionOk="0">
                  <a:moveTo>
                    <a:pt x="9516" y="0"/>
                  </a:moveTo>
                  <a:lnTo>
                    <a:pt x="9420" y="385"/>
                  </a:lnTo>
                  <a:lnTo>
                    <a:pt x="9445" y="353"/>
                  </a:lnTo>
                  <a:lnTo>
                    <a:pt x="9516" y="0"/>
                  </a:lnTo>
                  <a:close/>
                  <a:moveTo>
                    <a:pt x="5357" y="3947"/>
                  </a:moveTo>
                  <a:lnTo>
                    <a:pt x="4793" y="4582"/>
                  </a:lnTo>
                  <a:lnTo>
                    <a:pt x="3595" y="5921"/>
                  </a:lnTo>
                  <a:lnTo>
                    <a:pt x="2256" y="7471"/>
                  </a:lnTo>
                  <a:lnTo>
                    <a:pt x="1763" y="8106"/>
                  </a:lnTo>
                  <a:lnTo>
                    <a:pt x="1410" y="8599"/>
                  </a:lnTo>
                  <a:lnTo>
                    <a:pt x="1692" y="7894"/>
                  </a:lnTo>
                  <a:lnTo>
                    <a:pt x="2045" y="7190"/>
                  </a:lnTo>
                  <a:lnTo>
                    <a:pt x="2467" y="6485"/>
                  </a:lnTo>
                  <a:lnTo>
                    <a:pt x="2961" y="5921"/>
                  </a:lnTo>
                  <a:lnTo>
                    <a:pt x="3525" y="5357"/>
                  </a:lnTo>
                  <a:lnTo>
                    <a:pt x="4089" y="4864"/>
                  </a:lnTo>
                  <a:lnTo>
                    <a:pt x="4723" y="4370"/>
                  </a:lnTo>
                  <a:lnTo>
                    <a:pt x="5357" y="3947"/>
                  </a:lnTo>
                  <a:close/>
                  <a:moveTo>
                    <a:pt x="6696" y="3242"/>
                  </a:moveTo>
                  <a:lnTo>
                    <a:pt x="6626" y="3806"/>
                  </a:lnTo>
                  <a:lnTo>
                    <a:pt x="6626" y="4300"/>
                  </a:lnTo>
                  <a:lnTo>
                    <a:pt x="6555" y="5357"/>
                  </a:lnTo>
                  <a:lnTo>
                    <a:pt x="6485" y="5850"/>
                  </a:lnTo>
                  <a:lnTo>
                    <a:pt x="6415" y="6344"/>
                  </a:lnTo>
                  <a:lnTo>
                    <a:pt x="6203" y="6837"/>
                  </a:lnTo>
                  <a:lnTo>
                    <a:pt x="5921" y="7331"/>
                  </a:lnTo>
                  <a:lnTo>
                    <a:pt x="5569" y="7753"/>
                  </a:lnTo>
                  <a:lnTo>
                    <a:pt x="5075" y="8176"/>
                  </a:lnTo>
                  <a:lnTo>
                    <a:pt x="4652" y="8529"/>
                  </a:lnTo>
                  <a:lnTo>
                    <a:pt x="4089" y="8811"/>
                  </a:lnTo>
                  <a:lnTo>
                    <a:pt x="3031" y="9375"/>
                  </a:lnTo>
                  <a:lnTo>
                    <a:pt x="2045" y="10009"/>
                  </a:lnTo>
                  <a:lnTo>
                    <a:pt x="2256" y="9445"/>
                  </a:lnTo>
                  <a:lnTo>
                    <a:pt x="2538" y="9022"/>
                  </a:lnTo>
                  <a:lnTo>
                    <a:pt x="3243" y="8106"/>
                  </a:lnTo>
                  <a:lnTo>
                    <a:pt x="3948" y="7260"/>
                  </a:lnTo>
                  <a:lnTo>
                    <a:pt x="4723" y="6414"/>
                  </a:lnTo>
                  <a:lnTo>
                    <a:pt x="4934" y="6062"/>
                  </a:lnTo>
                  <a:lnTo>
                    <a:pt x="5216" y="5639"/>
                  </a:lnTo>
                  <a:lnTo>
                    <a:pt x="5639" y="4652"/>
                  </a:lnTo>
                  <a:lnTo>
                    <a:pt x="6203" y="3806"/>
                  </a:lnTo>
                  <a:lnTo>
                    <a:pt x="6415" y="3454"/>
                  </a:lnTo>
                  <a:lnTo>
                    <a:pt x="6696" y="3242"/>
                  </a:lnTo>
                  <a:close/>
                  <a:moveTo>
                    <a:pt x="9420" y="385"/>
                  </a:moveTo>
                  <a:lnTo>
                    <a:pt x="9163" y="705"/>
                  </a:lnTo>
                  <a:lnTo>
                    <a:pt x="8811" y="1057"/>
                  </a:lnTo>
                  <a:lnTo>
                    <a:pt x="8388" y="1410"/>
                  </a:lnTo>
                  <a:lnTo>
                    <a:pt x="7260" y="2115"/>
                  </a:lnTo>
                  <a:lnTo>
                    <a:pt x="5992" y="2820"/>
                  </a:lnTo>
                  <a:lnTo>
                    <a:pt x="4652" y="3595"/>
                  </a:lnTo>
                  <a:lnTo>
                    <a:pt x="3384" y="4300"/>
                  </a:lnTo>
                  <a:lnTo>
                    <a:pt x="2326" y="5005"/>
                  </a:lnTo>
                  <a:lnTo>
                    <a:pt x="1904" y="5357"/>
                  </a:lnTo>
                  <a:lnTo>
                    <a:pt x="1622" y="5709"/>
                  </a:lnTo>
                  <a:lnTo>
                    <a:pt x="1269" y="6203"/>
                  </a:lnTo>
                  <a:lnTo>
                    <a:pt x="917" y="6696"/>
                  </a:lnTo>
                  <a:lnTo>
                    <a:pt x="705" y="7190"/>
                  </a:lnTo>
                  <a:lnTo>
                    <a:pt x="494" y="7683"/>
                  </a:lnTo>
                  <a:lnTo>
                    <a:pt x="212" y="8811"/>
                  </a:lnTo>
                  <a:lnTo>
                    <a:pt x="1" y="9938"/>
                  </a:lnTo>
                  <a:lnTo>
                    <a:pt x="1" y="10502"/>
                  </a:lnTo>
                  <a:lnTo>
                    <a:pt x="71" y="11560"/>
                  </a:lnTo>
                  <a:lnTo>
                    <a:pt x="141" y="12053"/>
                  </a:lnTo>
                  <a:lnTo>
                    <a:pt x="282" y="12405"/>
                  </a:lnTo>
                  <a:lnTo>
                    <a:pt x="353" y="12476"/>
                  </a:lnTo>
                  <a:lnTo>
                    <a:pt x="423" y="12546"/>
                  </a:lnTo>
                  <a:lnTo>
                    <a:pt x="564" y="12476"/>
                  </a:lnTo>
                  <a:lnTo>
                    <a:pt x="705" y="12405"/>
                  </a:lnTo>
                  <a:lnTo>
                    <a:pt x="987" y="11982"/>
                  </a:lnTo>
                  <a:lnTo>
                    <a:pt x="1410" y="11630"/>
                  </a:lnTo>
                  <a:lnTo>
                    <a:pt x="2256" y="10996"/>
                  </a:lnTo>
                  <a:lnTo>
                    <a:pt x="3172" y="10432"/>
                  </a:lnTo>
                  <a:lnTo>
                    <a:pt x="4159" y="9938"/>
                  </a:lnTo>
                  <a:lnTo>
                    <a:pt x="5075" y="9445"/>
                  </a:lnTo>
                  <a:lnTo>
                    <a:pt x="5921" y="8811"/>
                  </a:lnTo>
                  <a:lnTo>
                    <a:pt x="6344" y="8458"/>
                  </a:lnTo>
                  <a:lnTo>
                    <a:pt x="6696" y="8106"/>
                  </a:lnTo>
                  <a:lnTo>
                    <a:pt x="6978" y="7683"/>
                  </a:lnTo>
                  <a:lnTo>
                    <a:pt x="7260" y="7190"/>
                  </a:lnTo>
                  <a:lnTo>
                    <a:pt x="7401" y="6696"/>
                  </a:lnTo>
                  <a:lnTo>
                    <a:pt x="7472" y="6203"/>
                  </a:lnTo>
                  <a:lnTo>
                    <a:pt x="7472" y="5709"/>
                  </a:lnTo>
                  <a:lnTo>
                    <a:pt x="7401" y="5216"/>
                  </a:lnTo>
                  <a:lnTo>
                    <a:pt x="7331" y="4300"/>
                  </a:lnTo>
                  <a:lnTo>
                    <a:pt x="7331" y="3806"/>
                  </a:lnTo>
                  <a:lnTo>
                    <a:pt x="7401" y="3313"/>
                  </a:lnTo>
                  <a:lnTo>
                    <a:pt x="7542" y="2890"/>
                  </a:lnTo>
                  <a:lnTo>
                    <a:pt x="7824" y="2538"/>
                  </a:lnTo>
                  <a:lnTo>
                    <a:pt x="8459" y="1762"/>
                  </a:lnTo>
                  <a:lnTo>
                    <a:pt x="8811" y="1410"/>
                  </a:lnTo>
                  <a:lnTo>
                    <a:pt x="9163" y="987"/>
                  </a:lnTo>
                  <a:lnTo>
                    <a:pt x="9375" y="564"/>
                  </a:lnTo>
                  <a:lnTo>
                    <a:pt x="9420" y="385"/>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0" name="Google Shape;510;p9"/>
            <p:cNvSpPr/>
            <p:nvPr/>
          </p:nvSpPr>
          <p:spPr>
            <a:xfrm>
              <a:off x="924150" y="1106825"/>
              <a:ext cx="244950" cy="345400"/>
            </a:xfrm>
            <a:custGeom>
              <a:avLst/>
              <a:gdLst/>
              <a:ahLst/>
              <a:cxnLst/>
              <a:rect l="l" t="t" r="r" b="b"/>
              <a:pathLst>
                <a:path w="9798" h="13816" extrusionOk="0">
                  <a:moveTo>
                    <a:pt x="6203" y="4159"/>
                  </a:moveTo>
                  <a:lnTo>
                    <a:pt x="6414" y="4230"/>
                  </a:lnTo>
                  <a:lnTo>
                    <a:pt x="6485" y="4371"/>
                  </a:lnTo>
                  <a:lnTo>
                    <a:pt x="6485" y="4512"/>
                  </a:lnTo>
                  <a:lnTo>
                    <a:pt x="6414" y="4582"/>
                  </a:lnTo>
                  <a:lnTo>
                    <a:pt x="6273" y="4582"/>
                  </a:lnTo>
                  <a:lnTo>
                    <a:pt x="5921" y="4512"/>
                  </a:lnTo>
                  <a:lnTo>
                    <a:pt x="5850" y="4441"/>
                  </a:lnTo>
                  <a:lnTo>
                    <a:pt x="5850" y="4371"/>
                  </a:lnTo>
                  <a:lnTo>
                    <a:pt x="5921" y="4230"/>
                  </a:lnTo>
                  <a:lnTo>
                    <a:pt x="6062" y="4159"/>
                  </a:lnTo>
                  <a:close/>
                  <a:moveTo>
                    <a:pt x="5709" y="5569"/>
                  </a:moveTo>
                  <a:lnTo>
                    <a:pt x="5004" y="6697"/>
                  </a:lnTo>
                  <a:lnTo>
                    <a:pt x="4088" y="7684"/>
                  </a:lnTo>
                  <a:lnTo>
                    <a:pt x="4440" y="7049"/>
                  </a:lnTo>
                  <a:lnTo>
                    <a:pt x="4793" y="6485"/>
                  </a:lnTo>
                  <a:lnTo>
                    <a:pt x="5216" y="5992"/>
                  </a:lnTo>
                  <a:lnTo>
                    <a:pt x="5709" y="5569"/>
                  </a:lnTo>
                  <a:close/>
                  <a:moveTo>
                    <a:pt x="6414" y="5992"/>
                  </a:moveTo>
                  <a:lnTo>
                    <a:pt x="6837" y="6274"/>
                  </a:lnTo>
                  <a:lnTo>
                    <a:pt x="6766" y="6838"/>
                  </a:lnTo>
                  <a:lnTo>
                    <a:pt x="6625" y="7402"/>
                  </a:lnTo>
                  <a:lnTo>
                    <a:pt x="6344" y="7895"/>
                  </a:lnTo>
                  <a:lnTo>
                    <a:pt x="6062" y="8388"/>
                  </a:lnTo>
                  <a:lnTo>
                    <a:pt x="6062" y="7825"/>
                  </a:lnTo>
                  <a:lnTo>
                    <a:pt x="6132" y="7190"/>
                  </a:lnTo>
                  <a:lnTo>
                    <a:pt x="6203" y="6556"/>
                  </a:lnTo>
                  <a:lnTo>
                    <a:pt x="6414" y="5992"/>
                  </a:lnTo>
                  <a:close/>
                  <a:moveTo>
                    <a:pt x="5568" y="5076"/>
                  </a:moveTo>
                  <a:lnTo>
                    <a:pt x="5075" y="5287"/>
                  </a:lnTo>
                  <a:lnTo>
                    <a:pt x="4652" y="5569"/>
                  </a:lnTo>
                  <a:lnTo>
                    <a:pt x="4229" y="5921"/>
                  </a:lnTo>
                  <a:lnTo>
                    <a:pt x="3947" y="6344"/>
                  </a:lnTo>
                  <a:lnTo>
                    <a:pt x="3383" y="7190"/>
                  </a:lnTo>
                  <a:lnTo>
                    <a:pt x="2819" y="8036"/>
                  </a:lnTo>
                  <a:lnTo>
                    <a:pt x="2678" y="8600"/>
                  </a:lnTo>
                  <a:lnTo>
                    <a:pt x="2608" y="8811"/>
                  </a:lnTo>
                  <a:lnTo>
                    <a:pt x="2467" y="8952"/>
                  </a:lnTo>
                  <a:lnTo>
                    <a:pt x="2326" y="9093"/>
                  </a:lnTo>
                  <a:lnTo>
                    <a:pt x="2115" y="9234"/>
                  </a:lnTo>
                  <a:lnTo>
                    <a:pt x="1551" y="9305"/>
                  </a:lnTo>
                  <a:lnTo>
                    <a:pt x="1269" y="9305"/>
                  </a:lnTo>
                  <a:lnTo>
                    <a:pt x="1057" y="9234"/>
                  </a:lnTo>
                  <a:lnTo>
                    <a:pt x="916" y="9093"/>
                  </a:lnTo>
                  <a:lnTo>
                    <a:pt x="775" y="8952"/>
                  </a:lnTo>
                  <a:lnTo>
                    <a:pt x="705" y="8741"/>
                  </a:lnTo>
                  <a:lnTo>
                    <a:pt x="705" y="8529"/>
                  </a:lnTo>
                  <a:lnTo>
                    <a:pt x="705" y="8247"/>
                  </a:lnTo>
                  <a:lnTo>
                    <a:pt x="846" y="7966"/>
                  </a:lnTo>
                  <a:lnTo>
                    <a:pt x="1128" y="7402"/>
                  </a:lnTo>
                  <a:lnTo>
                    <a:pt x="1551" y="6767"/>
                  </a:lnTo>
                  <a:lnTo>
                    <a:pt x="2115" y="6274"/>
                  </a:lnTo>
                  <a:lnTo>
                    <a:pt x="2749" y="5851"/>
                  </a:lnTo>
                  <a:lnTo>
                    <a:pt x="3454" y="5499"/>
                  </a:lnTo>
                  <a:lnTo>
                    <a:pt x="4159" y="5217"/>
                  </a:lnTo>
                  <a:lnTo>
                    <a:pt x="4863" y="5076"/>
                  </a:lnTo>
                  <a:close/>
                  <a:moveTo>
                    <a:pt x="5709" y="7120"/>
                  </a:moveTo>
                  <a:lnTo>
                    <a:pt x="5427" y="8247"/>
                  </a:lnTo>
                  <a:lnTo>
                    <a:pt x="5286" y="9446"/>
                  </a:lnTo>
                  <a:lnTo>
                    <a:pt x="4863" y="9869"/>
                  </a:lnTo>
                  <a:lnTo>
                    <a:pt x="4511" y="10080"/>
                  </a:lnTo>
                  <a:lnTo>
                    <a:pt x="4229" y="10292"/>
                  </a:lnTo>
                  <a:lnTo>
                    <a:pt x="3947" y="10362"/>
                  </a:lnTo>
                  <a:lnTo>
                    <a:pt x="3665" y="10362"/>
                  </a:lnTo>
                  <a:lnTo>
                    <a:pt x="3595" y="10292"/>
                  </a:lnTo>
                  <a:lnTo>
                    <a:pt x="3524" y="10151"/>
                  </a:lnTo>
                  <a:lnTo>
                    <a:pt x="3383" y="9798"/>
                  </a:lnTo>
                  <a:lnTo>
                    <a:pt x="3454" y="9516"/>
                  </a:lnTo>
                  <a:lnTo>
                    <a:pt x="3665" y="9164"/>
                  </a:lnTo>
                  <a:lnTo>
                    <a:pt x="4370" y="8388"/>
                  </a:lnTo>
                  <a:lnTo>
                    <a:pt x="5216" y="7684"/>
                  </a:lnTo>
                  <a:lnTo>
                    <a:pt x="5709" y="7120"/>
                  </a:lnTo>
                  <a:close/>
                  <a:moveTo>
                    <a:pt x="7894" y="6274"/>
                  </a:moveTo>
                  <a:lnTo>
                    <a:pt x="8388" y="7613"/>
                  </a:lnTo>
                  <a:lnTo>
                    <a:pt x="8670" y="8459"/>
                  </a:lnTo>
                  <a:lnTo>
                    <a:pt x="8810" y="9375"/>
                  </a:lnTo>
                  <a:lnTo>
                    <a:pt x="8881" y="9798"/>
                  </a:lnTo>
                  <a:lnTo>
                    <a:pt x="8881" y="10151"/>
                  </a:lnTo>
                  <a:lnTo>
                    <a:pt x="8810" y="10503"/>
                  </a:lnTo>
                  <a:lnTo>
                    <a:pt x="8670" y="10855"/>
                  </a:lnTo>
                  <a:lnTo>
                    <a:pt x="8529" y="11067"/>
                  </a:lnTo>
                  <a:lnTo>
                    <a:pt x="8247" y="11278"/>
                  </a:lnTo>
                  <a:lnTo>
                    <a:pt x="7894" y="11349"/>
                  </a:lnTo>
                  <a:lnTo>
                    <a:pt x="7471" y="11349"/>
                  </a:lnTo>
                  <a:lnTo>
                    <a:pt x="6978" y="11278"/>
                  </a:lnTo>
                  <a:lnTo>
                    <a:pt x="6625" y="11067"/>
                  </a:lnTo>
                  <a:lnTo>
                    <a:pt x="6414" y="10855"/>
                  </a:lnTo>
                  <a:lnTo>
                    <a:pt x="6344" y="10644"/>
                  </a:lnTo>
                  <a:lnTo>
                    <a:pt x="6273" y="10292"/>
                  </a:lnTo>
                  <a:lnTo>
                    <a:pt x="6344" y="10010"/>
                  </a:lnTo>
                  <a:lnTo>
                    <a:pt x="6625" y="9234"/>
                  </a:lnTo>
                  <a:lnTo>
                    <a:pt x="6978" y="8459"/>
                  </a:lnTo>
                  <a:lnTo>
                    <a:pt x="7401" y="7613"/>
                  </a:lnTo>
                  <a:lnTo>
                    <a:pt x="7753" y="6908"/>
                  </a:lnTo>
                  <a:lnTo>
                    <a:pt x="7894" y="6556"/>
                  </a:lnTo>
                  <a:lnTo>
                    <a:pt x="7894" y="6274"/>
                  </a:lnTo>
                  <a:close/>
                  <a:moveTo>
                    <a:pt x="7189" y="1"/>
                  </a:moveTo>
                  <a:lnTo>
                    <a:pt x="6978" y="71"/>
                  </a:lnTo>
                  <a:lnTo>
                    <a:pt x="6696" y="353"/>
                  </a:lnTo>
                  <a:lnTo>
                    <a:pt x="6485" y="494"/>
                  </a:lnTo>
                  <a:lnTo>
                    <a:pt x="6344" y="706"/>
                  </a:lnTo>
                  <a:lnTo>
                    <a:pt x="6203" y="1199"/>
                  </a:lnTo>
                  <a:lnTo>
                    <a:pt x="6132" y="1692"/>
                  </a:lnTo>
                  <a:lnTo>
                    <a:pt x="6062" y="2256"/>
                  </a:lnTo>
                  <a:lnTo>
                    <a:pt x="5921" y="2891"/>
                  </a:lnTo>
                  <a:lnTo>
                    <a:pt x="5780" y="3384"/>
                  </a:lnTo>
                  <a:lnTo>
                    <a:pt x="5568" y="3877"/>
                  </a:lnTo>
                  <a:lnTo>
                    <a:pt x="5357" y="4089"/>
                  </a:lnTo>
                  <a:lnTo>
                    <a:pt x="5145" y="4300"/>
                  </a:lnTo>
                  <a:lnTo>
                    <a:pt x="4581" y="4582"/>
                  </a:lnTo>
                  <a:lnTo>
                    <a:pt x="4018" y="4864"/>
                  </a:lnTo>
                  <a:lnTo>
                    <a:pt x="2819" y="5217"/>
                  </a:lnTo>
                  <a:lnTo>
                    <a:pt x="2255" y="5428"/>
                  </a:lnTo>
                  <a:lnTo>
                    <a:pt x="1692" y="5710"/>
                  </a:lnTo>
                  <a:lnTo>
                    <a:pt x="1128" y="6062"/>
                  </a:lnTo>
                  <a:lnTo>
                    <a:pt x="634" y="6626"/>
                  </a:lnTo>
                  <a:lnTo>
                    <a:pt x="282" y="7190"/>
                  </a:lnTo>
                  <a:lnTo>
                    <a:pt x="71" y="7825"/>
                  </a:lnTo>
                  <a:lnTo>
                    <a:pt x="0" y="8459"/>
                  </a:lnTo>
                  <a:lnTo>
                    <a:pt x="0" y="9093"/>
                  </a:lnTo>
                  <a:lnTo>
                    <a:pt x="71" y="9375"/>
                  </a:lnTo>
                  <a:lnTo>
                    <a:pt x="211" y="9587"/>
                  </a:lnTo>
                  <a:lnTo>
                    <a:pt x="352" y="9869"/>
                  </a:lnTo>
                  <a:lnTo>
                    <a:pt x="564" y="10010"/>
                  </a:lnTo>
                  <a:lnTo>
                    <a:pt x="846" y="10151"/>
                  </a:lnTo>
                  <a:lnTo>
                    <a:pt x="1128" y="10221"/>
                  </a:lnTo>
                  <a:lnTo>
                    <a:pt x="1903" y="10221"/>
                  </a:lnTo>
                  <a:lnTo>
                    <a:pt x="1339" y="10644"/>
                  </a:lnTo>
                  <a:lnTo>
                    <a:pt x="916" y="10926"/>
                  </a:lnTo>
                  <a:lnTo>
                    <a:pt x="564" y="11278"/>
                  </a:lnTo>
                  <a:lnTo>
                    <a:pt x="282" y="11701"/>
                  </a:lnTo>
                  <a:lnTo>
                    <a:pt x="141" y="12054"/>
                  </a:lnTo>
                  <a:lnTo>
                    <a:pt x="141" y="12195"/>
                  </a:lnTo>
                  <a:lnTo>
                    <a:pt x="211" y="12406"/>
                  </a:lnTo>
                  <a:lnTo>
                    <a:pt x="282" y="12547"/>
                  </a:lnTo>
                  <a:lnTo>
                    <a:pt x="493" y="12758"/>
                  </a:lnTo>
                  <a:lnTo>
                    <a:pt x="775" y="12899"/>
                  </a:lnTo>
                  <a:lnTo>
                    <a:pt x="1057" y="12970"/>
                  </a:lnTo>
                  <a:lnTo>
                    <a:pt x="1269" y="12899"/>
                  </a:lnTo>
                  <a:lnTo>
                    <a:pt x="1410" y="12829"/>
                  </a:lnTo>
                  <a:lnTo>
                    <a:pt x="1551" y="12688"/>
                  </a:lnTo>
                  <a:lnTo>
                    <a:pt x="1692" y="12547"/>
                  </a:lnTo>
                  <a:lnTo>
                    <a:pt x="1903" y="12054"/>
                  </a:lnTo>
                  <a:lnTo>
                    <a:pt x="2044" y="11560"/>
                  </a:lnTo>
                  <a:lnTo>
                    <a:pt x="2115" y="10996"/>
                  </a:lnTo>
                  <a:lnTo>
                    <a:pt x="2185" y="10573"/>
                  </a:lnTo>
                  <a:lnTo>
                    <a:pt x="2326" y="10292"/>
                  </a:lnTo>
                  <a:lnTo>
                    <a:pt x="2467" y="10714"/>
                  </a:lnTo>
                  <a:lnTo>
                    <a:pt x="2678" y="11067"/>
                  </a:lnTo>
                  <a:lnTo>
                    <a:pt x="3031" y="11278"/>
                  </a:lnTo>
                  <a:lnTo>
                    <a:pt x="3313" y="11490"/>
                  </a:lnTo>
                  <a:lnTo>
                    <a:pt x="4088" y="11490"/>
                  </a:lnTo>
                  <a:lnTo>
                    <a:pt x="4511" y="11419"/>
                  </a:lnTo>
                  <a:lnTo>
                    <a:pt x="4863" y="11208"/>
                  </a:lnTo>
                  <a:lnTo>
                    <a:pt x="4581" y="11772"/>
                  </a:lnTo>
                  <a:lnTo>
                    <a:pt x="4300" y="12265"/>
                  </a:lnTo>
                  <a:lnTo>
                    <a:pt x="4018" y="12829"/>
                  </a:lnTo>
                  <a:lnTo>
                    <a:pt x="3947" y="13393"/>
                  </a:lnTo>
                  <a:lnTo>
                    <a:pt x="3947" y="13534"/>
                  </a:lnTo>
                  <a:lnTo>
                    <a:pt x="4018" y="13675"/>
                  </a:lnTo>
                  <a:lnTo>
                    <a:pt x="4159" y="13816"/>
                  </a:lnTo>
                  <a:lnTo>
                    <a:pt x="4370" y="13816"/>
                  </a:lnTo>
                  <a:lnTo>
                    <a:pt x="4722" y="13675"/>
                  </a:lnTo>
                  <a:lnTo>
                    <a:pt x="5145" y="13534"/>
                  </a:lnTo>
                  <a:lnTo>
                    <a:pt x="5357" y="13322"/>
                  </a:lnTo>
                  <a:lnTo>
                    <a:pt x="5498" y="13040"/>
                  </a:lnTo>
                  <a:lnTo>
                    <a:pt x="5568" y="12688"/>
                  </a:lnTo>
                  <a:lnTo>
                    <a:pt x="5568" y="12336"/>
                  </a:lnTo>
                  <a:lnTo>
                    <a:pt x="5427" y="11631"/>
                  </a:lnTo>
                  <a:lnTo>
                    <a:pt x="5427" y="11278"/>
                  </a:lnTo>
                  <a:lnTo>
                    <a:pt x="5498" y="10996"/>
                  </a:lnTo>
                  <a:lnTo>
                    <a:pt x="5709" y="11419"/>
                  </a:lnTo>
                  <a:lnTo>
                    <a:pt x="6062" y="11772"/>
                  </a:lnTo>
                  <a:lnTo>
                    <a:pt x="6485" y="12054"/>
                  </a:lnTo>
                  <a:lnTo>
                    <a:pt x="6978" y="12265"/>
                  </a:lnTo>
                  <a:lnTo>
                    <a:pt x="7471" y="12336"/>
                  </a:lnTo>
                  <a:lnTo>
                    <a:pt x="8035" y="12336"/>
                  </a:lnTo>
                  <a:lnTo>
                    <a:pt x="8529" y="12265"/>
                  </a:lnTo>
                  <a:lnTo>
                    <a:pt x="8951" y="12054"/>
                  </a:lnTo>
                  <a:lnTo>
                    <a:pt x="9374" y="11701"/>
                  </a:lnTo>
                  <a:lnTo>
                    <a:pt x="9656" y="11278"/>
                  </a:lnTo>
                  <a:lnTo>
                    <a:pt x="9797" y="10855"/>
                  </a:lnTo>
                  <a:lnTo>
                    <a:pt x="9797" y="10362"/>
                  </a:lnTo>
                  <a:lnTo>
                    <a:pt x="9797" y="9869"/>
                  </a:lnTo>
                  <a:lnTo>
                    <a:pt x="9656" y="9375"/>
                  </a:lnTo>
                  <a:lnTo>
                    <a:pt x="9445" y="8318"/>
                  </a:lnTo>
                  <a:lnTo>
                    <a:pt x="9092" y="6979"/>
                  </a:lnTo>
                  <a:lnTo>
                    <a:pt x="8881" y="6274"/>
                  </a:lnTo>
                  <a:lnTo>
                    <a:pt x="8599" y="5499"/>
                  </a:lnTo>
                  <a:lnTo>
                    <a:pt x="8247" y="4794"/>
                  </a:lnTo>
                  <a:lnTo>
                    <a:pt x="7894" y="4159"/>
                  </a:lnTo>
                  <a:lnTo>
                    <a:pt x="7401" y="3595"/>
                  </a:lnTo>
                  <a:lnTo>
                    <a:pt x="7119" y="3384"/>
                  </a:lnTo>
                  <a:lnTo>
                    <a:pt x="6837" y="3243"/>
                  </a:lnTo>
                  <a:lnTo>
                    <a:pt x="7119" y="2820"/>
                  </a:lnTo>
                  <a:lnTo>
                    <a:pt x="7330" y="2256"/>
                  </a:lnTo>
                  <a:lnTo>
                    <a:pt x="7542" y="1622"/>
                  </a:lnTo>
                  <a:lnTo>
                    <a:pt x="7612" y="988"/>
                  </a:lnTo>
                  <a:lnTo>
                    <a:pt x="7612" y="424"/>
                  </a:lnTo>
                  <a:lnTo>
                    <a:pt x="7612" y="212"/>
                  </a:lnTo>
                  <a:lnTo>
                    <a:pt x="7471" y="71"/>
                  </a:lnTo>
                  <a:lnTo>
                    <a:pt x="733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1" name="Google Shape;511;p9"/>
            <p:cNvSpPr/>
            <p:nvPr/>
          </p:nvSpPr>
          <p:spPr>
            <a:xfrm>
              <a:off x="1750550" y="2135900"/>
              <a:ext cx="260825" cy="227350"/>
            </a:xfrm>
            <a:custGeom>
              <a:avLst/>
              <a:gdLst/>
              <a:ahLst/>
              <a:cxnLst/>
              <a:rect l="l" t="t" r="r" b="b"/>
              <a:pathLst>
                <a:path w="10433" h="9094" extrusionOk="0">
                  <a:moveTo>
                    <a:pt x="7049" y="1199"/>
                  </a:moveTo>
                  <a:lnTo>
                    <a:pt x="7472" y="1340"/>
                  </a:lnTo>
                  <a:lnTo>
                    <a:pt x="7895" y="1481"/>
                  </a:lnTo>
                  <a:lnTo>
                    <a:pt x="8247" y="1692"/>
                  </a:lnTo>
                  <a:lnTo>
                    <a:pt x="8529" y="2045"/>
                  </a:lnTo>
                  <a:lnTo>
                    <a:pt x="8670" y="2397"/>
                  </a:lnTo>
                  <a:lnTo>
                    <a:pt x="8811" y="2820"/>
                  </a:lnTo>
                  <a:lnTo>
                    <a:pt x="8600" y="2397"/>
                  </a:lnTo>
                  <a:lnTo>
                    <a:pt x="8318" y="2115"/>
                  </a:lnTo>
                  <a:lnTo>
                    <a:pt x="8106" y="1904"/>
                  </a:lnTo>
                  <a:lnTo>
                    <a:pt x="7895" y="1833"/>
                  </a:lnTo>
                  <a:lnTo>
                    <a:pt x="7684" y="1833"/>
                  </a:lnTo>
                  <a:lnTo>
                    <a:pt x="7402" y="1904"/>
                  </a:lnTo>
                  <a:lnTo>
                    <a:pt x="6908" y="1904"/>
                  </a:lnTo>
                  <a:lnTo>
                    <a:pt x="6767" y="1974"/>
                  </a:lnTo>
                  <a:lnTo>
                    <a:pt x="6062" y="2186"/>
                  </a:lnTo>
                  <a:lnTo>
                    <a:pt x="5287" y="2397"/>
                  </a:lnTo>
                  <a:lnTo>
                    <a:pt x="4794" y="2538"/>
                  </a:lnTo>
                  <a:lnTo>
                    <a:pt x="4512" y="2468"/>
                  </a:lnTo>
                  <a:lnTo>
                    <a:pt x="4441" y="2397"/>
                  </a:lnTo>
                  <a:lnTo>
                    <a:pt x="4441" y="2327"/>
                  </a:lnTo>
                  <a:lnTo>
                    <a:pt x="4653" y="2115"/>
                  </a:lnTo>
                  <a:lnTo>
                    <a:pt x="4935" y="1904"/>
                  </a:lnTo>
                  <a:lnTo>
                    <a:pt x="5640" y="1481"/>
                  </a:lnTo>
                  <a:lnTo>
                    <a:pt x="6203" y="1199"/>
                  </a:lnTo>
                  <a:close/>
                  <a:moveTo>
                    <a:pt x="6485" y="3525"/>
                  </a:moveTo>
                  <a:lnTo>
                    <a:pt x="6626" y="3666"/>
                  </a:lnTo>
                  <a:lnTo>
                    <a:pt x="6697" y="3877"/>
                  </a:lnTo>
                  <a:lnTo>
                    <a:pt x="6697" y="4018"/>
                  </a:lnTo>
                  <a:lnTo>
                    <a:pt x="6697" y="4159"/>
                  </a:lnTo>
                  <a:lnTo>
                    <a:pt x="6556" y="4582"/>
                  </a:lnTo>
                  <a:lnTo>
                    <a:pt x="6274" y="4864"/>
                  </a:lnTo>
                  <a:lnTo>
                    <a:pt x="5992" y="5146"/>
                  </a:lnTo>
                  <a:lnTo>
                    <a:pt x="5710" y="5357"/>
                  </a:lnTo>
                  <a:lnTo>
                    <a:pt x="5428" y="5428"/>
                  </a:lnTo>
                  <a:lnTo>
                    <a:pt x="5287" y="5357"/>
                  </a:lnTo>
                  <a:lnTo>
                    <a:pt x="5146" y="5287"/>
                  </a:lnTo>
                  <a:lnTo>
                    <a:pt x="5076" y="5005"/>
                  </a:lnTo>
                  <a:lnTo>
                    <a:pt x="5076" y="4723"/>
                  </a:lnTo>
                  <a:lnTo>
                    <a:pt x="5287" y="4512"/>
                  </a:lnTo>
                  <a:lnTo>
                    <a:pt x="5499" y="4300"/>
                  </a:lnTo>
                  <a:lnTo>
                    <a:pt x="5358" y="4512"/>
                  </a:lnTo>
                  <a:lnTo>
                    <a:pt x="5217" y="4794"/>
                  </a:lnTo>
                  <a:lnTo>
                    <a:pt x="5287" y="5005"/>
                  </a:lnTo>
                  <a:lnTo>
                    <a:pt x="5358" y="5217"/>
                  </a:lnTo>
                  <a:lnTo>
                    <a:pt x="5569" y="5217"/>
                  </a:lnTo>
                  <a:lnTo>
                    <a:pt x="5710" y="5076"/>
                  </a:lnTo>
                  <a:lnTo>
                    <a:pt x="6062" y="4512"/>
                  </a:lnTo>
                  <a:lnTo>
                    <a:pt x="6344" y="3948"/>
                  </a:lnTo>
                  <a:lnTo>
                    <a:pt x="6485" y="3525"/>
                  </a:lnTo>
                  <a:close/>
                  <a:moveTo>
                    <a:pt x="9164" y="5076"/>
                  </a:moveTo>
                  <a:lnTo>
                    <a:pt x="9093" y="5569"/>
                  </a:lnTo>
                  <a:lnTo>
                    <a:pt x="8952" y="5992"/>
                  </a:lnTo>
                  <a:lnTo>
                    <a:pt x="8741" y="6415"/>
                  </a:lnTo>
                  <a:lnTo>
                    <a:pt x="8459" y="6767"/>
                  </a:lnTo>
                  <a:lnTo>
                    <a:pt x="7965" y="7190"/>
                  </a:lnTo>
                  <a:lnTo>
                    <a:pt x="7402" y="7542"/>
                  </a:lnTo>
                  <a:lnTo>
                    <a:pt x="6838" y="7683"/>
                  </a:lnTo>
                  <a:lnTo>
                    <a:pt x="6485" y="7754"/>
                  </a:lnTo>
                  <a:lnTo>
                    <a:pt x="6203" y="7683"/>
                  </a:lnTo>
                  <a:lnTo>
                    <a:pt x="6838" y="6979"/>
                  </a:lnTo>
                  <a:lnTo>
                    <a:pt x="7543" y="6274"/>
                  </a:lnTo>
                  <a:lnTo>
                    <a:pt x="8388" y="5639"/>
                  </a:lnTo>
                  <a:lnTo>
                    <a:pt x="9164" y="5076"/>
                  </a:lnTo>
                  <a:close/>
                  <a:moveTo>
                    <a:pt x="4089" y="3031"/>
                  </a:moveTo>
                  <a:lnTo>
                    <a:pt x="4089" y="3313"/>
                  </a:lnTo>
                  <a:lnTo>
                    <a:pt x="4018" y="3595"/>
                  </a:lnTo>
                  <a:lnTo>
                    <a:pt x="3736" y="4230"/>
                  </a:lnTo>
                  <a:lnTo>
                    <a:pt x="3384" y="4935"/>
                  </a:lnTo>
                  <a:lnTo>
                    <a:pt x="2961" y="5710"/>
                  </a:lnTo>
                  <a:lnTo>
                    <a:pt x="2891" y="6062"/>
                  </a:lnTo>
                  <a:lnTo>
                    <a:pt x="2750" y="6415"/>
                  </a:lnTo>
                  <a:lnTo>
                    <a:pt x="2820" y="6697"/>
                  </a:lnTo>
                  <a:lnTo>
                    <a:pt x="2891" y="6979"/>
                  </a:lnTo>
                  <a:lnTo>
                    <a:pt x="3102" y="7190"/>
                  </a:lnTo>
                  <a:lnTo>
                    <a:pt x="3455" y="7331"/>
                  </a:lnTo>
                  <a:lnTo>
                    <a:pt x="3948" y="7402"/>
                  </a:lnTo>
                  <a:lnTo>
                    <a:pt x="4653" y="7472"/>
                  </a:lnTo>
                  <a:lnTo>
                    <a:pt x="3877" y="7895"/>
                  </a:lnTo>
                  <a:lnTo>
                    <a:pt x="3243" y="8036"/>
                  </a:lnTo>
                  <a:lnTo>
                    <a:pt x="2679" y="8106"/>
                  </a:lnTo>
                  <a:lnTo>
                    <a:pt x="2256" y="8036"/>
                  </a:lnTo>
                  <a:lnTo>
                    <a:pt x="1904" y="7824"/>
                  </a:lnTo>
                  <a:lnTo>
                    <a:pt x="1692" y="7542"/>
                  </a:lnTo>
                  <a:lnTo>
                    <a:pt x="1551" y="7190"/>
                  </a:lnTo>
                  <a:lnTo>
                    <a:pt x="1481" y="6767"/>
                  </a:lnTo>
                  <a:lnTo>
                    <a:pt x="1551" y="6344"/>
                  </a:lnTo>
                  <a:lnTo>
                    <a:pt x="1692" y="5851"/>
                  </a:lnTo>
                  <a:lnTo>
                    <a:pt x="1833" y="5357"/>
                  </a:lnTo>
                  <a:lnTo>
                    <a:pt x="2115" y="4864"/>
                  </a:lnTo>
                  <a:lnTo>
                    <a:pt x="2397" y="4441"/>
                  </a:lnTo>
                  <a:lnTo>
                    <a:pt x="2750" y="4018"/>
                  </a:lnTo>
                  <a:lnTo>
                    <a:pt x="3173" y="3595"/>
                  </a:lnTo>
                  <a:lnTo>
                    <a:pt x="3595" y="3313"/>
                  </a:lnTo>
                  <a:lnTo>
                    <a:pt x="4089" y="3031"/>
                  </a:lnTo>
                  <a:close/>
                  <a:moveTo>
                    <a:pt x="6697" y="1"/>
                  </a:moveTo>
                  <a:lnTo>
                    <a:pt x="6203" y="71"/>
                  </a:lnTo>
                  <a:lnTo>
                    <a:pt x="5780" y="142"/>
                  </a:lnTo>
                  <a:lnTo>
                    <a:pt x="5358" y="353"/>
                  </a:lnTo>
                  <a:lnTo>
                    <a:pt x="4935" y="635"/>
                  </a:lnTo>
                  <a:lnTo>
                    <a:pt x="4723" y="776"/>
                  </a:lnTo>
                  <a:lnTo>
                    <a:pt x="4582" y="987"/>
                  </a:lnTo>
                  <a:lnTo>
                    <a:pt x="4371" y="1410"/>
                  </a:lnTo>
                  <a:lnTo>
                    <a:pt x="4159" y="1833"/>
                  </a:lnTo>
                  <a:lnTo>
                    <a:pt x="4089" y="2045"/>
                  </a:lnTo>
                  <a:lnTo>
                    <a:pt x="3948" y="2186"/>
                  </a:lnTo>
                  <a:lnTo>
                    <a:pt x="3595" y="2468"/>
                  </a:lnTo>
                  <a:lnTo>
                    <a:pt x="3173" y="2679"/>
                  </a:lnTo>
                  <a:lnTo>
                    <a:pt x="2679" y="2820"/>
                  </a:lnTo>
                  <a:lnTo>
                    <a:pt x="2186" y="3172"/>
                  </a:lnTo>
                  <a:lnTo>
                    <a:pt x="1410" y="3807"/>
                  </a:lnTo>
                  <a:lnTo>
                    <a:pt x="988" y="4230"/>
                  </a:lnTo>
                  <a:lnTo>
                    <a:pt x="706" y="4582"/>
                  </a:lnTo>
                  <a:lnTo>
                    <a:pt x="424" y="5076"/>
                  </a:lnTo>
                  <a:lnTo>
                    <a:pt x="212" y="5498"/>
                  </a:lnTo>
                  <a:lnTo>
                    <a:pt x="71" y="5992"/>
                  </a:lnTo>
                  <a:lnTo>
                    <a:pt x="1" y="6556"/>
                  </a:lnTo>
                  <a:lnTo>
                    <a:pt x="71" y="7261"/>
                  </a:lnTo>
                  <a:lnTo>
                    <a:pt x="212" y="7754"/>
                  </a:lnTo>
                  <a:lnTo>
                    <a:pt x="424" y="8177"/>
                  </a:lnTo>
                  <a:lnTo>
                    <a:pt x="635" y="8529"/>
                  </a:lnTo>
                  <a:lnTo>
                    <a:pt x="917" y="8811"/>
                  </a:lnTo>
                  <a:lnTo>
                    <a:pt x="1270" y="8952"/>
                  </a:lnTo>
                  <a:lnTo>
                    <a:pt x="1692" y="9023"/>
                  </a:lnTo>
                  <a:lnTo>
                    <a:pt x="2045" y="9093"/>
                  </a:lnTo>
                  <a:lnTo>
                    <a:pt x="2961" y="9023"/>
                  </a:lnTo>
                  <a:lnTo>
                    <a:pt x="3877" y="8811"/>
                  </a:lnTo>
                  <a:lnTo>
                    <a:pt x="5640" y="8388"/>
                  </a:lnTo>
                  <a:lnTo>
                    <a:pt x="6485" y="8388"/>
                  </a:lnTo>
                  <a:lnTo>
                    <a:pt x="7261" y="8459"/>
                  </a:lnTo>
                  <a:lnTo>
                    <a:pt x="7613" y="8529"/>
                  </a:lnTo>
                  <a:lnTo>
                    <a:pt x="8036" y="8459"/>
                  </a:lnTo>
                  <a:lnTo>
                    <a:pt x="8529" y="8247"/>
                  </a:lnTo>
                  <a:lnTo>
                    <a:pt x="9023" y="7965"/>
                  </a:lnTo>
                  <a:lnTo>
                    <a:pt x="9446" y="7472"/>
                  </a:lnTo>
                  <a:lnTo>
                    <a:pt x="9798" y="6979"/>
                  </a:lnTo>
                  <a:lnTo>
                    <a:pt x="10150" y="6415"/>
                  </a:lnTo>
                  <a:lnTo>
                    <a:pt x="10362" y="5851"/>
                  </a:lnTo>
                  <a:lnTo>
                    <a:pt x="10432" y="5217"/>
                  </a:lnTo>
                  <a:lnTo>
                    <a:pt x="10432" y="4582"/>
                  </a:lnTo>
                  <a:lnTo>
                    <a:pt x="10362" y="4018"/>
                  </a:lnTo>
                  <a:lnTo>
                    <a:pt x="10080" y="3384"/>
                  </a:lnTo>
                  <a:lnTo>
                    <a:pt x="10150" y="2891"/>
                  </a:lnTo>
                  <a:lnTo>
                    <a:pt x="10080" y="2468"/>
                  </a:lnTo>
                  <a:lnTo>
                    <a:pt x="10009" y="1974"/>
                  </a:lnTo>
                  <a:lnTo>
                    <a:pt x="9798" y="1622"/>
                  </a:lnTo>
                  <a:lnTo>
                    <a:pt x="9516" y="1199"/>
                  </a:lnTo>
                  <a:lnTo>
                    <a:pt x="9234" y="917"/>
                  </a:lnTo>
                  <a:lnTo>
                    <a:pt x="8882" y="635"/>
                  </a:lnTo>
                  <a:lnTo>
                    <a:pt x="8459" y="424"/>
                  </a:lnTo>
                  <a:lnTo>
                    <a:pt x="8036" y="212"/>
                  </a:lnTo>
                  <a:lnTo>
                    <a:pt x="7613" y="71"/>
                  </a:lnTo>
                  <a:lnTo>
                    <a:pt x="712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 name="Google Shape;512;p9"/>
            <p:cNvSpPr/>
            <p:nvPr/>
          </p:nvSpPr>
          <p:spPr>
            <a:xfrm>
              <a:off x="1133825" y="238125"/>
              <a:ext cx="246725" cy="246700"/>
            </a:xfrm>
            <a:custGeom>
              <a:avLst/>
              <a:gdLst/>
              <a:ahLst/>
              <a:cxnLst/>
              <a:rect l="l" t="t" r="r" b="b"/>
              <a:pathLst>
                <a:path w="9869" h="9868" extrusionOk="0">
                  <a:moveTo>
                    <a:pt x="4652" y="564"/>
                  </a:moveTo>
                  <a:lnTo>
                    <a:pt x="4934" y="634"/>
                  </a:lnTo>
                  <a:lnTo>
                    <a:pt x="5216" y="775"/>
                  </a:lnTo>
                  <a:lnTo>
                    <a:pt x="5428" y="987"/>
                  </a:lnTo>
                  <a:lnTo>
                    <a:pt x="5569" y="1198"/>
                  </a:lnTo>
                  <a:lnTo>
                    <a:pt x="5639" y="1480"/>
                  </a:lnTo>
                  <a:lnTo>
                    <a:pt x="5639" y="1762"/>
                  </a:lnTo>
                  <a:lnTo>
                    <a:pt x="5639" y="2044"/>
                  </a:lnTo>
                  <a:lnTo>
                    <a:pt x="5428" y="2608"/>
                  </a:lnTo>
                  <a:lnTo>
                    <a:pt x="4934" y="3736"/>
                  </a:lnTo>
                  <a:lnTo>
                    <a:pt x="4793" y="4229"/>
                  </a:lnTo>
                  <a:lnTo>
                    <a:pt x="4723" y="4370"/>
                  </a:lnTo>
                  <a:lnTo>
                    <a:pt x="4793" y="4511"/>
                  </a:lnTo>
                  <a:lnTo>
                    <a:pt x="3807" y="3877"/>
                  </a:lnTo>
                  <a:lnTo>
                    <a:pt x="2961" y="3172"/>
                  </a:lnTo>
                  <a:lnTo>
                    <a:pt x="2749" y="2960"/>
                  </a:lnTo>
                  <a:lnTo>
                    <a:pt x="2608" y="2749"/>
                  </a:lnTo>
                  <a:lnTo>
                    <a:pt x="2538" y="2467"/>
                  </a:lnTo>
                  <a:lnTo>
                    <a:pt x="2538" y="2255"/>
                  </a:lnTo>
                  <a:lnTo>
                    <a:pt x="2608" y="1974"/>
                  </a:lnTo>
                  <a:lnTo>
                    <a:pt x="2679" y="1762"/>
                  </a:lnTo>
                  <a:lnTo>
                    <a:pt x="2961" y="1339"/>
                  </a:lnTo>
                  <a:lnTo>
                    <a:pt x="3384" y="916"/>
                  </a:lnTo>
                  <a:lnTo>
                    <a:pt x="3877" y="705"/>
                  </a:lnTo>
                  <a:lnTo>
                    <a:pt x="4371" y="564"/>
                  </a:lnTo>
                  <a:close/>
                  <a:moveTo>
                    <a:pt x="8106" y="2749"/>
                  </a:moveTo>
                  <a:lnTo>
                    <a:pt x="8318" y="2819"/>
                  </a:lnTo>
                  <a:lnTo>
                    <a:pt x="8529" y="2890"/>
                  </a:lnTo>
                  <a:lnTo>
                    <a:pt x="8670" y="2960"/>
                  </a:lnTo>
                  <a:lnTo>
                    <a:pt x="8811" y="3172"/>
                  </a:lnTo>
                  <a:lnTo>
                    <a:pt x="8952" y="3454"/>
                  </a:lnTo>
                  <a:lnTo>
                    <a:pt x="9022" y="3806"/>
                  </a:lnTo>
                  <a:lnTo>
                    <a:pt x="9093" y="4300"/>
                  </a:lnTo>
                  <a:lnTo>
                    <a:pt x="9022" y="4652"/>
                  </a:lnTo>
                  <a:lnTo>
                    <a:pt x="8882" y="5004"/>
                  </a:lnTo>
                  <a:lnTo>
                    <a:pt x="8741" y="5216"/>
                  </a:lnTo>
                  <a:lnTo>
                    <a:pt x="8459" y="5357"/>
                  </a:lnTo>
                  <a:lnTo>
                    <a:pt x="8177" y="5498"/>
                  </a:lnTo>
                  <a:lnTo>
                    <a:pt x="7190" y="5498"/>
                  </a:lnTo>
                  <a:lnTo>
                    <a:pt x="6837" y="5357"/>
                  </a:lnTo>
                  <a:lnTo>
                    <a:pt x="6556" y="5286"/>
                  </a:lnTo>
                  <a:lnTo>
                    <a:pt x="6274" y="5075"/>
                  </a:lnTo>
                  <a:lnTo>
                    <a:pt x="6133" y="4863"/>
                  </a:lnTo>
                  <a:lnTo>
                    <a:pt x="5992" y="4652"/>
                  </a:lnTo>
                  <a:lnTo>
                    <a:pt x="5921" y="4441"/>
                  </a:lnTo>
                  <a:lnTo>
                    <a:pt x="5992" y="4159"/>
                  </a:lnTo>
                  <a:lnTo>
                    <a:pt x="6767" y="3454"/>
                  </a:lnTo>
                  <a:lnTo>
                    <a:pt x="7260" y="3101"/>
                  </a:lnTo>
                  <a:lnTo>
                    <a:pt x="7683" y="2890"/>
                  </a:lnTo>
                  <a:lnTo>
                    <a:pt x="8106" y="2749"/>
                  </a:lnTo>
                  <a:close/>
                  <a:moveTo>
                    <a:pt x="3384" y="5357"/>
                  </a:moveTo>
                  <a:lnTo>
                    <a:pt x="4300" y="5427"/>
                  </a:lnTo>
                  <a:lnTo>
                    <a:pt x="4089" y="6273"/>
                  </a:lnTo>
                  <a:lnTo>
                    <a:pt x="3948" y="6837"/>
                  </a:lnTo>
                  <a:lnTo>
                    <a:pt x="3736" y="7401"/>
                  </a:lnTo>
                  <a:lnTo>
                    <a:pt x="3454" y="7965"/>
                  </a:lnTo>
                  <a:lnTo>
                    <a:pt x="3102" y="8388"/>
                  </a:lnTo>
                  <a:lnTo>
                    <a:pt x="2961" y="8599"/>
                  </a:lnTo>
                  <a:lnTo>
                    <a:pt x="2749" y="8740"/>
                  </a:lnTo>
                  <a:lnTo>
                    <a:pt x="2538" y="8811"/>
                  </a:lnTo>
                  <a:lnTo>
                    <a:pt x="2327" y="8811"/>
                  </a:lnTo>
                  <a:lnTo>
                    <a:pt x="1904" y="8740"/>
                  </a:lnTo>
                  <a:lnTo>
                    <a:pt x="1551" y="8599"/>
                  </a:lnTo>
                  <a:lnTo>
                    <a:pt x="1340" y="8317"/>
                  </a:lnTo>
                  <a:lnTo>
                    <a:pt x="1128" y="8035"/>
                  </a:lnTo>
                  <a:lnTo>
                    <a:pt x="1058" y="7683"/>
                  </a:lnTo>
                  <a:lnTo>
                    <a:pt x="987" y="7260"/>
                  </a:lnTo>
                  <a:lnTo>
                    <a:pt x="987" y="6907"/>
                  </a:lnTo>
                  <a:lnTo>
                    <a:pt x="1058" y="6485"/>
                  </a:lnTo>
                  <a:lnTo>
                    <a:pt x="1128" y="6203"/>
                  </a:lnTo>
                  <a:lnTo>
                    <a:pt x="1269" y="6062"/>
                  </a:lnTo>
                  <a:lnTo>
                    <a:pt x="1410" y="5850"/>
                  </a:lnTo>
                  <a:lnTo>
                    <a:pt x="1551" y="5709"/>
                  </a:lnTo>
                  <a:lnTo>
                    <a:pt x="1974" y="5498"/>
                  </a:lnTo>
                  <a:lnTo>
                    <a:pt x="2397" y="5427"/>
                  </a:lnTo>
                  <a:lnTo>
                    <a:pt x="2890" y="5357"/>
                  </a:lnTo>
                  <a:close/>
                  <a:moveTo>
                    <a:pt x="5992" y="5780"/>
                  </a:moveTo>
                  <a:lnTo>
                    <a:pt x="6203" y="5850"/>
                  </a:lnTo>
                  <a:lnTo>
                    <a:pt x="6485" y="5991"/>
                  </a:lnTo>
                  <a:lnTo>
                    <a:pt x="7331" y="6414"/>
                  </a:lnTo>
                  <a:lnTo>
                    <a:pt x="8036" y="6907"/>
                  </a:lnTo>
                  <a:lnTo>
                    <a:pt x="8318" y="7119"/>
                  </a:lnTo>
                  <a:lnTo>
                    <a:pt x="8388" y="7330"/>
                  </a:lnTo>
                  <a:lnTo>
                    <a:pt x="8388" y="7471"/>
                  </a:lnTo>
                  <a:lnTo>
                    <a:pt x="8318" y="7683"/>
                  </a:lnTo>
                  <a:lnTo>
                    <a:pt x="8106" y="7965"/>
                  </a:lnTo>
                  <a:lnTo>
                    <a:pt x="7895" y="8176"/>
                  </a:lnTo>
                  <a:lnTo>
                    <a:pt x="7260" y="8599"/>
                  </a:lnTo>
                  <a:lnTo>
                    <a:pt x="6908" y="8740"/>
                  </a:lnTo>
                  <a:lnTo>
                    <a:pt x="6556" y="8881"/>
                  </a:lnTo>
                  <a:lnTo>
                    <a:pt x="6203" y="8952"/>
                  </a:lnTo>
                  <a:lnTo>
                    <a:pt x="5498" y="8952"/>
                  </a:lnTo>
                  <a:lnTo>
                    <a:pt x="5216" y="8811"/>
                  </a:lnTo>
                  <a:lnTo>
                    <a:pt x="5005" y="8529"/>
                  </a:lnTo>
                  <a:lnTo>
                    <a:pt x="4864" y="8247"/>
                  </a:lnTo>
                  <a:lnTo>
                    <a:pt x="4793" y="7753"/>
                  </a:lnTo>
                  <a:lnTo>
                    <a:pt x="4723" y="7189"/>
                  </a:lnTo>
                  <a:lnTo>
                    <a:pt x="4864" y="6696"/>
                  </a:lnTo>
                  <a:lnTo>
                    <a:pt x="4934" y="6344"/>
                  </a:lnTo>
                  <a:lnTo>
                    <a:pt x="5005" y="5991"/>
                  </a:lnTo>
                  <a:lnTo>
                    <a:pt x="5075" y="5850"/>
                  </a:lnTo>
                  <a:lnTo>
                    <a:pt x="5287" y="5780"/>
                  </a:lnTo>
                  <a:close/>
                  <a:moveTo>
                    <a:pt x="4723" y="0"/>
                  </a:moveTo>
                  <a:lnTo>
                    <a:pt x="4089" y="70"/>
                  </a:lnTo>
                  <a:lnTo>
                    <a:pt x="3384" y="352"/>
                  </a:lnTo>
                  <a:lnTo>
                    <a:pt x="2820" y="705"/>
                  </a:lnTo>
                  <a:lnTo>
                    <a:pt x="2256" y="1198"/>
                  </a:lnTo>
                  <a:lnTo>
                    <a:pt x="1904" y="1762"/>
                  </a:lnTo>
                  <a:lnTo>
                    <a:pt x="1763" y="2044"/>
                  </a:lnTo>
                  <a:lnTo>
                    <a:pt x="1622" y="2326"/>
                  </a:lnTo>
                  <a:lnTo>
                    <a:pt x="1622" y="2678"/>
                  </a:lnTo>
                  <a:lnTo>
                    <a:pt x="1622" y="2960"/>
                  </a:lnTo>
                  <a:lnTo>
                    <a:pt x="1763" y="3242"/>
                  </a:lnTo>
                  <a:lnTo>
                    <a:pt x="1904" y="3524"/>
                  </a:lnTo>
                  <a:lnTo>
                    <a:pt x="2115" y="3806"/>
                  </a:lnTo>
                  <a:lnTo>
                    <a:pt x="2467" y="4088"/>
                  </a:lnTo>
                  <a:lnTo>
                    <a:pt x="2890" y="4300"/>
                  </a:lnTo>
                  <a:lnTo>
                    <a:pt x="3384" y="4511"/>
                  </a:lnTo>
                  <a:lnTo>
                    <a:pt x="4018" y="4722"/>
                  </a:lnTo>
                  <a:lnTo>
                    <a:pt x="4723" y="4863"/>
                  </a:lnTo>
                  <a:lnTo>
                    <a:pt x="4582" y="5004"/>
                  </a:lnTo>
                  <a:lnTo>
                    <a:pt x="4371" y="5075"/>
                  </a:lnTo>
                  <a:lnTo>
                    <a:pt x="3877" y="5075"/>
                  </a:lnTo>
                  <a:lnTo>
                    <a:pt x="2538" y="4863"/>
                  </a:lnTo>
                  <a:lnTo>
                    <a:pt x="1833" y="4793"/>
                  </a:lnTo>
                  <a:lnTo>
                    <a:pt x="1481" y="4863"/>
                  </a:lnTo>
                  <a:lnTo>
                    <a:pt x="1128" y="5004"/>
                  </a:lnTo>
                  <a:lnTo>
                    <a:pt x="846" y="5145"/>
                  </a:lnTo>
                  <a:lnTo>
                    <a:pt x="564" y="5427"/>
                  </a:lnTo>
                  <a:lnTo>
                    <a:pt x="283" y="5780"/>
                  </a:lnTo>
                  <a:lnTo>
                    <a:pt x="142" y="6273"/>
                  </a:lnTo>
                  <a:lnTo>
                    <a:pt x="71" y="6626"/>
                  </a:lnTo>
                  <a:lnTo>
                    <a:pt x="1" y="7048"/>
                  </a:lnTo>
                  <a:lnTo>
                    <a:pt x="71" y="7401"/>
                  </a:lnTo>
                  <a:lnTo>
                    <a:pt x="142" y="7753"/>
                  </a:lnTo>
                  <a:lnTo>
                    <a:pt x="212" y="8176"/>
                  </a:lnTo>
                  <a:lnTo>
                    <a:pt x="423" y="8529"/>
                  </a:lnTo>
                  <a:lnTo>
                    <a:pt x="564" y="8811"/>
                  </a:lnTo>
                  <a:lnTo>
                    <a:pt x="846" y="9163"/>
                  </a:lnTo>
                  <a:lnTo>
                    <a:pt x="1058" y="9374"/>
                  </a:lnTo>
                  <a:lnTo>
                    <a:pt x="1340" y="9586"/>
                  </a:lnTo>
                  <a:lnTo>
                    <a:pt x="1692" y="9727"/>
                  </a:lnTo>
                  <a:lnTo>
                    <a:pt x="1974" y="9868"/>
                  </a:lnTo>
                  <a:lnTo>
                    <a:pt x="2327" y="9868"/>
                  </a:lnTo>
                  <a:lnTo>
                    <a:pt x="2679" y="9797"/>
                  </a:lnTo>
                  <a:lnTo>
                    <a:pt x="3102" y="9656"/>
                  </a:lnTo>
                  <a:lnTo>
                    <a:pt x="3454" y="9374"/>
                  </a:lnTo>
                  <a:lnTo>
                    <a:pt x="4089" y="8670"/>
                  </a:lnTo>
                  <a:lnTo>
                    <a:pt x="4089" y="8952"/>
                  </a:lnTo>
                  <a:lnTo>
                    <a:pt x="4159" y="9163"/>
                  </a:lnTo>
                  <a:lnTo>
                    <a:pt x="4300" y="9304"/>
                  </a:lnTo>
                  <a:lnTo>
                    <a:pt x="4371" y="9445"/>
                  </a:lnTo>
                  <a:lnTo>
                    <a:pt x="4793" y="9656"/>
                  </a:lnTo>
                  <a:lnTo>
                    <a:pt x="5216" y="9797"/>
                  </a:lnTo>
                  <a:lnTo>
                    <a:pt x="5780" y="9797"/>
                  </a:lnTo>
                  <a:lnTo>
                    <a:pt x="6344" y="9656"/>
                  </a:lnTo>
                  <a:lnTo>
                    <a:pt x="6908" y="9515"/>
                  </a:lnTo>
                  <a:lnTo>
                    <a:pt x="7472" y="9304"/>
                  </a:lnTo>
                  <a:lnTo>
                    <a:pt x="8036" y="9022"/>
                  </a:lnTo>
                  <a:lnTo>
                    <a:pt x="8529" y="8670"/>
                  </a:lnTo>
                  <a:lnTo>
                    <a:pt x="8882" y="8317"/>
                  </a:lnTo>
                  <a:lnTo>
                    <a:pt x="9163" y="7894"/>
                  </a:lnTo>
                  <a:lnTo>
                    <a:pt x="9304" y="7542"/>
                  </a:lnTo>
                  <a:lnTo>
                    <a:pt x="9304" y="7330"/>
                  </a:lnTo>
                  <a:lnTo>
                    <a:pt x="9234" y="7119"/>
                  </a:lnTo>
                  <a:lnTo>
                    <a:pt x="9163" y="6907"/>
                  </a:lnTo>
                  <a:lnTo>
                    <a:pt x="9022" y="6696"/>
                  </a:lnTo>
                  <a:lnTo>
                    <a:pt x="8811" y="6485"/>
                  </a:lnTo>
                  <a:lnTo>
                    <a:pt x="8529" y="6344"/>
                  </a:lnTo>
                  <a:lnTo>
                    <a:pt x="9022" y="6132"/>
                  </a:lnTo>
                  <a:lnTo>
                    <a:pt x="9375" y="5780"/>
                  </a:lnTo>
                  <a:lnTo>
                    <a:pt x="9586" y="5427"/>
                  </a:lnTo>
                  <a:lnTo>
                    <a:pt x="9798" y="5004"/>
                  </a:lnTo>
                  <a:lnTo>
                    <a:pt x="9868" y="4511"/>
                  </a:lnTo>
                  <a:lnTo>
                    <a:pt x="9868" y="4018"/>
                  </a:lnTo>
                  <a:lnTo>
                    <a:pt x="9727" y="3595"/>
                  </a:lnTo>
                  <a:lnTo>
                    <a:pt x="9586" y="3101"/>
                  </a:lnTo>
                  <a:lnTo>
                    <a:pt x="9375" y="2678"/>
                  </a:lnTo>
                  <a:lnTo>
                    <a:pt x="9093" y="2396"/>
                  </a:lnTo>
                  <a:lnTo>
                    <a:pt x="8741" y="2115"/>
                  </a:lnTo>
                  <a:lnTo>
                    <a:pt x="8318" y="1974"/>
                  </a:lnTo>
                  <a:lnTo>
                    <a:pt x="7895" y="1903"/>
                  </a:lnTo>
                  <a:lnTo>
                    <a:pt x="7401" y="2044"/>
                  </a:lnTo>
                  <a:lnTo>
                    <a:pt x="6908" y="2255"/>
                  </a:lnTo>
                  <a:lnTo>
                    <a:pt x="6344" y="2749"/>
                  </a:lnTo>
                  <a:lnTo>
                    <a:pt x="6415" y="2115"/>
                  </a:lnTo>
                  <a:lnTo>
                    <a:pt x="6415" y="1621"/>
                  </a:lnTo>
                  <a:lnTo>
                    <a:pt x="6344" y="1198"/>
                  </a:lnTo>
                  <a:lnTo>
                    <a:pt x="6203" y="846"/>
                  </a:lnTo>
                  <a:lnTo>
                    <a:pt x="6062" y="564"/>
                  </a:lnTo>
                  <a:lnTo>
                    <a:pt x="5851" y="352"/>
                  </a:lnTo>
                  <a:lnTo>
                    <a:pt x="5569" y="141"/>
                  </a:lnTo>
                  <a:lnTo>
                    <a:pt x="5357" y="70"/>
                  </a:lnTo>
                  <a:lnTo>
                    <a:pt x="5005"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13" name="Google Shape;513;p9"/>
            <p:cNvGrpSpPr/>
            <p:nvPr/>
          </p:nvGrpSpPr>
          <p:grpSpPr>
            <a:xfrm>
              <a:off x="1863325" y="2900650"/>
              <a:ext cx="206200" cy="244975"/>
              <a:chOff x="4157100" y="2900650"/>
              <a:chExt cx="206200" cy="244975"/>
            </a:xfrm>
          </p:grpSpPr>
          <p:sp>
            <p:nvSpPr>
              <p:cNvPr id="514" name="Google Shape;514;p9"/>
              <p:cNvSpPr/>
              <p:nvPr/>
            </p:nvSpPr>
            <p:spPr>
              <a:xfrm>
                <a:off x="4157100" y="3031050"/>
                <a:ext cx="51125" cy="114575"/>
              </a:xfrm>
              <a:custGeom>
                <a:avLst/>
                <a:gdLst/>
                <a:ahLst/>
                <a:cxnLst/>
                <a:rect l="l" t="t" r="r" b="b"/>
                <a:pathLst>
                  <a:path w="2045" h="4583" extrusionOk="0">
                    <a:moveTo>
                      <a:pt x="776" y="1622"/>
                    </a:moveTo>
                    <a:lnTo>
                      <a:pt x="917" y="2045"/>
                    </a:lnTo>
                    <a:lnTo>
                      <a:pt x="988" y="2538"/>
                    </a:lnTo>
                    <a:lnTo>
                      <a:pt x="988" y="2961"/>
                    </a:lnTo>
                    <a:lnTo>
                      <a:pt x="988" y="3454"/>
                    </a:lnTo>
                    <a:lnTo>
                      <a:pt x="776" y="3032"/>
                    </a:lnTo>
                    <a:lnTo>
                      <a:pt x="706" y="2609"/>
                    </a:lnTo>
                    <a:lnTo>
                      <a:pt x="706" y="2115"/>
                    </a:lnTo>
                    <a:lnTo>
                      <a:pt x="776" y="1622"/>
                    </a:lnTo>
                    <a:close/>
                    <a:moveTo>
                      <a:pt x="706" y="1"/>
                    </a:moveTo>
                    <a:lnTo>
                      <a:pt x="565" y="71"/>
                    </a:lnTo>
                    <a:lnTo>
                      <a:pt x="353" y="424"/>
                    </a:lnTo>
                    <a:lnTo>
                      <a:pt x="212" y="917"/>
                    </a:lnTo>
                    <a:lnTo>
                      <a:pt x="71" y="1481"/>
                    </a:lnTo>
                    <a:lnTo>
                      <a:pt x="1" y="2679"/>
                    </a:lnTo>
                    <a:lnTo>
                      <a:pt x="1" y="3102"/>
                    </a:lnTo>
                    <a:lnTo>
                      <a:pt x="71" y="3384"/>
                    </a:lnTo>
                    <a:lnTo>
                      <a:pt x="142" y="3595"/>
                    </a:lnTo>
                    <a:lnTo>
                      <a:pt x="424" y="3877"/>
                    </a:lnTo>
                    <a:lnTo>
                      <a:pt x="706" y="4159"/>
                    </a:lnTo>
                    <a:lnTo>
                      <a:pt x="988" y="4371"/>
                    </a:lnTo>
                    <a:lnTo>
                      <a:pt x="1340" y="4512"/>
                    </a:lnTo>
                    <a:lnTo>
                      <a:pt x="1622" y="4582"/>
                    </a:lnTo>
                    <a:lnTo>
                      <a:pt x="1763" y="4512"/>
                    </a:lnTo>
                    <a:lnTo>
                      <a:pt x="1833" y="4441"/>
                    </a:lnTo>
                    <a:lnTo>
                      <a:pt x="1974" y="4300"/>
                    </a:lnTo>
                    <a:lnTo>
                      <a:pt x="1974" y="4159"/>
                    </a:lnTo>
                    <a:lnTo>
                      <a:pt x="2045" y="3736"/>
                    </a:lnTo>
                    <a:lnTo>
                      <a:pt x="2045" y="3173"/>
                    </a:lnTo>
                    <a:lnTo>
                      <a:pt x="1974" y="2538"/>
                    </a:lnTo>
                    <a:lnTo>
                      <a:pt x="1833" y="1833"/>
                    </a:lnTo>
                    <a:lnTo>
                      <a:pt x="1622" y="1199"/>
                    </a:lnTo>
                    <a:lnTo>
                      <a:pt x="1410" y="635"/>
                    </a:lnTo>
                    <a:lnTo>
                      <a:pt x="1129" y="212"/>
                    </a:lnTo>
                    <a:lnTo>
                      <a:pt x="988" y="71"/>
                    </a:lnTo>
                    <a:lnTo>
                      <a:pt x="847"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5" name="Google Shape;515;p9"/>
              <p:cNvSpPr/>
              <p:nvPr/>
            </p:nvSpPr>
            <p:spPr>
              <a:xfrm>
                <a:off x="4169450" y="2900650"/>
                <a:ext cx="88125" cy="104000"/>
              </a:xfrm>
              <a:custGeom>
                <a:avLst/>
                <a:gdLst/>
                <a:ahLst/>
                <a:cxnLst/>
                <a:rect l="l" t="t" r="r" b="b"/>
                <a:pathLst>
                  <a:path w="3525" h="4160" extrusionOk="0">
                    <a:moveTo>
                      <a:pt x="3031" y="1"/>
                    </a:moveTo>
                    <a:lnTo>
                      <a:pt x="2960" y="142"/>
                    </a:lnTo>
                    <a:lnTo>
                      <a:pt x="2749" y="494"/>
                    </a:lnTo>
                    <a:lnTo>
                      <a:pt x="2326" y="1692"/>
                    </a:lnTo>
                    <a:lnTo>
                      <a:pt x="2044" y="2327"/>
                    </a:lnTo>
                    <a:lnTo>
                      <a:pt x="1692" y="2891"/>
                    </a:lnTo>
                    <a:lnTo>
                      <a:pt x="1339" y="3314"/>
                    </a:lnTo>
                    <a:lnTo>
                      <a:pt x="1128" y="3455"/>
                    </a:lnTo>
                    <a:lnTo>
                      <a:pt x="846" y="3596"/>
                    </a:lnTo>
                    <a:lnTo>
                      <a:pt x="1128" y="2679"/>
                    </a:lnTo>
                    <a:lnTo>
                      <a:pt x="1410" y="1974"/>
                    </a:lnTo>
                    <a:lnTo>
                      <a:pt x="1903" y="1270"/>
                    </a:lnTo>
                    <a:lnTo>
                      <a:pt x="2538" y="565"/>
                    </a:lnTo>
                    <a:lnTo>
                      <a:pt x="2538" y="494"/>
                    </a:lnTo>
                    <a:lnTo>
                      <a:pt x="2467" y="565"/>
                    </a:lnTo>
                    <a:lnTo>
                      <a:pt x="1833" y="847"/>
                    </a:lnTo>
                    <a:lnTo>
                      <a:pt x="1128" y="1270"/>
                    </a:lnTo>
                    <a:lnTo>
                      <a:pt x="846" y="1481"/>
                    </a:lnTo>
                    <a:lnTo>
                      <a:pt x="705" y="1692"/>
                    </a:lnTo>
                    <a:lnTo>
                      <a:pt x="353" y="2256"/>
                    </a:lnTo>
                    <a:lnTo>
                      <a:pt x="71" y="2891"/>
                    </a:lnTo>
                    <a:lnTo>
                      <a:pt x="0" y="3243"/>
                    </a:lnTo>
                    <a:lnTo>
                      <a:pt x="0" y="3596"/>
                    </a:lnTo>
                    <a:lnTo>
                      <a:pt x="141" y="3878"/>
                    </a:lnTo>
                    <a:lnTo>
                      <a:pt x="353" y="4089"/>
                    </a:lnTo>
                    <a:lnTo>
                      <a:pt x="635" y="4159"/>
                    </a:lnTo>
                    <a:lnTo>
                      <a:pt x="916" y="4159"/>
                    </a:lnTo>
                    <a:lnTo>
                      <a:pt x="1269" y="4018"/>
                    </a:lnTo>
                    <a:lnTo>
                      <a:pt x="1551" y="3878"/>
                    </a:lnTo>
                    <a:lnTo>
                      <a:pt x="1903" y="3596"/>
                    </a:lnTo>
                    <a:lnTo>
                      <a:pt x="2185" y="3243"/>
                    </a:lnTo>
                    <a:lnTo>
                      <a:pt x="2820" y="2468"/>
                    </a:lnTo>
                    <a:lnTo>
                      <a:pt x="3242" y="1622"/>
                    </a:lnTo>
                    <a:lnTo>
                      <a:pt x="3383" y="1199"/>
                    </a:lnTo>
                    <a:lnTo>
                      <a:pt x="3454" y="847"/>
                    </a:lnTo>
                    <a:lnTo>
                      <a:pt x="3524" y="494"/>
                    </a:lnTo>
                    <a:lnTo>
                      <a:pt x="3454" y="283"/>
                    </a:lnTo>
                    <a:lnTo>
                      <a:pt x="3313" y="71"/>
                    </a:lnTo>
                    <a:lnTo>
                      <a:pt x="3101"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6" name="Google Shape;516;p9"/>
              <p:cNvSpPr/>
              <p:nvPr/>
            </p:nvSpPr>
            <p:spPr>
              <a:xfrm>
                <a:off x="4217025" y="3024000"/>
                <a:ext cx="146275" cy="104000"/>
              </a:xfrm>
              <a:custGeom>
                <a:avLst/>
                <a:gdLst/>
                <a:ahLst/>
                <a:cxnLst/>
                <a:rect l="l" t="t" r="r" b="b"/>
                <a:pathLst>
                  <a:path w="5851" h="4160" extrusionOk="0">
                    <a:moveTo>
                      <a:pt x="987" y="1"/>
                    </a:moveTo>
                    <a:lnTo>
                      <a:pt x="635" y="71"/>
                    </a:lnTo>
                    <a:lnTo>
                      <a:pt x="494" y="142"/>
                    </a:lnTo>
                    <a:lnTo>
                      <a:pt x="705" y="142"/>
                    </a:lnTo>
                    <a:lnTo>
                      <a:pt x="917" y="212"/>
                    </a:lnTo>
                    <a:lnTo>
                      <a:pt x="1198" y="283"/>
                    </a:lnTo>
                    <a:lnTo>
                      <a:pt x="1833" y="635"/>
                    </a:lnTo>
                    <a:lnTo>
                      <a:pt x="2467" y="1129"/>
                    </a:lnTo>
                    <a:lnTo>
                      <a:pt x="3665" y="2186"/>
                    </a:lnTo>
                    <a:lnTo>
                      <a:pt x="4441" y="2961"/>
                    </a:lnTo>
                    <a:lnTo>
                      <a:pt x="3947" y="2961"/>
                    </a:lnTo>
                    <a:lnTo>
                      <a:pt x="3242" y="2820"/>
                    </a:lnTo>
                    <a:lnTo>
                      <a:pt x="2467" y="2609"/>
                    </a:lnTo>
                    <a:lnTo>
                      <a:pt x="1692" y="2327"/>
                    </a:lnTo>
                    <a:lnTo>
                      <a:pt x="987" y="1904"/>
                    </a:lnTo>
                    <a:lnTo>
                      <a:pt x="423" y="1481"/>
                    </a:lnTo>
                    <a:lnTo>
                      <a:pt x="212" y="1269"/>
                    </a:lnTo>
                    <a:lnTo>
                      <a:pt x="71" y="988"/>
                    </a:lnTo>
                    <a:lnTo>
                      <a:pt x="0" y="706"/>
                    </a:lnTo>
                    <a:lnTo>
                      <a:pt x="0" y="988"/>
                    </a:lnTo>
                    <a:lnTo>
                      <a:pt x="71" y="1481"/>
                    </a:lnTo>
                    <a:lnTo>
                      <a:pt x="282" y="1974"/>
                    </a:lnTo>
                    <a:lnTo>
                      <a:pt x="635" y="2468"/>
                    </a:lnTo>
                    <a:lnTo>
                      <a:pt x="1057" y="2891"/>
                    </a:lnTo>
                    <a:lnTo>
                      <a:pt x="1480" y="3243"/>
                    </a:lnTo>
                    <a:lnTo>
                      <a:pt x="2044" y="3525"/>
                    </a:lnTo>
                    <a:lnTo>
                      <a:pt x="2538" y="3807"/>
                    </a:lnTo>
                    <a:lnTo>
                      <a:pt x="3101" y="4018"/>
                    </a:lnTo>
                    <a:lnTo>
                      <a:pt x="3665" y="4089"/>
                    </a:lnTo>
                    <a:lnTo>
                      <a:pt x="4229" y="4159"/>
                    </a:lnTo>
                    <a:lnTo>
                      <a:pt x="4723" y="4159"/>
                    </a:lnTo>
                    <a:lnTo>
                      <a:pt x="5146" y="4018"/>
                    </a:lnTo>
                    <a:lnTo>
                      <a:pt x="5498" y="3807"/>
                    </a:lnTo>
                    <a:lnTo>
                      <a:pt x="5709" y="3455"/>
                    </a:lnTo>
                    <a:lnTo>
                      <a:pt x="5850" y="3032"/>
                    </a:lnTo>
                    <a:lnTo>
                      <a:pt x="5850" y="2750"/>
                    </a:lnTo>
                    <a:lnTo>
                      <a:pt x="5780" y="2397"/>
                    </a:lnTo>
                    <a:lnTo>
                      <a:pt x="5568" y="2115"/>
                    </a:lnTo>
                    <a:lnTo>
                      <a:pt x="5286" y="1763"/>
                    </a:lnTo>
                    <a:lnTo>
                      <a:pt x="5005" y="1481"/>
                    </a:lnTo>
                    <a:lnTo>
                      <a:pt x="4582" y="1199"/>
                    </a:lnTo>
                    <a:lnTo>
                      <a:pt x="3736" y="635"/>
                    </a:lnTo>
                    <a:lnTo>
                      <a:pt x="2749" y="283"/>
                    </a:lnTo>
                    <a:lnTo>
                      <a:pt x="1762"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17" name="Google Shape;517;p9"/>
            <p:cNvGrpSpPr/>
            <p:nvPr/>
          </p:nvGrpSpPr>
          <p:grpSpPr>
            <a:xfrm>
              <a:off x="1923250" y="773800"/>
              <a:ext cx="290750" cy="361250"/>
              <a:chOff x="4217025" y="773800"/>
              <a:chExt cx="290750" cy="361250"/>
            </a:xfrm>
          </p:grpSpPr>
          <p:sp>
            <p:nvSpPr>
              <p:cNvPr id="518" name="Google Shape;518;p9"/>
              <p:cNvSpPr/>
              <p:nvPr/>
            </p:nvSpPr>
            <p:spPr>
              <a:xfrm>
                <a:off x="4231125" y="773800"/>
                <a:ext cx="56400" cy="135700"/>
              </a:xfrm>
              <a:custGeom>
                <a:avLst/>
                <a:gdLst/>
                <a:ahLst/>
                <a:cxnLst/>
                <a:rect l="l" t="t" r="r" b="b"/>
                <a:pathLst>
                  <a:path w="2256" h="5428" extrusionOk="0">
                    <a:moveTo>
                      <a:pt x="423" y="1128"/>
                    </a:moveTo>
                    <a:lnTo>
                      <a:pt x="846" y="1762"/>
                    </a:lnTo>
                    <a:lnTo>
                      <a:pt x="1057" y="2397"/>
                    </a:lnTo>
                    <a:lnTo>
                      <a:pt x="1198" y="3102"/>
                    </a:lnTo>
                    <a:lnTo>
                      <a:pt x="1198" y="3806"/>
                    </a:lnTo>
                    <a:lnTo>
                      <a:pt x="987" y="3524"/>
                    </a:lnTo>
                    <a:lnTo>
                      <a:pt x="775" y="3243"/>
                    </a:lnTo>
                    <a:lnTo>
                      <a:pt x="634" y="2961"/>
                    </a:lnTo>
                    <a:lnTo>
                      <a:pt x="493" y="2608"/>
                    </a:lnTo>
                    <a:lnTo>
                      <a:pt x="423" y="1903"/>
                    </a:lnTo>
                    <a:lnTo>
                      <a:pt x="423" y="1128"/>
                    </a:lnTo>
                    <a:close/>
                    <a:moveTo>
                      <a:pt x="0" y="0"/>
                    </a:moveTo>
                    <a:lnTo>
                      <a:pt x="0" y="776"/>
                    </a:lnTo>
                    <a:lnTo>
                      <a:pt x="71" y="2467"/>
                    </a:lnTo>
                    <a:lnTo>
                      <a:pt x="212" y="3454"/>
                    </a:lnTo>
                    <a:lnTo>
                      <a:pt x="353" y="4300"/>
                    </a:lnTo>
                    <a:lnTo>
                      <a:pt x="493" y="4652"/>
                    </a:lnTo>
                    <a:lnTo>
                      <a:pt x="705" y="5005"/>
                    </a:lnTo>
                    <a:lnTo>
                      <a:pt x="916" y="5216"/>
                    </a:lnTo>
                    <a:lnTo>
                      <a:pt x="1128" y="5357"/>
                    </a:lnTo>
                    <a:lnTo>
                      <a:pt x="1480" y="5428"/>
                    </a:lnTo>
                    <a:lnTo>
                      <a:pt x="1762" y="5357"/>
                    </a:lnTo>
                    <a:lnTo>
                      <a:pt x="1974" y="5216"/>
                    </a:lnTo>
                    <a:lnTo>
                      <a:pt x="2115" y="4934"/>
                    </a:lnTo>
                    <a:lnTo>
                      <a:pt x="2185" y="4582"/>
                    </a:lnTo>
                    <a:lnTo>
                      <a:pt x="2256" y="4229"/>
                    </a:lnTo>
                    <a:lnTo>
                      <a:pt x="2185" y="3736"/>
                    </a:lnTo>
                    <a:lnTo>
                      <a:pt x="2115" y="3243"/>
                    </a:lnTo>
                    <a:lnTo>
                      <a:pt x="1974" y="2749"/>
                    </a:lnTo>
                    <a:lnTo>
                      <a:pt x="1833" y="2185"/>
                    </a:lnTo>
                    <a:lnTo>
                      <a:pt x="1621" y="1692"/>
                    </a:lnTo>
                    <a:lnTo>
                      <a:pt x="1339" y="1269"/>
                    </a:lnTo>
                    <a:lnTo>
                      <a:pt x="1057" y="846"/>
                    </a:lnTo>
                    <a:lnTo>
                      <a:pt x="705" y="423"/>
                    </a:lnTo>
                    <a:lnTo>
                      <a:pt x="353" y="141"/>
                    </a:lnTo>
                    <a:lnTo>
                      <a:pt x="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9" name="Google Shape;519;p9"/>
              <p:cNvSpPr/>
              <p:nvPr/>
            </p:nvSpPr>
            <p:spPr>
              <a:xfrm>
                <a:off x="4291025" y="858375"/>
                <a:ext cx="216750" cy="109275"/>
              </a:xfrm>
              <a:custGeom>
                <a:avLst/>
                <a:gdLst/>
                <a:ahLst/>
                <a:cxnLst/>
                <a:rect l="l" t="t" r="r" b="b"/>
                <a:pathLst>
                  <a:path w="8670" h="4371" extrusionOk="0">
                    <a:moveTo>
                      <a:pt x="5851" y="1904"/>
                    </a:moveTo>
                    <a:lnTo>
                      <a:pt x="5075" y="2397"/>
                    </a:lnTo>
                    <a:lnTo>
                      <a:pt x="4300" y="2820"/>
                    </a:lnTo>
                    <a:lnTo>
                      <a:pt x="3525" y="3102"/>
                    </a:lnTo>
                    <a:lnTo>
                      <a:pt x="2749" y="3313"/>
                    </a:lnTo>
                    <a:lnTo>
                      <a:pt x="1199" y="3595"/>
                    </a:lnTo>
                    <a:lnTo>
                      <a:pt x="2326" y="3031"/>
                    </a:lnTo>
                    <a:lnTo>
                      <a:pt x="3454" y="2608"/>
                    </a:lnTo>
                    <a:lnTo>
                      <a:pt x="4652" y="2186"/>
                    </a:lnTo>
                    <a:lnTo>
                      <a:pt x="5851" y="1904"/>
                    </a:lnTo>
                    <a:close/>
                    <a:moveTo>
                      <a:pt x="8388" y="0"/>
                    </a:moveTo>
                    <a:lnTo>
                      <a:pt x="8177" y="141"/>
                    </a:lnTo>
                    <a:lnTo>
                      <a:pt x="7472" y="423"/>
                    </a:lnTo>
                    <a:lnTo>
                      <a:pt x="6344" y="776"/>
                    </a:lnTo>
                    <a:lnTo>
                      <a:pt x="3454" y="1833"/>
                    </a:lnTo>
                    <a:lnTo>
                      <a:pt x="2045" y="2397"/>
                    </a:lnTo>
                    <a:lnTo>
                      <a:pt x="1410" y="2679"/>
                    </a:lnTo>
                    <a:lnTo>
                      <a:pt x="846" y="2961"/>
                    </a:lnTo>
                    <a:lnTo>
                      <a:pt x="423" y="3243"/>
                    </a:lnTo>
                    <a:lnTo>
                      <a:pt x="141" y="3595"/>
                    </a:lnTo>
                    <a:lnTo>
                      <a:pt x="1" y="3877"/>
                    </a:lnTo>
                    <a:lnTo>
                      <a:pt x="1" y="4018"/>
                    </a:lnTo>
                    <a:lnTo>
                      <a:pt x="1" y="4159"/>
                    </a:lnTo>
                    <a:lnTo>
                      <a:pt x="71" y="4230"/>
                    </a:lnTo>
                    <a:lnTo>
                      <a:pt x="282" y="4300"/>
                    </a:lnTo>
                    <a:lnTo>
                      <a:pt x="776" y="4371"/>
                    </a:lnTo>
                    <a:lnTo>
                      <a:pt x="1481" y="4300"/>
                    </a:lnTo>
                    <a:lnTo>
                      <a:pt x="2256" y="4230"/>
                    </a:lnTo>
                    <a:lnTo>
                      <a:pt x="3807" y="3877"/>
                    </a:lnTo>
                    <a:lnTo>
                      <a:pt x="4793" y="3525"/>
                    </a:lnTo>
                    <a:lnTo>
                      <a:pt x="5498" y="3313"/>
                    </a:lnTo>
                    <a:lnTo>
                      <a:pt x="6203" y="2961"/>
                    </a:lnTo>
                    <a:lnTo>
                      <a:pt x="6908" y="2608"/>
                    </a:lnTo>
                    <a:lnTo>
                      <a:pt x="7542" y="2186"/>
                    </a:lnTo>
                    <a:lnTo>
                      <a:pt x="7895" y="1692"/>
                    </a:lnTo>
                    <a:lnTo>
                      <a:pt x="8459" y="776"/>
                    </a:lnTo>
                    <a:lnTo>
                      <a:pt x="8600" y="423"/>
                    </a:lnTo>
                    <a:lnTo>
                      <a:pt x="8670" y="141"/>
                    </a:lnTo>
                    <a:lnTo>
                      <a:pt x="860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0" name="Google Shape;520;p9"/>
              <p:cNvSpPr/>
              <p:nvPr/>
            </p:nvSpPr>
            <p:spPr>
              <a:xfrm>
                <a:off x="4217025" y="1004625"/>
                <a:ext cx="68750" cy="130425"/>
              </a:xfrm>
              <a:custGeom>
                <a:avLst/>
                <a:gdLst/>
                <a:ahLst/>
                <a:cxnLst/>
                <a:rect l="l" t="t" r="r" b="b"/>
                <a:pathLst>
                  <a:path w="2750" h="5217" extrusionOk="0">
                    <a:moveTo>
                      <a:pt x="1974" y="1"/>
                    </a:moveTo>
                    <a:lnTo>
                      <a:pt x="2115" y="142"/>
                    </a:lnTo>
                    <a:lnTo>
                      <a:pt x="2044" y="565"/>
                    </a:lnTo>
                    <a:lnTo>
                      <a:pt x="1833" y="1551"/>
                    </a:lnTo>
                    <a:lnTo>
                      <a:pt x="1480" y="2679"/>
                    </a:lnTo>
                    <a:lnTo>
                      <a:pt x="1269" y="3172"/>
                    </a:lnTo>
                    <a:lnTo>
                      <a:pt x="1057" y="3525"/>
                    </a:lnTo>
                    <a:lnTo>
                      <a:pt x="987" y="2891"/>
                    </a:lnTo>
                    <a:lnTo>
                      <a:pt x="1057" y="1833"/>
                    </a:lnTo>
                    <a:lnTo>
                      <a:pt x="1128" y="1340"/>
                    </a:lnTo>
                    <a:lnTo>
                      <a:pt x="1269" y="847"/>
                    </a:lnTo>
                    <a:lnTo>
                      <a:pt x="1410" y="494"/>
                    </a:lnTo>
                    <a:lnTo>
                      <a:pt x="1551" y="424"/>
                    </a:lnTo>
                    <a:lnTo>
                      <a:pt x="1621" y="353"/>
                    </a:lnTo>
                    <a:lnTo>
                      <a:pt x="1621" y="353"/>
                    </a:lnTo>
                    <a:lnTo>
                      <a:pt x="1410" y="424"/>
                    </a:lnTo>
                    <a:lnTo>
                      <a:pt x="1198" y="565"/>
                    </a:lnTo>
                    <a:lnTo>
                      <a:pt x="987" y="847"/>
                    </a:lnTo>
                    <a:lnTo>
                      <a:pt x="776" y="1128"/>
                    </a:lnTo>
                    <a:lnTo>
                      <a:pt x="423" y="1763"/>
                    </a:lnTo>
                    <a:lnTo>
                      <a:pt x="141" y="2538"/>
                    </a:lnTo>
                    <a:lnTo>
                      <a:pt x="0" y="3313"/>
                    </a:lnTo>
                    <a:lnTo>
                      <a:pt x="0" y="4018"/>
                    </a:lnTo>
                    <a:lnTo>
                      <a:pt x="0" y="4371"/>
                    </a:lnTo>
                    <a:lnTo>
                      <a:pt x="71" y="4653"/>
                    </a:lnTo>
                    <a:lnTo>
                      <a:pt x="212" y="4864"/>
                    </a:lnTo>
                    <a:lnTo>
                      <a:pt x="353" y="5005"/>
                    </a:lnTo>
                    <a:lnTo>
                      <a:pt x="705" y="5146"/>
                    </a:lnTo>
                    <a:lnTo>
                      <a:pt x="987" y="5217"/>
                    </a:lnTo>
                    <a:lnTo>
                      <a:pt x="1269" y="5076"/>
                    </a:lnTo>
                    <a:lnTo>
                      <a:pt x="1551" y="4935"/>
                    </a:lnTo>
                    <a:lnTo>
                      <a:pt x="1833" y="4653"/>
                    </a:lnTo>
                    <a:lnTo>
                      <a:pt x="2044" y="4300"/>
                    </a:lnTo>
                    <a:lnTo>
                      <a:pt x="2326" y="3877"/>
                    </a:lnTo>
                    <a:lnTo>
                      <a:pt x="2467" y="3454"/>
                    </a:lnTo>
                    <a:lnTo>
                      <a:pt x="2608" y="2961"/>
                    </a:lnTo>
                    <a:lnTo>
                      <a:pt x="2749" y="2468"/>
                    </a:lnTo>
                    <a:lnTo>
                      <a:pt x="2749" y="1974"/>
                    </a:lnTo>
                    <a:lnTo>
                      <a:pt x="2749" y="1481"/>
                    </a:lnTo>
                    <a:lnTo>
                      <a:pt x="2679" y="1058"/>
                    </a:lnTo>
                    <a:lnTo>
                      <a:pt x="2538" y="635"/>
                    </a:lnTo>
                    <a:lnTo>
                      <a:pt x="2326" y="283"/>
                    </a:lnTo>
                    <a:lnTo>
                      <a:pt x="1974"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21" name="Google Shape;521;p9"/>
            <p:cNvGrpSpPr/>
            <p:nvPr/>
          </p:nvGrpSpPr>
          <p:grpSpPr>
            <a:xfrm>
              <a:off x="959375" y="2320925"/>
              <a:ext cx="149800" cy="299575"/>
              <a:chOff x="3253150" y="2320925"/>
              <a:chExt cx="149800" cy="299575"/>
            </a:xfrm>
          </p:grpSpPr>
          <p:sp>
            <p:nvSpPr>
              <p:cNvPr id="522" name="Google Shape;522;p9"/>
              <p:cNvSpPr/>
              <p:nvPr/>
            </p:nvSpPr>
            <p:spPr>
              <a:xfrm>
                <a:off x="3290150" y="2476000"/>
                <a:ext cx="112800" cy="144500"/>
              </a:xfrm>
              <a:custGeom>
                <a:avLst/>
                <a:gdLst/>
                <a:ahLst/>
                <a:cxnLst/>
                <a:rect l="l" t="t" r="r" b="b"/>
                <a:pathLst>
                  <a:path w="4512" h="5780" extrusionOk="0">
                    <a:moveTo>
                      <a:pt x="2397" y="1480"/>
                    </a:moveTo>
                    <a:lnTo>
                      <a:pt x="1622" y="2467"/>
                    </a:lnTo>
                    <a:lnTo>
                      <a:pt x="1199" y="3101"/>
                    </a:lnTo>
                    <a:lnTo>
                      <a:pt x="917" y="3665"/>
                    </a:lnTo>
                    <a:lnTo>
                      <a:pt x="1270" y="2749"/>
                    </a:lnTo>
                    <a:lnTo>
                      <a:pt x="1481" y="2397"/>
                    </a:lnTo>
                    <a:lnTo>
                      <a:pt x="1763" y="2044"/>
                    </a:lnTo>
                    <a:lnTo>
                      <a:pt x="2045" y="1762"/>
                    </a:lnTo>
                    <a:lnTo>
                      <a:pt x="2397" y="1480"/>
                    </a:lnTo>
                    <a:close/>
                    <a:moveTo>
                      <a:pt x="3455" y="1762"/>
                    </a:moveTo>
                    <a:lnTo>
                      <a:pt x="3384" y="2115"/>
                    </a:lnTo>
                    <a:lnTo>
                      <a:pt x="3173" y="2608"/>
                    </a:lnTo>
                    <a:lnTo>
                      <a:pt x="2820" y="3172"/>
                    </a:lnTo>
                    <a:lnTo>
                      <a:pt x="2468" y="3806"/>
                    </a:lnTo>
                    <a:lnTo>
                      <a:pt x="2045" y="4370"/>
                    </a:lnTo>
                    <a:lnTo>
                      <a:pt x="1833" y="4511"/>
                    </a:lnTo>
                    <a:lnTo>
                      <a:pt x="1622" y="4723"/>
                    </a:lnTo>
                    <a:lnTo>
                      <a:pt x="1411" y="4793"/>
                    </a:lnTo>
                    <a:lnTo>
                      <a:pt x="1199" y="4793"/>
                    </a:lnTo>
                    <a:lnTo>
                      <a:pt x="1058" y="4652"/>
                    </a:lnTo>
                    <a:lnTo>
                      <a:pt x="917" y="4511"/>
                    </a:lnTo>
                    <a:lnTo>
                      <a:pt x="1270" y="4229"/>
                    </a:lnTo>
                    <a:lnTo>
                      <a:pt x="1622" y="3877"/>
                    </a:lnTo>
                    <a:lnTo>
                      <a:pt x="1904" y="3524"/>
                    </a:lnTo>
                    <a:lnTo>
                      <a:pt x="2186" y="3101"/>
                    </a:lnTo>
                    <a:lnTo>
                      <a:pt x="3455" y="1762"/>
                    </a:lnTo>
                    <a:close/>
                    <a:moveTo>
                      <a:pt x="2609" y="0"/>
                    </a:moveTo>
                    <a:lnTo>
                      <a:pt x="2397" y="71"/>
                    </a:lnTo>
                    <a:lnTo>
                      <a:pt x="2186" y="212"/>
                    </a:lnTo>
                    <a:lnTo>
                      <a:pt x="2045" y="423"/>
                    </a:lnTo>
                    <a:lnTo>
                      <a:pt x="1833" y="705"/>
                    </a:lnTo>
                    <a:lnTo>
                      <a:pt x="1763" y="987"/>
                    </a:lnTo>
                    <a:lnTo>
                      <a:pt x="1763" y="1057"/>
                    </a:lnTo>
                    <a:lnTo>
                      <a:pt x="1833" y="1057"/>
                    </a:lnTo>
                    <a:lnTo>
                      <a:pt x="2045" y="1128"/>
                    </a:lnTo>
                    <a:lnTo>
                      <a:pt x="2256" y="1057"/>
                    </a:lnTo>
                    <a:lnTo>
                      <a:pt x="2820" y="916"/>
                    </a:lnTo>
                    <a:lnTo>
                      <a:pt x="3032" y="846"/>
                    </a:lnTo>
                    <a:lnTo>
                      <a:pt x="2609" y="1198"/>
                    </a:lnTo>
                    <a:lnTo>
                      <a:pt x="2115" y="1410"/>
                    </a:lnTo>
                    <a:lnTo>
                      <a:pt x="1199" y="1974"/>
                    </a:lnTo>
                    <a:lnTo>
                      <a:pt x="847" y="2256"/>
                    </a:lnTo>
                    <a:lnTo>
                      <a:pt x="494" y="2608"/>
                    </a:lnTo>
                    <a:lnTo>
                      <a:pt x="212" y="3101"/>
                    </a:lnTo>
                    <a:lnTo>
                      <a:pt x="1" y="3665"/>
                    </a:lnTo>
                    <a:lnTo>
                      <a:pt x="1" y="4229"/>
                    </a:lnTo>
                    <a:lnTo>
                      <a:pt x="71" y="4723"/>
                    </a:lnTo>
                    <a:lnTo>
                      <a:pt x="212" y="5145"/>
                    </a:lnTo>
                    <a:lnTo>
                      <a:pt x="494" y="5498"/>
                    </a:lnTo>
                    <a:lnTo>
                      <a:pt x="847" y="5709"/>
                    </a:lnTo>
                    <a:lnTo>
                      <a:pt x="1340" y="5780"/>
                    </a:lnTo>
                    <a:lnTo>
                      <a:pt x="1833" y="5709"/>
                    </a:lnTo>
                    <a:lnTo>
                      <a:pt x="2397" y="5427"/>
                    </a:lnTo>
                    <a:lnTo>
                      <a:pt x="2891" y="5005"/>
                    </a:lnTo>
                    <a:lnTo>
                      <a:pt x="3455" y="4441"/>
                    </a:lnTo>
                    <a:lnTo>
                      <a:pt x="3877" y="3736"/>
                    </a:lnTo>
                    <a:lnTo>
                      <a:pt x="4230" y="2960"/>
                    </a:lnTo>
                    <a:lnTo>
                      <a:pt x="4371" y="2608"/>
                    </a:lnTo>
                    <a:lnTo>
                      <a:pt x="4441" y="2185"/>
                    </a:lnTo>
                    <a:lnTo>
                      <a:pt x="4512" y="1833"/>
                    </a:lnTo>
                    <a:lnTo>
                      <a:pt x="4441" y="1480"/>
                    </a:lnTo>
                    <a:lnTo>
                      <a:pt x="4371" y="1128"/>
                    </a:lnTo>
                    <a:lnTo>
                      <a:pt x="4230" y="775"/>
                    </a:lnTo>
                    <a:lnTo>
                      <a:pt x="4018" y="494"/>
                    </a:lnTo>
                    <a:lnTo>
                      <a:pt x="3666" y="282"/>
                    </a:lnTo>
                    <a:lnTo>
                      <a:pt x="3384" y="141"/>
                    </a:lnTo>
                    <a:lnTo>
                      <a:pt x="3102"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3" name="Google Shape;523;p9"/>
              <p:cNvSpPr/>
              <p:nvPr/>
            </p:nvSpPr>
            <p:spPr>
              <a:xfrm>
                <a:off x="3253150" y="2320925"/>
                <a:ext cx="100475" cy="130425"/>
              </a:xfrm>
              <a:custGeom>
                <a:avLst/>
                <a:gdLst/>
                <a:ahLst/>
                <a:cxnLst/>
                <a:rect l="l" t="t" r="r" b="b"/>
                <a:pathLst>
                  <a:path w="4019" h="5217" extrusionOk="0">
                    <a:moveTo>
                      <a:pt x="2045" y="1128"/>
                    </a:moveTo>
                    <a:lnTo>
                      <a:pt x="2186" y="1199"/>
                    </a:lnTo>
                    <a:lnTo>
                      <a:pt x="2397" y="1410"/>
                    </a:lnTo>
                    <a:lnTo>
                      <a:pt x="2609" y="1763"/>
                    </a:lnTo>
                    <a:lnTo>
                      <a:pt x="2750" y="2256"/>
                    </a:lnTo>
                    <a:lnTo>
                      <a:pt x="2820" y="2749"/>
                    </a:lnTo>
                    <a:lnTo>
                      <a:pt x="2750" y="3243"/>
                    </a:lnTo>
                    <a:lnTo>
                      <a:pt x="2679" y="3525"/>
                    </a:lnTo>
                    <a:lnTo>
                      <a:pt x="2609" y="3736"/>
                    </a:lnTo>
                    <a:lnTo>
                      <a:pt x="2256" y="3243"/>
                    </a:lnTo>
                    <a:lnTo>
                      <a:pt x="1904" y="2608"/>
                    </a:lnTo>
                    <a:lnTo>
                      <a:pt x="1763" y="2327"/>
                    </a:lnTo>
                    <a:lnTo>
                      <a:pt x="1622" y="1974"/>
                    </a:lnTo>
                    <a:lnTo>
                      <a:pt x="1622" y="1692"/>
                    </a:lnTo>
                    <a:lnTo>
                      <a:pt x="1692" y="1410"/>
                    </a:lnTo>
                    <a:lnTo>
                      <a:pt x="1833" y="1269"/>
                    </a:lnTo>
                    <a:lnTo>
                      <a:pt x="1904" y="1128"/>
                    </a:lnTo>
                    <a:close/>
                    <a:moveTo>
                      <a:pt x="846" y="1481"/>
                    </a:moveTo>
                    <a:lnTo>
                      <a:pt x="987" y="1692"/>
                    </a:lnTo>
                    <a:lnTo>
                      <a:pt x="1128" y="2045"/>
                    </a:lnTo>
                    <a:lnTo>
                      <a:pt x="1199" y="2679"/>
                    </a:lnTo>
                    <a:lnTo>
                      <a:pt x="1340" y="3454"/>
                    </a:lnTo>
                    <a:lnTo>
                      <a:pt x="1481" y="3807"/>
                    </a:lnTo>
                    <a:lnTo>
                      <a:pt x="1622" y="4089"/>
                    </a:lnTo>
                    <a:lnTo>
                      <a:pt x="776" y="3454"/>
                    </a:lnTo>
                    <a:lnTo>
                      <a:pt x="706" y="3243"/>
                    </a:lnTo>
                    <a:lnTo>
                      <a:pt x="635" y="2961"/>
                    </a:lnTo>
                    <a:lnTo>
                      <a:pt x="635" y="2467"/>
                    </a:lnTo>
                    <a:lnTo>
                      <a:pt x="706" y="1974"/>
                    </a:lnTo>
                    <a:lnTo>
                      <a:pt x="846" y="1481"/>
                    </a:lnTo>
                    <a:close/>
                    <a:moveTo>
                      <a:pt x="2397" y="1"/>
                    </a:moveTo>
                    <a:lnTo>
                      <a:pt x="1974" y="71"/>
                    </a:lnTo>
                    <a:lnTo>
                      <a:pt x="1481" y="141"/>
                    </a:lnTo>
                    <a:lnTo>
                      <a:pt x="1058" y="423"/>
                    </a:lnTo>
                    <a:lnTo>
                      <a:pt x="706" y="705"/>
                    </a:lnTo>
                    <a:lnTo>
                      <a:pt x="424" y="1128"/>
                    </a:lnTo>
                    <a:lnTo>
                      <a:pt x="212" y="1551"/>
                    </a:lnTo>
                    <a:lnTo>
                      <a:pt x="71" y="2045"/>
                    </a:lnTo>
                    <a:lnTo>
                      <a:pt x="1" y="2538"/>
                    </a:lnTo>
                    <a:lnTo>
                      <a:pt x="1" y="3102"/>
                    </a:lnTo>
                    <a:lnTo>
                      <a:pt x="71" y="3595"/>
                    </a:lnTo>
                    <a:lnTo>
                      <a:pt x="212" y="4018"/>
                    </a:lnTo>
                    <a:lnTo>
                      <a:pt x="424" y="4441"/>
                    </a:lnTo>
                    <a:lnTo>
                      <a:pt x="706" y="4793"/>
                    </a:lnTo>
                    <a:lnTo>
                      <a:pt x="1058" y="5005"/>
                    </a:lnTo>
                    <a:lnTo>
                      <a:pt x="1481" y="5146"/>
                    </a:lnTo>
                    <a:lnTo>
                      <a:pt x="1974" y="5216"/>
                    </a:lnTo>
                    <a:lnTo>
                      <a:pt x="2468" y="5075"/>
                    </a:lnTo>
                    <a:lnTo>
                      <a:pt x="2891" y="4934"/>
                    </a:lnTo>
                    <a:lnTo>
                      <a:pt x="3172" y="4652"/>
                    </a:lnTo>
                    <a:lnTo>
                      <a:pt x="3454" y="4300"/>
                    </a:lnTo>
                    <a:lnTo>
                      <a:pt x="3736" y="3948"/>
                    </a:lnTo>
                    <a:lnTo>
                      <a:pt x="3877" y="3525"/>
                    </a:lnTo>
                    <a:lnTo>
                      <a:pt x="4018" y="3102"/>
                    </a:lnTo>
                    <a:lnTo>
                      <a:pt x="4018" y="2608"/>
                    </a:lnTo>
                    <a:lnTo>
                      <a:pt x="4018" y="2186"/>
                    </a:lnTo>
                    <a:lnTo>
                      <a:pt x="4018" y="1692"/>
                    </a:lnTo>
                    <a:lnTo>
                      <a:pt x="3877" y="1269"/>
                    </a:lnTo>
                    <a:lnTo>
                      <a:pt x="3666" y="917"/>
                    </a:lnTo>
                    <a:lnTo>
                      <a:pt x="3454" y="564"/>
                    </a:lnTo>
                    <a:lnTo>
                      <a:pt x="3172" y="282"/>
                    </a:lnTo>
                    <a:lnTo>
                      <a:pt x="2820" y="141"/>
                    </a:lnTo>
                    <a:lnTo>
                      <a:pt x="2397"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24" name="Google Shape;524;p9"/>
            <p:cNvGrpSpPr/>
            <p:nvPr/>
          </p:nvGrpSpPr>
          <p:grpSpPr>
            <a:xfrm>
              <a:off x="1193750" y="3986125"/>
              <a:ext cx="766525" cy="1452000"/>
              <a:chOff x="3487525" y="3986125"/>
              <a:chExt cx="766525" cy="1452000"/>
            </a:xfrm>
          </p:grpSpPr>
          <p:sp>
            <p:nvSpPr>
              <p:cNvPr id="525" name="Google Shape;525;p9"/>
              <p:cNvSpPr/>
              <p:nvPr/>
            </p:nvSpPr>
            <p:spPr>
              <a:xfrm>
                <a:off x="3506900" y="3986125"/>
                <a:ext cx="747150" cy="1452000"/>
              </a:xfrm>
              <a:custGeom>
                <a:avLst/>
                <a:gdLst/>
                <a:ahLst/>
                <a:cxnLst/>
                <a:rect l="l" t="t" r="r" b="b"/>
                <a:pathLst>
                  <a:path w="29886" h="58080" extrusionOk="0">
                    <a:moveTo>
                      <a:pt x="20441" y="33974"/>
                    </a:moveTo>
                    <a:lnTo>
                      <a:pt x="21568" y="34608"/>
                    </a:lnTo>
                    <a:lnTo>
                      <a:pt x="23189" y="35665"/>
                    </a:lnTo>
                    <a:lnTo>
                      <a:pt x="24035" y="36229"/>
                    </a:lnTo>
                    <a:lnTo>
                      <a:pt x="24670" y="36793"/>
                    </a:lnTo>
                    <a:lnTo>
                      <a:pt x="25092" y="37216"/>
                    </a:lnTo>
                    <a:lnTo>
                      <a:pt x="25233" y="37427"/>
                    </a:lnTo>
                    <a:lnTo>
                      <a:pt x="25233" y="37568"/>
                    </a:lnTo>
                    <a:lnTo>
                      <a:pt x="23048" y="35947"/>
                    </a:lnTo>
                    <a:lnTo>
                      <a:pt x="20441" y="33974"/>
                    </a:lnTo>
                    <a:close/>
                    <a:moveTo>
                      <a:pt x="917" y="0"/>
                    </a:moveTo>
                    <a:lnTo>
                      <a:pt x="776" y="141"/>
                    </a:lnTo>
                    <a:lnTo>
                      <a:pt x="635" y="282"/>
                    </a:lnTo>
                    <a:lnTo>
                      <a:pt x="564" y="564"/>
                    </a:lnTo>
                    <a:lnTo>
                      <a:pt x="353" y="1198"/>
                    </a:lnTo>
                    <a:lnTo>
                      <a:pt x="212" y="2044"/>
                    </a:lnTo>
                    <a:lnTo>
                      <a:pt x="0" y="3595"/>
                    </a:lnTo>
                    <a:lnTo>
                      <a:pt x="0" y="4511"/>
                    </a:lnTo>
                    <a:lnTo>
                      <a:pt x="71" y="5216"/>
                    </a:lnTo>
                    <a:lnTo>
                      <a:pt x="141" y="5921"/>
                    </a:lnTo>
                    <a:lnTo>
                      <a:pt x="494" y="7331"/>
                    </a:lnTo>
                    <a:lnTo>
                      <a:pt x="987" y="8740"/>
                    </a:lnTo>
                    <a:lnTo>
                      <a:pt x="1551" y="10009"/>
                    </a:lnTo>
                    <a:lnTo>
                      <a:pt x="2326" y="11419"/>
                    </a:lnTo>
                    <a:lnTo>
                      <a:pt x="3243" y="12758"/>
                    </a:lnTo>
                    <a:lnTo>
                      <a:pt x="4159" y="14097"/>
                    </a:lnTo>
                    <a:lnTo>
                      <a:pt x="5216" y="15366"/>
                    </a:lnTo>
                    <a:lnTo>
                      <a:pt x="5710" y="15930"/>
                    </a:lnTo>
                    <a:lnTo>
                      <a:pt x="6344" y="16635"/>
                    </a:lnTo>
                    <a:lnTo>
                      <a:pt x="7683" y="18115"/>
                    </a:lnTo>
                    <a:lnTo>
                      <a:pt x="8388" y="18890"/>
                    </a:lnTo>
                    <a:lnTo>
                      <a:pt x="8952" y="19665"/>
                    </a:lnTo>
                    <a:lnTo>
                      <a:pt x="9375" y="20370"/>
                    </a:lnTo>
                    <a:lnTo>
                      <a:pt x="9586" y="20723"/>
                    </a:lnTo>
                    <a:lnTo>
                      <a:pt x="9657" y="21146"/>
                    </a:lnTo>
                    <a:lnTo>
                      <a:pt x="9727" y="21568"/>
                    </a:lnTo>
                    <a:lnTo>
                      <a:pt x="9657" y="21991"/>
                    </a:lnTo>
                    <a:lnTo>
                      <a:pt x="9586" y="22485"/>
                    </a:lnTo>
                    <a:lnTo>
                      <a:pt x="9375" y="22978"/>
                    </a:lnTo>
                    <a:lnTo>
                      <a:pt x="9022" y="24035"/>
                    </a:lnTo>
                    <a:lnTo>
                      <a:pt x="8811" y="24599"/>
                    </a:lnTo>
                    <a:lnTo>
                      <a:pt x="8670" y="25163"/>
                    </a:lnTo>
                    <a:lnTo>
                      <a:pt x="8599" y="25798"/>
                    </a:lnTo>
                    <a:lnTo>
                      <a:pt x="8599" y="26432"/>
                    </a:lnTo>
                    <a:lnTo>
                      <a:pt x="8599" y="27912"/>
                    </a:lnTo>
                    <a:lnTo>
                      <a:pt x="8599" y="29251"/>
                    </a:lnTo>
                    <a:lnTo>
                      <a:pt x="8529" y="29886"/>
                    </a:lnTo>
                    <a:lnTo>
                      <a:pt x="8317" y="30449"/>
                    </a:lnTo>
                    <a:lnTo>
                      <a:pt x="8247" y="30590"/>
                    </a:lnTo>
                    <a:lnTo>
                      <a:pt x="8106" y="30802"/>
                    </a:lnTo>
                    <a:lnTo>
                      <a:pt x="7683" y="31084"/>
                    </a:lnTo>
                    <a:lnTo>
                      <a:pt x="6626" y="31859"/>
                    </a:lnTo>
                    <a:lnTo>
                      <a:pt x="6132" y="32212"/>
                    </a:lnTo>
                    <a:lnTo>
                      <a:pt x="5780" y="32634"/>
                    </a:lnTo>
                    <a:lnTo>
                      <a:pt x="5639" y="32846"/>
                    </a:lnTo>
                    <a:lnTo>
                      <a:pt x="5639" y="33128"/>
                    </a:lnTo>
                    <a:lnTo>
                      <a:pt x="5639" y="33339"/>
                    </a:lnTo>
                    <a:lnTo>
                      <a:pt x="5710" y="33621"/>
                    </a:lnTo>
                    <a:lnTo>
                      <a:pt x="5850" y="33762"/>
                    </a:lnTo>
                    <a:lnTo>
                      <a:pt x="6132" y="33762"/>
                    </a:lnTo>
                    <a:lnTo>
                      <a:pt x="6344" y="33692"/>
                    </a:lnTo>
                    <a:lnTo>
                      <a:pt x="6696" y="33480"/>
                    </a:lnTo>
                    <a:lnTo>
                      <a:pt x="7119" y="33057"/>
                    </a:lnTo>
                    <a:lnTo>
                      <a:pt x="7894" y="32141"/>
                    </a:lnTo>
                    <a:lnTo>
                      <a:pt x="8388" y="31507"/>
                    </a:lnTo>
                    <a:lnTo>
                      <a:pt x="8388" y="31859"/>
                    </a:lnTo>
                    <a:lnTo>
                      <a:pt x="8176" y="32353"/>
                    </a:lnTo>
                    <a:lnTo>
                      <a:pt x="7754" y="33480"/>
                    </a:lnTo>
                    <a:lnTo>
                      <a:pt x="7542" y="34115"/>
                    </a:lnTo>
                    <a:lnTo>
                      <a:pt x="7401" y="34608"/>
                    </a:lnTo>
                    <a:lnTo>
                      <a:pt x="7401" y="34820"/>
                    </a:lnTo>
                    <a:lnTo>
                      <a:pt x="7401" y="35031"/>
                    </a:lnTo>
                    <a:lnTo>
                      <a:pt x="7472" y="35172"/>
                    </a:lnTo>
                    <a:lnTo>
                      <a:pt x="7613" y="35242"/>
                    </a:lnTo>
                    <a:lnTo>
                      <a:pt x="7965" y="35242"/>
                    </a:lnTo>
                    <a:lnTo>
                      <a:pt x="8106" y="35172"/>
                    </a:lnTo>
                    <a:lnTo>
                      <a:pt x="8176" y="35031"/>
                    </a:lnTo>
                    <a:lnTo>
                      <a:pt x="8388" y="34749"/>
                    </a:lnTo>
                    <a:lnTo>
                      <a:pt x="8458" y="34326"/>
                    </a:lnTo>
                    <a:lnTo>
                      <a:pt x="8529" y="33410"/>
                    </a:lnTo>
                    <a:lnTo>
                      <a:pt x="8599" y="32705"/>
                    </a:lnTo>
                    <a:lnTo>
                      <a:pt x="8740" y="33410"/>
                    </a:lnTo>
                    <a:lnTo>
                      <a:pt x="8952" y="33903"/>
                    </a:lnTo>
                    <a:lnTo>
                      <a:pt x="9163" y="34256"/>
                    </a:lnTo>
                    <a:lnTo>
                      <a:pt x="9375" y="34397"/>
                    </a:lnTo>
                    <a:lnTo>
                      <a:pt x="9516" y="34397"/>
                    </a:lnTo>
                    <a:lnTo>
                      <a:pt x="9586" y="34326"/>
                    </a:lnTo>
                    <a:lnTo>
                      <a:pt x="9657" y="34256"/>
                    </a:lnTo>
                    <a:lnTo>
                      <a:pt x="9727" y="34044"/>
                    </a:lnTo>
                    <a:lnTo>
                      <a:pt x="9798" y="33551"/>
                    </a:lnTo>
                    <a:lnTo>
                      <a:pt x="9657" y="32775"/>
                    </a:lnTo>
                    <a:lnTo>
                      <a:pt x="10079" y="33410"/>
                    </a:lnTo>
                    <a:lnTo>
                      <a:pt x="10643" y="34256"/>
                    </a:lnTo>
                    <a:lnTo>
                      <a:pt x="10925" y="34608"/>
                    </a:lnTo>
                    <a:lnTo>
                      <a:pt x="11207" y="34890"/>
                    </a:lnTo>
                    <a:lnTo>
                      <a:pt x="11419" y="34960"/>
                    </a:lnTo>
                    <a:lnTo>
                      <a:pt x="11701" y="34960"/>
                    </a:lnTo>
                    <a:lnTo>
                      <a:pt x="11842" y="34890"/>
                    </a:lnTo>
                    <a:lnTo>
                      <a:pt x="11912" y="34749"/>
                    </a:lnTo>
                    <a:lnTo>
                      <a:pt x="11983" y="34538"/>
                    </a:lnTo>
                    <a:lnTo>
                      <a:pt x="11983" y="34397"/>
                    </a:lnTo>
                    <a:lnTo>
                      <a:pt x="11842" y="34185"/>
                    </a:lnTo>
                    <a:lnTo>
                      <a:pt x="11560" y="33762"/>
                    </a:lnTo>
                    <a:lnTo>
                      <a:pt x="11207" y="33269"/>
                    </a:lnTo>
                    <a:lnTo>
                      <a:pt x="10291" y="32494"/>
                    </a:lnTo>
                    <a:lnTo>
                      <a:pt x="9657" y="31930"/>
                    </a:lnTo>
                    <a:lnTo>
                      <a:pt x="10643" y="32494"/>
                    </a:lnTo>
                    <a:lnTo>
                      <a:pt x="11771" y="33198"/>
                    </a:lnTo>
                    <a:lnTo>
                      <a:pt x="12194" y="33339"/>
                    </a:lnTo>
                    <a:lnTo>
                      <a:pt x="12335" y="33339"/>
                    </a:lnTo>
                    <a:lnTo>
                      <a:pt x="12335" y="33269"/>
                    </a:lnTo>
                    <a:lnTo>
                      <a:pt x="12335" y="33128"/>
                    </a:lnTo>
                    <a:lnTo>
                      <a:pt x="12124" y="32916"/>
                    </a:lnTo>
                    <a:lnTo>
                      <a:pt x="11489" y="32141"/>
                    </a:lnTo>
                    <a:lnTo>
                      <a:pt x="11137" y="31789"/>
                    </a:lnTo>
                    <a:lnTo>
                      <a:pt x="10784" y="31577"/>
                    </a:lnTo>
                    <a:lnTo>
                      <a:pt x="10220" y="31295"/>
                    </a:lnTo>
                    <a:lnTo>
                      <a:pt x="10009" y="31154"/>
                    </a:lnTo>
                    <a:lnTo>
                      <a:pt x="9727" y="30943"/>
                    </a:lnTo>
                    <a:lnTo>
                      <a:pt x="9516" y="30590"/>
                    </a:lnTo>
                    <a:lnTo>
                      <a:pt x="9304" y="30027"/>
                    </a:lnTo>
                    <a:lnTo>
                      <a:pt x="9234" y="29604"/>
                    </a:lnTo>
                    <a:lnTo>
                      <a:pt x="9163" y="29181"/>
                    </a:lnTo>
                    <a:lnTo>
                      <a:pt x="9234" y="28123"/>
                    </a:lnTo>
                    <a:lnTo>
                      <a:pt x="9445" y="26291"/>
                    </a:lnTo>
                    <a:lnTo>
                      <a:pt x="10079" y="27348"/>
                    </a:lnTo>
                    <a:lnTo>
                      <a:pt x="10573" y="28123"/>
                    </a:lnTo>
                    <a:lnTo>
                      <a:pt x="11066" y="28899"/>
                    </a:lnTo>
                    <a:lnTo>
                      <a:pt x="11560" y="29392"/>
                    </a:lnTo>
                    <a:lnTo>
                      <a:pt x="11771" y="29533"/>
                    </a:lnTo>
                    <a:lnTo>
                      <a:pt x="11983" y="29604"/>
                    </a:lnTo>
                    <a:lnTo>
                      <a:pt x="12194" y="29533"/>
                    </a:lnTo>
                    <a:lnTo>
                      <a:pt x="12335" y="29322"/>
                    </a:lnTo>
                    <a:lnTo>
                      <a:pt x="12405" y="28969"/>
                    </a:lnTo>
                    <a:lnTo>
                      <a:pt x="12405" y="28476"/>
                    </a:lnTo>
                    <a:lnTo>
                      <a:pt x="12335" y="28194"/>
                    </a:lnTo>
                    <a:lnTo>
                      <a:pt x="12194" y="27842"/>
                    </a:lnTo>
                    <a:lnTo>
                      <a:pt x="11560" y="27066"/>
                    </a:lnTo>
                    <a:lnTo>
                      <a:pt x="10855" y="26361"/>
                    </a:lnTo>
                    <a:lnTo>
                      <a:pt x="10573" y="26009"/>
                    </a:lnTo>
                    <a:lnTo>
                      <a:pt x="10361" y="25798"/>
                    </a:lnTo>
                    <a:lnTo>
                      <a:pt x="9939" y="25586"/>
                    </a:lnTo>
                    <a:lnTo>
                      <a:pt x="9727" y="25516"/>
                    </a:lnTo>
                    <a:lnTo>
                      <a:pt x="9657" y="25375"/>
                    </a:lnTo>
                    <a:lnTo>
                      <a:pt x="9586" y="25234"/>
                    </a:lnTo>
                    <a:lnTo>
                      <a:pt x="9516" y="25022"/>
                    </a:lnTo>
                    <a:lnTo>
                      <a:pt x="9657" y="24670"/>
                    </a:lnTo>
                    <a:lnTo>
                      <a:pt x="9939" y="23260"/>
                    </a:lnTo>
                    <a:lnTo>
                      <a:pt x="10150" y="21850"/>
                    </a:lnTo>
                    <a:lnTo>
                      <a:pt x="11842" y="24388"/>
                    </a:lnTo>
                    <a:lnTo>
                      <a:pt x="12899" y="25938"/>
                    </a:lnTo>
                    <a:lnTo>
                      <a:pt x="13886" y="27630"/>
                    </a:lnTo>
                    <a:lnTo>
                      <a:pt x="14731" y="29322"/>
                    </a:lnTo>
                    <a:lnTo>
                      <a:pt x="15154" y="30168"/>
                    </a:lnTo>
                    <a:lnTo>
                      <a:pt x="15436" y="30943"/>
                    </a:lnTo>
                    <a:lnTo>
                      <a:pt x="15648" y="31718"/>
                    </a:lnTo>
                    <a:lnTo>
                      <a:pt x="15718" y="32353"/>
                    </a:lnTo>
                    <a:lnTo>
                      <a:pt x="15718" y="32987"/>
                    </a:lnTo>
                    <a:lnTo>
                      <a:pt x="15577" y="33551"/>
                    </a:lnTo>
                    <a:lnTo>
                      <a:pt x="15507" y="33762"/>
                    </a:lnTo>
                    <a:lnTo>
                      <a:pt x="15225" y="33974"/>
                    </a:lnTo>
                    <a:lnTo>
                      <a:pt x="14520" y="34679"/>
                    </a:lnTo>
                    <a:lnTo>
                      <a:pt x="12405" y="36229"/>
                    </a:lnTo>
                    <a:lnTo>
                      <a:pt x="11348" y="37075"/>
                    </a:lnTo>
                    <a:lnTo>
                      <a:pt x="10502" y="37780"/>
                    </a:lnTo>
                    <a:lnTo>
                      <a:pt x="10220" y="38132"/>
                    </a:lnTo>
                    <a:lnTo>
                      <a:pt x="9939" y="38414"/>
                    </a:lnTo>
                    <a:lnTo>
                      <a:pt x="9868" y="38626"/>
                    </a:lnTo>
                    <a:lnTo>
                      <a:pt x="9868" y="38767"/>
                    </a:lnTo>
                    <a:lnTo>
                      <a:pt x="9939" y="38837"/>
                    </a:lnTo>
                    <a:lnTo>
                      <a:pt x="10079" y="38908"/>
                    </a:lnTo>
                    <a:lnTo>
                      <a:pt x="10432" y="38837"/>
                    </a:lnTo>
                    <a:lnTo>
                      <a:pt x="10855" y="38696"/>
                    </a:lnTo>
                    <a:lnTo>
                      <a:pt x="11278" y="38485"/>
                    </a:lnTo>
                    <a:lnTo>
                      <a:pt x="12687" y="37709"/>
                    </a:lnTo>
                    <a:lnTo>
                      <a:pt x="12687" y="37709"/>
                    </a:lnTo>
                    <a:lnTo>
                      <a:pt x="12264" y="38767"/>
                    </a:lnTo>
                    <a:lnTo>
                      <a:pt x="11912" y="39542"/>
                    </a:lnTo>
                    <a:lnTo>
                      <a:pt x="11560" y="40247"/>
                    </a:lnTo>
                    <a:lnTo>
                      <a:pt x="10996" y="41163"/>
                    </a:lnTo>
                    <a:lnTo>
                      <a:pt x="10643" y="41586"/>
                    </a:lnTo>
                    <a:lnTo>
                      <a:pt x="10291" y="41938"/>
                    </a:lnTo>
                    <a:lnTo>
                      <a:pt x="10150" y="42150"/>
                    </a:lnTo>
                    <a:lnTo>
                      <a:pt x="10009" y="42361"/>
                    </a:lnTo>
                    <a:lnTo>
                      <a:pt x="10009" y="42573"/>
                    </a:lnTo>
                    <a:lnTo>
                      <a:pt x="10150" y="42855"/>
                    </a:lnTo>
                    <a:lnTo>
                      <a:pt x="10291" y="43066"/>
                    </a:lnTo>
                    <a:lnTo>
                      <a:pt x="10502" y="43137"/>
                    </a:lnTo>
                    <a:lnTo>
                      <a:pt x="10643" y="43207"/>
                    </a:lnTo>
                    <a:lnTo>
                      <a:pt x="10784" y="43137"/>
                    </a:lnTo>
                    <a:lnTo>
                      <a:pt x="11066" y="42925"/>
                    </a:lnTo>
                    <a:lnTo>
                      <a:pt x="11348" y="42502"/>
                    </a:lnTo>
                    <a:lnTo>
                      <a:pt x="11912" y="41656"/>
                    </a:lnTo>
                    <a:lnTo>
                      <a:pt x="12124" y="41445"/>
                    </a:lnTo>
                    <a:lnTo>
                      <a:pt x="12194" y="41375"/>
                    </a:lnTo>
                    <a:lnTo>
                      <a:pt x="12264" y="41375"/>
                    </a:lnTo>
                    <a:lnTo>
                      <a:pt x="12124" y="41656"/>
                    </a:lnTo>
                    <a:lnTo>
                      <a:pt x="12053" y="42079"/>
                    </a:lnTo>
                    <a:lnTo>
                      <a:pt x="12053" y="42432"/>
                    </a:lnTo>
                    <a:lnTo>
                      <a:pt x="12124" y="42855"/>
                    </a:lnTo>
                    <a:lnTo>
                      <a:pt x="12194" y="43137"/>
                    </a:lnTo>
                    <a:lnTo>
                      <a:pt x="12335" y="43348"/>
                    </a:lnTo>
                    <a:lnTo>
                      <a:pt x="12476" y="43419"/>
                    </a:lnTo>
                    <a:lnTo>
                      <a:pt x="12546" y="43348"/>
                    </a:lnTo>
                    <a:lnTo>
                      <a:pt x="12617" y="43137"/>
                    </a:lnTo>
                    <a:lnTo>
                      <a:pt x="12617" y="42855"/>
                    </a:lnTo>
                    <a:lnTo>
                      <a:pt x="12617" y="42220"/>
                    </a:lnTo>
                    <a:lnTo>
                      <a:pt x="12617" y="41656"/>
                    </a:lnTo>
                    <a:lnTo>
                      <a:pt x="12687" y="41445"/>
                    </a:lnTo>
                    <a:lnTo>
                      <a:pt x="12758" y="41375"/>
                    </a:lnTo>
                    <a:lnTo>
                      <a:pt x="12969" y="41938"/>
                    </a:lnTo>
                    <a:lnTo>
                      <a:pt x="13322" y="42573"/>
                    </a:lnTo>
                    <a:lnTo>
                      <a:pt x="13463" y="42855"/>
                    </a:lnTo>
                    <a:lnTo>
                      <a:pt x="13745" y="43066"/>
                    </a:lnTo>
                    <a:lnTo>
                      <a:pt x="14027" y="43137"/>
                    </a:lnTo>
                    <a:lnTo>
                      <a:pt x="14379" y="43066"/>
                    </a:lnTo>
                    <a:lnTo>
                      <a:pt x="14661" y="42855"/>
                    </a:lnTo>
                    <a:lnTo>
                      <a:pt x="14802" y="42714"/>
                    </a:lnTo>
                    <a:lnTo>
                      <a:pt x="14802" y="42502"/>
                    </a:lnTo>
                    <a:lnTo>
                      <a:pt x="14731" y="42361"/>
                    </a:lnTo>
                    <a:lnTo>
                      <a:pt x="14308" y="41938"/>
                    </a:lnTo>
                    <a:lnTo>
                      <a:pt x="14168" y="41797"/>
                    </a:lnTo>
                    <a:lnTo>
                      <a:pt x="14097" y="41656"/>
                    </a:lnTo>
                    <a:lnTo>
                      <a:pt x="13674" y="40529"/>
                    </a:lnTo>
                    <a:lnTo>
                      <a:pt x="13392" y="39824"/>
                    </a:lnTo>
                    <a:lnTo>
                      <a:pt x="13251" y="39119"/>
                    </a:lnTo>
                    <a:lnTo>
                      <a:pt x="13181" y="38837"/>
                    </a:lnTo>
                    <a:lnTo>
                      <a:pt x="13181" y="38485"/>
                    </a:lnTo>
                    <a:lnTo>
                      <a:pt x="13251" y="38203"/>
                    </a:lnTo>
                    <a:lnTo>
                      <a:pt x="13322" y="37921"/>
                    </a:lnTo>
                    <a:lnTo>
                      <a:pt x="13533" y="37639"/>
                    </a:lnTo>
                    <a:lnTo>
                      <a:pt x="13745" y="37427"/>
                    </a:lnTo>
                    <a:lnTo>
                      <a:pt x="14097" y="37216"/>
                    </a:lnTo>
                    <a:lnTo>
                      <a:pt x="14520" y="37075"/>
                    </a:lnTo>
                    <a:lnTo>
                      <a:pt x="14872" y="38273"/>
                    </a:lnTo>
                    <a:lnTo>
                      <a:pt x="15154" y="39049"/>
                    </a:lnTo>
                    <a:lnTo>
                      <a:pt x="15436" y="39824"/>
                    </a:lnTo>
                    <a:lnTo>
                      <a:pt x="15789" y="40458"/>
                    </a:lnTo>
                    <a:lnTo>
                      <a:pt x="16000" y="40599"/>
                    </a:lnTo>
                    <a:lnTo>
                      <a:pt x="16141" y="40670"/>
                    </a:lnTo>
                    <a:lnTo>
                      <a:pt x="16353" y="40599"/>
                    </a:lnTo>
                    <a:lnTo>
                      <a:pt x="16493" y="40458"/>
                    </a:lnTo>
                    <a:lnTo>
                      <a:pt x="16705" y="40106"/>
                    </a:lnTo>
                    <a:lnTo>
                      <a:pt x="16846" y="39612"/>
                    </a:lnTo>
                    <a:lnTo>
                      <a:pt x="16846" y="39260"/>
                    </a:lnTo>
                    <a:lnTo>
                      <a:pt x="16705" y="38908"/>
                    </a:lnTo>
                    <a:lnTo>
                      <a:pt x="16493" y="38414"/>
                    </a:lnTo>
                    <a:lnTo>
                      <a:pt x="16282" y="37991"/>
                    </a:lnTo>
                    <a:lnTo>
                      <a:pt x="15718" y="37075"/>
                    </a:lnTo>
                    <a:lnTo>
                      <a:pt x="15507" y="36723"/>
                    </a:lnTo>
                    <a:lnTo>
                      <a:pt x="15366" y="36370"/>
                    </a:lnTo>
                    <a:lnTo>
                      <a:pt x="15154" y="35454"/>
                    </a:lnTo>
                    <a:lnTo>
                      <a:pt x="15154" y="35172"/>
                    </a:lnTo>
                    <a:lnTo>
                      <a:pt x="15154" y="34890"/>
                    </a:lnTo>
                    <a:lnTo>
                      <a:pt x="15295" y="34608"/>
                    </a:lnTo>
                    <a:lnTo>
                      <a:pt x="15436" y="34256"/>
                    </a:lnTo>
                    <a:lnTo>
                      <a:pt x="16071" y="33269"/>
                    </a:lnTo>
                    <a:lnTo>
                      <a:pt x="16775" y="35031"/>
                    </a:lnTo>
                    <a:lnTo>
                      <a:pt x="17410" y="36793"/>
                    </a:lnTo>
                    <a:lnTo>
                      <a:pt x="17903" y="38626"/>
                    </a:lnTo>
                    <a:lnTo>
                      <a:pt x="18115" y="39542"/>
                    </a:lnTo>
                    <a:lnTo>
                      <a:pt x="18256" y="40458"/>
                    </a:lnTo>
                    <a:lnTo>
                      <a:pt x="18326" y="41445"/>
                    </a:lnTo>
                    <a:lnTo>
                      <a:pt x="18326" y="41656"/>
                    </a:lnTo>
                    <a:lnTo>
                      <a:pt x="18326" y="41868"/>
                    </a:lnTo>
                    <a:lnTo>
                      <a:pt x="18185" y="41938"/>
                    </a:lnTo>
                    <a:lnTo>
                      <a:pt x="18044" y="42079"/>
                    </a:lnTo>
                    <a:lnTo>
                      <a:pt x="17551" y="42643"/>
                    </a:lnTo>
                    <a:lnTo>
                      <a:pt x="17198" y="42996"/>
                    </a:lnTo>
                    <a:lnTo>
                      <a:pt x="16634" y="43419"/>
                    </a:lnTo>
                    <a:lnTo>
                      <a:pt x="16071" y="43842"/>
                    </a:lnTo>
                    <a:lnTo>
                      <a:pt x="15648" y="44123"/>
                    </a:lnTo>
                    <a:lnTo>
                      <a:pt x="15225" y="44194"/>
                    </a:lnTo>
                    <a:lnTo>
                      <a:pt x="14661" y="44335"/>
                    </a:lnTo>
                    <a:lnTo>
                      <a:pt x="13322" y="44687"/>
                    </a:lnTo>
                    <a:lnTo>
                      <a:pt x="12687" y="44899"/>
                    </a:lnTo>
                    <a:lnTo>
                      <a:pt x="12124" y="45181"/>
                    </a:lnTo>
                    <a:lnTo>
                      <a:pt x="11912" y="45392"/>
                    </a:lnTo>
                    <a:lnTo>
                      <a:pt x="11771" y="45604"/>
                    </a:lnTo>
                    <a:lnTo>
                      <a:pt x="11630" y="45815"/>
                    </a:lnTo>
                    <a:lnTo>
                      <a:pt x="11630" y="46097"/>
                    </a:lnTo>
                    <a:lnTo>
                      <a:pt x="11630" y="46238"/>
                    </a:lnTo>
                    <a:lnTo>
                      <a:pt x="11701" y="46308"/>
                    </a:lnTo>
                    <a:lnTo>
                      <a:pt x="12053" y="46308"/>
                    </a:lnTo>
                    <a:lnTo>
                      <a:pt x="12476" y="46238"/>
                    </a:lnTo>
                    <a:lnTo>
                      <a:pt x="12969" y="46097"/>
                    </a:lnTo>
                    <a:lnTo>
                      <a:pt x="14027" y="45745"/>
                    </a:lnTo>
                    <a:lnTo>
                      <a:pt x="14661" y="45533"/>
                    </a:lnTo>
                    <a:lnTo>
                      <a:pt x="14379" y="46097"/>
                    </a:lnTo>
                    <a:lnTo>
                      <a:pt x="14027" y="46802"/>
                    </a:lnTo>
                    <a:lnTo>
                      <a:pt x="13674" y="47436"/>
                    </a:lnTo>
                    <a:lnTo>
                      <a:pt x="13463" y="47718"/>
                    </a:lnTo>
                    <a:lnTo>
                      <a:pt x="13251" y="47930"/>
                    </a:lnTo>
                    <a:lnTo>
                      <a:pt x="13040" y="48141"/>
                    </a:lnTo>
                    <a:lnTo>
                      <a:pt x="12758" y="48212"/>
                    </a:lnTo>
                    <a:lnTo>
                      <a:pt x="12194" y="48353"/>
                    </a:lnTo>
                    <a:lnTo>
                      <a:pt x="11912" y="48493"/>
                    </a:lnTo>
                    <a:lnTo>
                      <a:pt x="11701" y="48634"/>
                    </a:lnTo>
                    <a:lnTo>
                      <a:pt x="11489" y="48846"/>
                    </a:lnTo>
                    <a:lnTo>
                      <a:pt x="11348" y="49128"/>
                    </a:lnTo>
                    <a:lnTo>
                      <a:pt x="11278" y="49692"/>
                    </a:lnTo>
                    <a:lnTo>
                      <a:pt x="11278" y="49903"/>
                    </a:lnTo>
                    <a:lnTo>
                      <a:pt x="11348" y="49974"/>
                    </a:lnTo>
                    <a:lnTo>
                      <a:pt x="11419" y="50044"/>
                    </a:lnTo>
                    <a:lnTo>
                      <a:pt x="11560" y="50044"/>
                    </a:lnTo>
                    <a:lnTo>
                      <a:pt x="11842" y="49974"/>
                    </a:lnTo>
                    <a:lnTo>
                      <a:pt x="12124" y="49762"/>
                    </a:lnTo>
                    <a:lnTo>
                      <a:pt x="12476" y="49480"/>
                    </a:lnTo>
                    <a:lnTo>
                      <a:pt x="12969" y="48916"/>
                    </a:lnTo>
                    <a:lnTo>
                      <a:pt x="12969" y="49551"/>
                    </a:lnTo>
                    <a:lnTo>
                      <a:pt x="13040" y="49903"/>
                    </a:lnTo>
                    <a:lnTo>
                      <a:pt x="13181" y="50185"/>
                    </a:lnTo>
                    <a:lnTo>
                      <a:pt x="13322" y="50467"/>
                    </a:lnTo>
                    <a:lnTo>
                      <a:pt x="13533" y="50608"/>
                    </a:lnTo>
                    <a:lnTo>
                      <a:pt x="13815" y="50608"/>
                    </a:lnTo>
                    <a:lnTo>
                      <a:pt x="14097" y="50397"/>
                    </a:lnTo>
                    <a:lnTo>
                      <a:pt x="14238" y="50256"/>
                    </a:lnTo>
                    <a:lnTo>
                      <a:pt x="14308" y="50044"/>
                    </a:lnTo>
                    <a:lnTo>
                      <a:pt x="14308" y="49480"/>
                    </a:lnTo>
                    <a:lnTo>
                      <a:pt x="14238" y="48916"/>
                    </a:lnTo>
                    <a:lnTo>
                      <a:pt x="14238" y="48634"/>
                    </a:lnTo>
                    <a:lnTo>
                      <a:pt x="14308" y="48423"/>
                    </a:lnTo>
                    <a:lnTo>
                      <a:pt x="14520" y="48987"/>
                    </a:lnTo>
                    <a:lnTo>
                      <a:pt x="14872" y="49833"/>
                    </a:lnTo>
                    <a:lnTo>
                      <a:pt x="15084" y="50256"/>
                    </a:lnTo>
                    <a:lnTo>
                      <a:pt x="15366" y="50608"/>
                    </a:lnTo>
                    <a:lnTo>
                      <a:pt x="15648" y="50890"/>
                    </a:lnTo>
                    <a:lnTo>
                      <a:pt x="15930" y="50890"/>
                    </a:lnTo>
                    <a:lnTo>
                      <a:pt x="16141" y="50819"/>
                    </a:lnTo>
                    <a:lnTo>
                      <a:pt x="16282" y="50749"/>
                    </a:lnTo>
                    <a:lnTo>
                      <a:pt x="16423" y="50608"/>
                    </a:lnTo>
                    <a:lnTo>
                      <a:pt x="16423" y="50467"/>
                    </a:lnTo>
                    <a:lnTo>
                      <a:pt x="16423" y="50115"/>
                    </a:lnTo>
                    <a:lnTo>
                      <a:pt x="16212" y="49762"/>
                    </a:lnTo>
                    <a:lnTo>
                      <a:pt x="15718" y="49128"/>
                    </a:lnTo>
                    <a:lnTo>
                      <a:pt x="15436" y="48705"/>
                    </a:lnTo>
                    <a:lnTo>
                      <a:pt x="15084" y="47789"/>
                    </a:lnTo>
                    <a:lnTo>
                      <a:pt x="15013" y="47436"/>
                    </a:lnTo>
                    <a:lnTo>
                      <a:pt x="14943" y="47084"/>
                    </a:lnTo>
                    <a:lnTo>
                      <a:pt x="14943" y="46731"/>
                    </a:lnTo>
                    <a:lnTo>
                      <a:pt x="15084" y="46379"/>
                    </a:lnTo>
                    <a:lnTo>
                      <a:pt x="15295" y="45956"/>
                    </a:lnTo>
                    <a:lnTo>
                      <a:pt x="15648" y="45392"/>
                    </a:lnTo>
                    <a:lnTo>
                      <a:pt x="16071" y="44758"/>
                    </a:lnTo>
                    <a:lnTo>
                      <a:pt x="16634" y="44123"/>
                    </a:lnTo>
                    <a:lnTo>
                      <a:pt x="16634" y="44123"/>
                    </a:lnTo>
                    <a:lnTo>
                      <a:pt x="16282" y="45745"/>
                    </a:lnTo>
                    <a:lnTo>
                      <a:pt x="16212" y="46520"/>
                    </a:lnTo>
                    <a:lnTo>
                      <a:pt x="16141" y="47366"/>
                    </a:lnTo>
                    <a:lnTo>
                      <a:pt x="16212" y="46943"/>
                    </a:lnTo>
                    <a:lnTo>
                      <a:pt x="16423" y="46379"/>
                    </a:lnTo>
                    <a:lnTo>
                      <a:pt x="17128" y="44899"/>
                    </a:lnTo>
                    <a:lnTo>
                      <a:pt x="17551" y="44123"/>
                    </a:lnTo>
                    <a:lnTo>
                      <a:pt x="17974" y="43419"/>
                    </a:lnTo>
                    <a:lnTo>
                      <a:pt x="18326" y="42925"/>
                    </a:lnTo>
                    <a:lnTo>
                      <a:pt x="18678" y="42643"/>
                    </a:lnTo>
                    <a:lnTo>
                      <a:pt x="18960" y="44123"/>
                    </a:lnTo>
                    <a:lnTo>
                      <a:pt x="19172" y="45745"/>
                    </a:lnTo>
                    <a:lnTo>
                      <a:pt x="19313" y="46520"/>
                    </a:lnTo>
                    <a:lnTo>
                      <a:pt x="19313" y="47295"/>
                    </a:lnTo>
                    <a:lnTo>
                      <a:pt x="19242" y="48000"/>
                    </a:lnTo>
                    <a:lnTo>
                      <a:pt x="19031" y="48634"/>
                    </a:lnTo>
                    <a:lnTo>
                      <a:pt x="18256" y="50185"/>
                    </a:lnTo>
                    <a:lnTo>
                      <a:pt x="17762" y="51101"/>
                    </a:lnTo>
                    <a:lnTo>
                      <a:pt x="17621" y="51383"/>
                    </a:lnTo>
                    <a:lnTo>
                      <a:pt x="17621" y="51454"/>
                    </a:lnTo>
                    <a:lnTo>
                      <a:pt x="18044" y="51031"/>
                    </a:lnTo>
                    <a:lnTo>
                      <a:pt x="18538" y="50538"/>
                    </a:lnTo>
                    <a:lnTo>
                      <a:pt x="18960" y="50115"/>
                    </a:lnTo>
                    <a:lnTo>
                      <a:pt x="19383" y="49621"/>
                    </a:lnTo>
                    <a:lnTo>
                      <a:pt x="19383" y="50890"/>
                    </a:lnTo>
                    <a:lnTo>
                      <a:pt x="19313" y="51313"/>
                    </a:lnTo>
                    <a:lnTo>
                      <a:pt x="19172" y="51524"/>
                    </a:lnTo>
                    <a:lnTo>
                      <a:pt x="19031" y="51736"/>
                    </a:lnTo>
                    <a:lnTo>
                      <a:pt x="18749" y="52018"/>
                    </a:lnTo>
                    <a:lnTo>
                      <a:pt x="18397" y="52300"/>
                    </a:lnTo>
                    <a:lnTo>
                      <a:pt x="17974" y="52793"/>
                    </a:lnTo>
                    <a:lnTo>
                      <a:pt x="17480" y="53286"/>
                    </a:lnTo>
                    <a:lnTo>
                      <a:pt x="16846" y="53780"/>
                    </a:lnTo>
                    <a:lnTo>
                      <a:pt x="16564" y="54062"/>
                    </a:lnTo>
                    <a:lnTo>
                      <a:pt x="16423" y="54344"/>
                    </a:lnTo>
                    <a:lnTo>
                      <a:pt x="16282" y="54696"/>
                    </a:lnTo>
                    <a:lnTo>
                      <a:pt x="16282" y="55119"/>
                    </a:lnTo>
                    <a:lnTo>
                      <a:pt x="16705" y="54837"/>
                    </a:lnTo>
                    <a:lnTo>
                      <a:pt x="17692" y="54273"/>
                    </a:lnTo>
                    <a:lnTo>
                      <a:pt x="19172" y="53498"/>
                    </a:lnTo>
                    <a:lnTo>
                      <a:pt x="18678" y="54203"/>
                    </a:lnTo>
                    <a:lnTo>
                      <a:pt x="18044" y="55260"/>
                    </a:lnTo>
                    <a:lnTo>
                      <a:pt x="17762" y="55824"/>
                    </a:lnTo>
                    <a:lnTo>
                      <a:pt x="17692" y="56317"/>
                    </a:lnTo>
                    <a:lnTo>
                      <a:pt x="17621" y="56529"/>
                    </a:lnTo>
                    <a:lnTo>
                      <a:pt x="17692" y="56670"/>
                    </a:lnTo>
                    <a:lnTo>
                      <a:pt x="17762" y="56881"/>
                    </a:lnTo>
                    <a:lnTo>
                      <a:pt x="17903" y="56952"/>
                    </a:lnTo>
                    <a:lnTo>
                      <a:pt x="18044" y="57022"/>
                    </a:lnTo>
                    <a:lnTo>
                      <a:pt x="18185" y="56952"/>
                    </a:lnTo>
                    <a:lnTo>
                      <a:pt x="18397" y="56670"/>
                    </a:lnTo>
                    <a:lnTo>
                      <a:pt x="18608" y="56247"/>
                    </a:lnTo>
                    <a:lnTo>
                      <a:pt x="18819" y="55683"/>
                    </a:lnTo>
                    <a:lnTo>
                      <a:pt x="19172" y="54485"/>
                    </a:lnTo>
                    <a:lnTo>
                      <a:pt x="19313" y="53991"/>
                    </a:lnTo>
                    <a:lnTo>
                      <a:pt x="19454" y="53709"/>
                    </a:lnTo>
                    <a:lnTo>
                      <a:pt x="19383" y="54696"/>
                    </a:lnTo>
                    <a:lnTo>
                      <a:pt x="19313" y="55965"/>
                    </a:lnTo>
                    <a:lnTo>
                      <a:pt x="19383" y="56529"/>
                    </a:lnTo>
                    <a:lnTo>
                      <a:pt x="19524" y="57022"/>
                    </a:lnTo>
                    <a:lnTo>
                      <a:pt x="19665" y="57234"/>
                    </a:lnTo>
                    <a:lnTo>
                      <a:pt x="19806" y="57375"/>
                    </a:lnTo>
                    <a:lnTo>
                      <a:pt x="20018" y="57445"/>
                    </a:lnTo>
                    <a:lnTo>
                      <a:pt x="20229" y="57515"/>
                    </a:lnTo>
                    <a:lnTo>
                      <a:pt x="20441" y="57515"/>
                    </a:lnTo>
                    <a:lnTo>
                      <a:pt x="20582" y="57445"/>
                    </a:lnTo>
                    <a:lnTo>
                      <a:pt x="20723" y="57304"/>
                    </a:lnTo>
                    <a:lnTo>
                      <a:pt x="20793" y="57093"/>
                    </a:lnTo>
                    <a:lnTo>
                      <a:pt x="20863" y="56670"/>
                    </a:lnTo>
                    <a:lnTo>
                      <a:pt x="20793" y="56106"/>
                    </a:lnTo>
                    <a:lnTo>
                      <a:pt x="20652" y="55542"/>
                    </a:lnTo>
                    <a:lnTo>
                      <a:pt x="20793" y="55965"/>
                    </a:lnTo>
                    <a:lnTo>
                      <a:pt x="21075" y="56670"/>
                    </a:lnTo>
                    <a:lnTo>
                      <a:pt x="21427" y="57304"/>
                    </a:lnTo>
                    <a:lnTo>
                      <a:pt x="21780" y="57797"/>
                    </a:lnTo>
                    <a:lnTo>
                      <a:pt x="21921" y="57938"/>
                    </a:lnTo>
                    <a:lnTo>
                      <a:pt x="22132" y="58009"/>
                    </a:lnTo>
                    <a:lnTo>
                      <a:pt x="22344" y="58079"/>
                    </a:lnTo>
                    <a:lnTo>
                      <a:pt x="22626" y="58009"/>
                    </a:lnTo>
                    <a:lnTo>
                      <a:pt x="22767" y="57868"/>
                    </a:lnTo>
                    <a:lnTo>
                      <a:pt x="22907" y="57727"/>
                    </a:lnTo>
                    <a:lnTo>
                      <a:pt x="22978" y="57515"/>
                    </a:lnTo>
                    <a:lnTo>
                      <a:pt x="22978" y="57304"/>
                    </a:lnTo>
                    <a:lnTo>
                      <a:pt x="22907" y="56811"/>
                    </a:lnTo>
                    <a:lnTo>
                      <a:pt x="22696" y="56247"/>
                    </a:lnTo>
                    <a:lnTo>
                      <a:pt x="22414" y="55683"/>
                    </a:lnTo>
                    <a:lnTo>
                      <a:pt x="22062" y="55189"/>
                    </a:lnTo>
                    <a:lnTo>
                      <a:pt x="21568" y="54344"/>
                    </a:lnTo>
                    <a:lnTo>
                      <a:pt x="22626" y="54837"/>
                    </a:lnTo>
                    <a:lnTo>
                      <a:pt x="23330" y="55049"/>
                    </a:lnTo>
                    <a:lnTo>
                      <a:pt x="23894" y="55049"/>
                    </a:lnTo>
                    <a:lnTo>
                      <a:pt x="23894" y="54908"/>
                    </a:lnTo>
                    <a:lnTo>
                      <a:pt x="23894" y="54767"/>
                    </a:lnTo>
                    <a:lnTo>
                      <a:pt x="23824" y="54626"/>
                    </a:lnTo>
                    <a:lnTo>
                      <a:pt x="23471" y="54132"/>
                    </a:lnTo>
                    <a:lnTo>
                      <a:pt x="22907" y="53568"/>
                    </a:lnTo>
                    <a:lnTo>
                      <a:pt x="22132" y="52864"/>
                    </a:lnTo>
                    <a:lnTo>
                      <a:pt x="21639" y="52370"/>
                    </a:lnTo>
                    <a:lnTo>
                      <a:pt x="21286" y="51947"/>
                    </a:lnTo>
                    <a:lnTo>
                      <a:pt x="21075" y="51454"/>
                    </a:lnTo>
                    <a:lnTo>
                      <a:pt x="20934" y="51031"/>
                    </a:lnTo>
                    <a:lnTo>
                      <a:pt x="20934" y="50538"/>
                    </a:lnTo>
                    <a:lnTo>
                      <a:pt x="20863" y="49974"/>
                    </a:lnTo>
                    <a:lnTo>
                      <a:pt x="20863" y="48564"/>
                    </a:lnTo>
                    <a:lnTo>
                      <a:pt x="20793" y="47013"/>
                    </a:lnTo>
                    <a:lnTo>
                      <a:pt x="20652" y="45463"/>
                    </a:lnTo>
                    <a:lnTo>
                      <a:pt x="20441" y="43912"/>
                    </a:lnTo>
                    <a:lnTo>
                      <a:pt x="20159" y="42361"/>
                    </a:lnTo>
                    <a:lnTo>
                      <a:pt x="20159" y="42361"/>
                    </a:lnTo>
                    <a:lnTo>
                      <a:pt x="20652" y="42502"/>
                    </a:lnTo>
                    <a:lnTo>
                      <a:pt x="21004" y="42714"/>
                    </a:lnTo>
                    <a:lnTo>
                      <a:pt x="21216" y="42925"/>
                    </a:lnTo>
                    <a:lnTo>
                      <a:pt x="21357" y="43137"/>
                    </a:lnTo>
                    <a:lnTo>
                      <a:pt x="21568" y="43348"/>
                    </a:lnTo>
                    <a:lnTo>
                      <a:pt x="21780" y="43489"/>
                    </a:lnTo>
                    <a:lnTo>
                      <a:pt x="22132" y="43630"/>
                    </a:lnTo>
                    <a:lnTo>
                      <a:pt x="22626" y="43701"/>
                    </a:lnTo>
                    <a:lnTo>
                      <a:pt x="22414" y="45181"/>
                    </a:lnTo>
                    <a:lnTo>
                      <a:pt x="22344" y="45886"/>
                    </a:lnTo>
                    <a:lnTo>
                      <a:pt x="22344" y="46308"/>
                    </a:lnTo>
                    <a:lnTo>
                      <a:pt x="22414" y="46661"/>
                    </a:lnTo>
                    <a:lnTo>
                      <a:pt x="23048" y="45604"/>
                    </a:lnTo>
                    <a:lnTo>
                      <a:pt x="23683" y="44335"/>
                    </a:lnTo>
                    <a:lnTo>
                      <a:pt x="24176" y="44828"/>
                    </a:lnTo>
                    <a:lnTo>
                      <a:pt x="24599" y="45392"/>
                    </a:lnTo>
                    <a:lnTo>
                      <a:pt x="25022" y="45956"/>
                    </a:lnTo>
                    <a:lnTo>
                      <a:pt x="25445" y="46520"/>
                    </a:lnTo>
                    <a:lnTo>
                      <a:pt x="25092" y="46520"/>
                    </a:lnTo>
                    <a:lnTo>
                      <a:pt x="24881" y="46590"/>
                    </a:lnTo>
                    <a:lnTo>
                      <a:pt x="24740" y="46731"/>
                    </a:lnTo>
                    <a:lnTo>
                      <a:pt x="24458" y="47084"/>
                    </a:lnTo>
                    <a:lnTo>
                      <a:pt x="24176" y="47577"/>
                    </a:lnTo>
                    <a:lnTo>
                      <a:pt x="23965" y="48071"/>
                    </a:lnTo>
                    <a:lnTo>
                      <a:pt x="23965" y="48493"/>
                    </a:lnTo>
                    <a:lnTo>
                      <a:pt x="23965" y="48634"/>
                    </a:lnTo>
                    <a:lnTo>
                      <a:pt x="24035" y="48705"/>
                    </a:lnTo>
                    <a:lnTo>
                      <a:pt x="24106" y="48775"/>
                    </a:lnTo>
                    <a:lnTo>
                      <a:pt x="24247" y="48775"/>
                    </a:lnTo>
                    <a:lnTo>
                      <a:pt x="24458" y="48705"/>
                    </a:lnTo>
                    <a:lnTo>
                      <a:pt x="24599" y="48493"/>
                    </a:lnTo>
                    <a:lnTo>
                      <a:pt x="25022" y="47930"/>
                    </a:lnTo>
                    <a:lnTo>
                      <a:pt x="25374" y="47295"/>
                    </a:lnTo>
                    <a:lnTo>
                      <a:pt x="25515" y="46802"/>
                    </a:lnTo>
                    <a:lnTo>
                      <a:pt x="25656" y="47013"/>
                    </a:lnTo>
                    <a:lnTo>
                      <a:pt x="25656" y="47225"/>
                    </a:lnTo>
                    <a:lnTo>
                      <a:pt x="25656" y="47648"/>
                    </a:lnTo>
                    <a:lnTo>
                      <a:pt x="25586" y="48071"/>
                    </a:lnTo>
                    <a:lnTo>
                      <a:pt x="25374" y="48493"/>
                    </a:lnTo>
                    <a:lnTo>
                      <a:pt x="25304" y="48916"/>
                    </a:lnTo>
                    <a:lnTo>
                      <a:pt x="25233" y="49269"/>
                    </a:lnTo>
                    <a:lnTo>
                      <a:pt x="25233" y="49621"/>
                    </a:lnTo>
                    <a:lnTo>
                      <a:pt x="25374" y="49833"/>
                    </a:lnTo>
                    <a:lnTo>
                      <a:pt x="25515" y="49974"/>
                    </a:lnTo>
                    <a:lnTo>
                      <a:pt x="25656" y="50044"/>
                    </a:lnTo>
                    <a:lnTo>
                      <a:pt x="25868" y="50115"/>
                    </a:lnTo>
                    <a:lnTo>
                      <a:pt x="25938" y="50115"/>
                    </a:lnTo>
                    <a:lnTo>
                      <a:pt x="26079" y="50044"/>
                    </a:lnTo>
                    <a:lnTo>
                      <a:pt x="26291" y="49833"/>
                    </a:lnTo>
                    <a:lnTo>
                      <a:pt x="26432" y="49410"/>
                    </a:lnTo>
                    <a:lnTo>
                      <a:pt x="26643" y="48564"/>
                    </a:lnTo>
                    <a:lnTo>
                      <a:pt x="26784" y="48212"/>
                    </a:lnTo>
                    <a:lnTo>
                      <a:pt x="26925" y="48071"/>
                    </a:lnTo>
                    <a:lnTo>
                      <a:pt x="27137" y="48775"/>
                    </a:lnTo>
                    <a:lnTo>
                      <a:pt x="27559" y="49903"/>
                    </a:lnTo>
                    <a:lnTo>
                      <a:pt x="27771" y="50326"/>
                    </a:lnTo>
                    <a:lnTo>
                      <a:pt x="27912" y="50467"/>
                    </a:lnTo>
                    <a:lnTo>
                      <a:pt x="28053" y="50608"/>
                    </a:lnTo>
                    <a:lnTo>
                      <a:pt x="28123" y="50608"/>
                    </a:lnTo>
                    <a:lnTo>
                      <a:pt x="28264" y="50538"/>
                    </a:lnTo>
                    <a:lnTo>
                      <a:pt x="28335" y="50326"/>
                    </a:lnTo>
                    <a:lnTo>
                      <a:pt x="28476" y="50044"/>
                    </a:lnTo>
                    <a:lnTo>
                      <a:pt x="28476" y="49692"/>
                    </a:lnTo>
                    <a:lnTo>
                      <a:pt x="28335" y="49410"/>
                    </a:lnTo>
                    <a:lnTo>
                      <a:pt x="28123" y="48987"/>
                    </a:lnTo>
                    <a:lnTo>
                      <a:pt x="27912" y="48634"/>
                    </a:lnTo>
                    <a:lnTo>
                      <a:pt x="27348" y="47930"/>
                    </a:lnTo>
                    <a:lnTo>
                      <a:pt x="27137" y="47577"/>
                    </a:lnTo>
                    <a:lnTo>
                      <a:pt x="26996" y="47295"/>
                    </a:lnTo>
                    <a:lnTo>
                      <a:pt x="26996" y="47295"/>
                    </a:lnTo>
                    <a:lnTo>
                      <a:pt x="27841" y="48071"/>
                    </a:lnTo>
                    <a:lnTo>
                      <a:pt x="28335" y="48493"/>
                    </a:lnTo>
                    <a:lnTo>
                      <a:pt x="28828" y="48916"/>
                    </a:lnTo>
                    <a:lnTo>
                      <a:pt x="29251" y="49198"/>
                    </a:lnTo>
                    <a:lnTo>
                      <a:pt x="29533" y="49198"/>
                    </a:lnTo>
                    <a:lnTo>
                      <a:pt x="29533" y="48987"/>
                    </a:lnTo>
                    <a:lnTo>
                      <a:pt x="29533" y="48775"/>
                    </a:lnTo>
                    <a:lnTo>
                      <a:pt x="29251" y="47859"/>
                    </a:lnTo>
                    <a:lnTo>
                      <a:pt x="29040" y="47507"/>
                    </a:lnTo>
                    <a:lnTo>
                      <a:pt x="28828" y="47295"/>
                    </a:lnTo>
                    <a:lnTo>
                      <a:pt x="28546" y="47084"/>
                    </a:lnTo>
                    <a:lnTo>
                      <a:pt x="28194" y="46872"/>
                    </a:lnTo>
                    <a:lnTo>
                      <a:pt x="27559" y="46590"/>
                    </a:lnTo>
                    <a:lnTo>
                      <a:pt x="27207" y="46449"/>
                    </a:lnTo>
                    <a:lnTo>
                      <a:pt x="26925" y="46308"/>
                    </a:lnTo>
                    <a:lnTo>
                      <a:pt x="26361" y="45745"/>
                    </a:lnTo>
                    <a:lnTo>
                      <a:pt x="25797" y="45040"/>
                    </a:lnTo>
                    <a:lnTo>
                      <a:pt x="25233" y="44335"/>
                    </a:lnTo>
                    <a:lnTo>
                      <a:pt x="24599" y="43701"/>
                    </a:lnTo>
                    <a:lnTo>
                      <a:pt x="25586" y="43842"/>
                    </a:lnTo>
                    <a:lnTo>
                      <a:pt x="26996" y="44053"/>
                    </a:lnTo>
                    <a:lnTo>
                      <a:pt x="28264" y="44053"/>
                    </a:lnTo>
                    <a:lnTo>
                      <a:pt x="28687" y="43982"/>
                    </a:lnTo>
                    <a:lnTo>
                      <a:pt x="28828" y="43912"/>
                    </a:lnTo>
                    <a:lnTo>
                      <a:pt x="28899" y="43771"/>
                    </a:lnTo>
                    <a:lnTo>
                      <a:pt x="28899" y="43630"/>
                    </a:lnTo>
                    <a:lnTo>
                      <a:pt x="28828" y="43489"/>
                    </a:lnTo>
                    <a:lnTo>
                      <a:pt x="28617" y="43278"/>
                    </a:lnTo>
                    <a:lnTo>
                      <a:pt x="28405" y="43137"/>
                    </a:lnTo>
                    <a:lnTo>
                      <a:pt x="27700" y="42925"/>
                    </a:lnTo>
                    <a:lnTo>
                      <a:pt x="26996" y="42714"/>
                    </a:lnTo>
                    <a:lnTo>
                      <a:pt x="25374" y="42432"/>
                    </a:lnTo>
                    <a:lnTo>
                      <a:pt x="24388" y="42361"/>
                    </a:lnTo>
                    <a:lnTo>
                      <a:pt x="23048" y="42220"/>
                    </a:lnTo>
                    <a:lnTo>
                      <a:pt x="22414" y="42150"/>
                    </a:lnTo>
                    <a:lnTo>
                      <a:pt x="21850" y="42079"/>
                    </a:lnTo>
                    <a:lnTo>
                      <a:pt x="21216" y="41938"/>
                    </a:lnTo>
                    <a:lnTo>
                      <a:pt x="20723" y="41727"/>
                    </a:lnTo>
                    <a:lnTo>
                      <a:pt x="20300" y="41375"/>
                    </a:lnTo>
                    <a:lnTo>
                      <a:pt x="19877" y="40952"/>
                    </a:lnTo>
                    <a:lnTo>
                      <a:pt x="19524" y="40176"/>
                    </a:lnTo>
                    <a:lnTo>
                      <a:pt x="19172" y="39260"/>
                    </a:lnTo>
                    <a:lnTo>
                      <a:pt x="18890" y="38273"/>
                    </a:lnTo>
                    <a:lnTo>
                      <a:pt x="18678" y="37216"/>
                    </a:lnTo>
                    <a:lnTo>
                      <a:pt x="18185" y="35172"/>
                    </a:lnTo>
                    <a:lnTo>
                      <a:pt x="17974" y="34185"/>
                    </a:lnTo>
                    <a:lnTo>
                      <a:pt x="17692" y="33339"/>
                    </a:lnTo>
                    <a:lnTo>
                      <a:pt x="18185" y="33410"/>
                    </a:lnTo>
                    <a:lnTo>
                      <a:pt x="18678" y="33621"/>
                    </a:lnTo>
                    <a:lnTo>
                      <a:pt x="19101" y="33903"/>
                    </a:lnTo>
                    <a:lnTo>
                      <a:pt x="19454" y="34256"/>
                    </a:lnTo>
                    <a:lnTo>
                      <a:pt x="20229" y="35101"/>
                    </a:lnTo>
                    <a:lnTo>
                      <a:pt x="20582" y="35524"/>
                    </a:lnTo>
                    <a:lnTo>
                      <a:pt x="21004" y="35947"/>
                    </a:lnTo>
                    <a:lnTo>
                      <a:pt x="21780" y="36723"/>
                    </a:lnTo>
                    <a:lnTo>
                      <a:pt x="22344" y="37286"/>
                    </a:lnTo>
                    <a:lnTo>
                      <a:pt x="22978" y="37780"/>
                    </a:lnTo>
                    <a:lnTo>
                      <a:pt x="23542" y="38203"/>
                    </a:lnTo>
                    <a:lnTo>
                      <a:pt x="24176" y="38485"/>
                    </a:lnTo>
                    <a:lnTo>
                      <a:pt x="24388" y="38555"/>
                    </a:lnTo>
                    <a:lnTo>
                      <a:pt x="24670" y="38555"/>
                    </a:lnTo>
                    <a:lnTo>
                      <a:pt x="24881" y="38485"/>
                    </a:lnTo>
                    <a:lnTo>
                      <a:pt x="25092" y="38344"/>
                    </a:lnTo>
                    <a:lnTo>
                      <a:pt x="25022" y="38767"/>
                    </a:lnTo>
                    <a:lnTo>
                      <a:pt x="25092" y="39119"/>
                    </a:lnTo>
                    <a:lnTo>
                      <a:pt x="25304" y="39260"/>
                    </a:lnTo>
                    <a:lnTo>
                      <a:pt x="25515" y="39331"/>
                    </a:lnTo>
                    <a:lnTo>
                      <a:pt x="25727" y="39260"/>
                    </a:lnTo>
                    <a:lnTo>
                      <a:pt x="25868" y="38978"/>
                    </a:lnTo>
                    <a:lnTo>
                      <a:pt x="26009" y="38555"/>
                    </a:lnTo>
                    <a:lnTo>
                      <a:pt x="26009" y="37921"/>
                    </a:lnTo>
                    <a:lnTo>
                      <a:pt x="26291" y="38344"/>
                    </a:lnTo>
                    <a:lnTo>
                      <a:pt x="26855" y="38978"/>
                    </a:lnTo>
                    <a:lnTo>
                      <a:pt x="27137" y="39260"/>
                    </a:lnTo>
                    <a:lnTo>
                      <a:pt x="27418" y="39401"/>
                    </a:lnTo>
                    <a:lnTo>
                      <a:pt x="27559" y="39401"/>
                    </a:lnTo>
                    <a:lnTo>
                      <a:pt x="27630" y="39331"/>
                    </a:lnTo>
                    <a:lnTo>
                      <a:pt x="27700" y="39260"/>
                    </a:lnTo>
                    <a:lnTo>
                      <a:pt x="27771" y="39049"/>
                    </a:lnTo>
                    <a:lnTo>
                      <a:pt x="27771" y="38837"/>
                    </a:lnTo>
                    <a:lnTo>
                      <a:pt x="27771" y="38696"/>
                    </a:lnTo>
                    <a:lnTo>
                      <a:pt x="27630" y="38414"/>
                    </a:lnTo>
                    <a:lnTo>
                      <a:pt x="27348" y="38132"/>
                    </a:lnTo>
                    <a:lnTo>
                      <a:pt x="27066" y="37921"/>
                    </a:lnTo>
                    <a:lnTo>
                      <a:pt x="26784" y="37709"/>
                    </a:lnTo>
                    <a:lnTo>
                      <a:pt x="26502" y="37498"/>
                    </a:lnTo>
                    <a:lnTo>
                      <a:pt x="26432" y="37216"/>
                    </a:lnTo>
                    <a:lnTo>
                      <a:pt x="26361" y="37075"/>
                    </a:lnTo>
                    <a:lnTo>
                      <a:pt x="26432" y="36864"/>
                    </a:lnTo>
                    <a:lnTo>
                      <a:pt x="26996" y="37286"/>
                    </a:lnTo>
                    <a:lnTo>
                      <a:pt x="27489" y="37568"/>
                    </a:lnTo>
                    <a:lnTo>
                      <a:pt x="27982" y="37780"/>
                    </a:lnTo>
                    <a:lnTo>
                      <a:pt x="28476" y="37921"/>
                    </a:lnTo>
                    <a:lnTo>
                      <a:pt x="28899" y="37991"/>
                    </a:lnTo>
                    <a:lnTo>
                      <a:pt x="29110" y="37991"/>
                    </a:lnTo>
                    <a:lnTo>
                      <a:pt x="29322" y="37921"/>
                    </a:lnTo>
                    <a:lnTo>
                      <a:pt x="29462" y="37850"/>
                    </a:lnTo>
                    <a:lnTo>
                      <a:pt x="29603" y="37709"/>
                    </a:lnTo>
                    <a:lnTo>
                      <a:pt x="29674" y="37498"/>
                    </a:lnTo>
                    <a:lnTo>
                      <a:pt x="29674" y="37357"/>
                    </a:lnTo>
                    <a:lnTo>
                      <a:pt x="29603" y="37216"/>
                    </a:lnTo>
                    <a:lnTo>
                      <a:pt x="29462" y="37075"/>
                    </a:lnTo>
                    <a:lnTo>
                      <a:pt x="29110" y="36793"/>
                    </a:lnTo>
                    <a:lnTo>
                      <a:pt x="28617" y="36652"/>
                    </a:lnTo>
                    <a:lnTo>
                      <a:pt x="27489" y="36441"/>
                    </a:lnTo>
                    <a:lnTo>
                      <a:pt x="26714" y="36229"/>
                    </a:lnTo>
                    <a:lnTo>
                      <a:pt x="27277" y="36229"/>
                    </a:lnTo>
                    <a:lnTo>
                      <a:pt x="28194" y="36159"/>
                    </a:lnTo>
                    <a:lnTo>
                      <a:pt x="29040" y="36018"/>
                    </a:lnTo>
                    <a:lnTo>
                      <a:pt x="29322" y="35877"/>
                    </a:lnTo>
                    <a:lnTo>
                      <a:pt x="29533" y="35736"/>
                    </a:lnTo>
                    <a:lnTo>
                      <a:pt x="29744" y="35313"/>
                    </a:lnTo>
                    <a:lnTo>
                      <a:pt x="29815" y="35031"/>
                    </a:lnTo>
                    <a:lnTo>
                      <a:pt x="29885" y="34820"/>
                    </a:lnTo>
                    <a:lnTo>
                      <a:pt x="29815" y="34608"/>
                    </a:lnTo>
                    <a:lnTo>
                      <a:pt x="29744" y="34467"/>
                    </a:lnTo>
                    <a:lnTo>
                      <a:pt x="29462" y="34397"/>
                    </a:lnTo>
                    <a:lnTo>
                      <a:pt x="29110" y="34397"/>
                    </a:lnTo>
                    <a:lnTo>
                      <a:pt x="28335" y="34679"/>
                    </a:lnTo>
                    <a:lnTo>
                      <a:pt x="27066" y="35101"/>
                    </a:lnTo>
                    <a:lnTo>
                      <a:pt x="26432" y="35383"/>
                    </a:lnTo>
                    <a:lnTo>
                      <a:pt x="26009" y="35665"/>
                    </a:lnTo>
                    <a:lnTo>
                      <a:pt x="25868" y="35806"/>
                    </a:lnTo>
                    <a:lnTo>
                      <a:pt x="25797" y="35877"/>
                    </a:lnTo>
                    <a:lnTo>
                      <a:pt x="25797" y="36008"/>
                    </a:lnTo>
                    <a:lnTo>
                      <a:pt x="25797" y="36008"/>
                    </a:lnTo>
                    <a:lnTo>
                      <a:pt x="24952" y="35524"/>
                    </a:lnTo>
                    <a:lnTo>
                      <a:pt x="23965" y="34890"/>
                    </a:lnTo>
                    <a:lnTo>
                      <a:pt x="22978" y="34185"/>
                    </a:lnTo>
                    <a:lnTo>
                      <a:pt x="21991" y="33621"/>
                    </a:lnTo>
                    <a:lnTo>
                      <a:pt x="23260" y="33621"/>
                    </a:lnTo>
                    <a:lnTo>
                      <a:pt x="24106" y="33692"/>
                    </a:lnTo>
                    <a:lnTo>
                      <a:pt x="24952" y="33692"/>
                    </a:lnTo>
                    <a:lnTo>
                      <a:pt x="25727" y="33621"/>
                    </a:lnTo>
                    <a:lnTo>
                      <a:pt x="26079" y="33551"/>
                    </a:lnTo>
                    <a:lnTo>
                      <a:pt x="26432" y="33480"/>
                    </a:lnTo>
                    <a:lnTo>
                      <a:pt x="26643" y="33339"/>
                    </a:lnTo>
                    <a:lnTo>
                      <a:pt x="26855" y="33198"/>
                    </a:lnTo>
                    <a:lnTo>
                      <a:pt x="26996" y="32916"/>
                    </a:lnTo>
                    <a:lnTo>
                      <a:pt x="26996" y="32705"/>
                    </a:lnTo>
                    <a:lnTo>
                      <a:pt x="26925" y="32423"/>
                    </a:lnTo>
                    <a:lnTo>
                      <a:pt x="26784" y="32282"/>
                    </a:lnTo>
                    <a:lnTo>
                      <a:pt x="26502" y="32141"/>
                    </a:lnTo>
                    <a:lnTo>
                      <a:pt x="25233" y="32141"/>
                    </a:lnTo>
                    <a:lnTo>
                      <a:pt x="24247" y="32353"/>
                    </a:lnTo>
                    <a:lnTo>
                      <a:pt x="22203" y="32775"/>
                    </a:lnTo>
                    <a:lnTo>
                      <a:pt x="21427" y="32987"/>
                    </a:lnTo>
                    <a:lnTo>
                      <a:pt x="20934" y="33057"/>
                    </a:lnTo>
                    <a:lnTo>
                      <a:pt x="19172" y="32775"/>
                    </a:lnTo>
                    <a:lnTo>
                      <a:pt x="17903" y="32634"/>
                    </a:lnTo>
                    <a:lnTo>
                      <a:pt x="17480" y="32564"/>
                    </a:lnTo>
                    <a:lnTo>
                      <a:pt x="17410" y="32564"/>
                    </a:lnTo>
                    <a:lnTo>
                      <a:pt x="17410" y="32634"/>
                    </a:lnTo>
                    <a:lnTo>
                      <a:pt x="17269" y="32423"/>
                    </a:lnTo>
                    <a:lnTo>
                      <a:pt x="17057" y="32141"/>
                    </a:lnTo>
                    <a:lnTo>
                      <a:pt x="16775" y="31295"/>
                    </a:lnTo>
                    <a:lnTo>
                      <a:pt x="16493" y="30449"/>
                    </a:lnTo>
                    <a:lnTo>
                      <a:pt x="16212" y="29745"/>
                    </a:lnTo>
                    <a:lnTo>
                      <a:pt x="15225" y="27630"/>
                    </a:lnTo>
                    <a:lnTo>
                      <a:pt x="14097" y="25586"/>
                    </a:lnTo>
                    <a:lnTo>
                      <a:pt x="12899" y="23542"/>
                    </a:lnTo>
                    <a:lnTo>
                      <a:pt x="11630" y="21568"/>
                    </a:lnTo>
                    <a:lnTo>
                      <a:pt x="14379" y="21568"/>
                    </a:lnTo>
                    <a:lnTo>
                      <a:pt x="14802" y="21639"/>
                    </a:lnTo>
                    <a:lnTo>
                      <a:pt x="15154" y="21850"/>
                    </a:lnTo>
                    <a:lnTo>
                      <a:pt x="15366" y="21991"/>
                    </a:lnTo>
                    <a:lnTo>
                      <a:pt x="15577" y="22203"/>
                    </a:lnTo>
                    <a:lnTo>
                      <a:pt x="15930" y="22767"/>
                    </a:lnTo>
                    <a:lnTo>
                      <a:pt x="16282" y="23472"/>
                    </a:lnTo>
                    <a:lnTo>
                      <a:pt x="16564" y="24176"/>
                    </a:lnTo>
                    <a:lnTo>
                      <a:pt x="16846" y="24952"/>
                    </a:lnTo>
                    <a:lnTo>
                      <a:pt x="17198" y="25586"/>
                    </a:lnTo>
                    <a:lnTo>
                      <a:pt x="17551" y="26079"/>
                    </a:lnTo>
                    <a:lnTo>
                      <a:pt x="17762" y="26291"/>
                    </a:lnTo>
                    <a:lnTo>
                      <a:pt x="17974" y="26432"/>
                    </a:lnTo>
                    <a:lnTo>
                      <a:pt x="18397" y="26502"/>
                    </a:lnTo>
                    <a:lnTo>
                      <a:pt x="18608" y="26502"/>
                    </a:lnTo>
                    <a:lnTo>
                      <a:pt x="18749" y="26432"/>
                    </a:lnTo>
                    <a:lnTo>
                      <a:pt x="18819" y="26220"/>
                    </a:lnTo>
                    <a:lnTo>
                      <a:pt x="18749" y="25938"/>
                    </a:lnTo>
                    <a:lnTo>
                      <a:pt x="18608" y="25586"/>
                    </a:lnTo>
                    <a:lnTo>
                      <a:pt x="18115" y="24740"/>
                    </a:lnTo>
                    <a:lnTo>
                      <a:pt x="17480" y="23894"/>
                    </a:lnTo>
                    <a:lnTo>
                      <a:pt x="16775" y="23049"/>
                    </a:lnTo>
                    <a:lnTo>
                      <a:pt x="16141" y="22344"/>
                    </a:lnTo>
                    <a:lnTo>
                      <a:pt x="15789" y="21991"/>
                    </a:lnTo>
                    <a:lnTo>
                      <a:pt x="16634" y="22203"/>
                    </a:lnTo>
                    <a:lnTo>
                      <a:pt x="17551" y="22485"/>
                    </a:lnTo>
                    <a:lnTo>
                      <a:pt x="18467" y="22908"/>
                    </a:lnTo>
                    <a:lnTo>
                      <a:pt x="18819" y="23190"/>
                    </a:lnTo>
                    <a:lnTo>
                      <a:pt x="19172" y="23401"/>
                    </a:lnTo>
                    <a:lnTo>
                      <a:pt x="19665" y="23965"/>
                    </a:lnTo>
                    <a:lnTo>
                      <a:pt x="19806" y="24176"/>
                    </a:lnTo>
                    <a:lnTo>
                      <a:pt x="19806" y="24388"/>
                    </a:lnTo>
                    <a:lnTo>
                      <a:pt x="19877" y="24599"/>
                    </a:lnTo>
                    <a:lnTo>
                      <a:pt x="20018" y="24881"/>
                    </a:lnTo>
                    <a:lnTo>
                      <a:pt x="20088" y="25375"/>
                    </a:lnTo>
                    <a:lnTo>
                      <a:pt x="20229" y="25938"/>
                    </a:lnTo>
                    <a:lnTo>
                      <a:pt x="20300" y="26220"/>
                    </a:lnTo>
                    <a:lnTo>
                      <a:pt x="20370" y="26502"/>
                    </a:lnTo>
                    <a:lnTo>
                      <a:pt x="20582" y="26643"/>
                    </a:lnTo>
                    <a:lnTo>
                      <a:pt x="20863" y="26784"/>
                    </a:lnTo>
                    <a:lnTo>
                      <a:pt x="21004" y="26714"/>
                    </a:lnTo>
                    <a:lnTo>
                      <a:pt x="21145" y="26714"/>
                    </a:lnTo>
                    <a:lnTo>
                      <a:pt x="21286" y="26573"/>
                    </a:lnTo>
                    <a:lnTo>
                      <a:pt x="21357" y="26502"/>
                    </a:lnTo>
                    <a:lnTo>
                      <a:pt x="21357" y="26220"/>
                    </a:lnTo>
                    <a:lnTo>
                      <a:pt x="21357" y="25868"/>
                    </a:lnTo>
                    <a:lnTo>
                      <a:pt x="21075" y="25163"/>
                    </a:lnTo>
                    <a:lnTo>
                      <a:pt x="20863" y="24670"/>
                    </a:lnTo>
                    <a:lnTo>
                      <a:pt x="21004" y="24811"/>
                    </a:lnTo>
                    <a:lnTo>
                      <a:pt x="21216" y="25022"/>
                    </a:lnTo>
                    <a:lnTo>
                      <a:pt x="21568" y="25657"/>
                    </a:lnTo>
                    <a:lnTo>
                      <a:pt x="21850" y="25938"/>
                    </a:lnTo>
                    <a:lnTo>
                      <a:pt x="22062" y="26079"/>
                    </a:lnTo>
                    <a:lnTo>
                      <a:pt x="22344" y="26220"/>
                    </a:lnTo>
                    <a:lnTo>
                      <a:pt x="22485" y="26150"/>
                    </a:lnTo>
                    <a:lnTo>
                      <a:pt x="22555" y="26079"/>
                    </a:lnTo>
                    <a:lnTo>
                      <a:pt x="22696" y="25938"/>
                    </a:lnTo>
                    <a:lnTo>
                      <a:pt x="22767" y="25868"/>
                    </a:lnTo>
                    <a:lnTo>
                      <a:pt x="22767" y="25727"/>
                    </a:lnTo>
                    <a:lnTo>
                      <a:pt x="22696" y="25657"/>
                    </a:lnTo>
                    <a:lnTo>
                      <a:pt x="22555" y="25445"/>
                    </a:lnTo>
                    <a:lnTo>
                      <a:pt x="22273" y="25234"/>
                    </a:lnTo>
                    <a:lnTo>
                      <a:pt x="21709" y="24811"/>
                    </a:lnTo>
                    <a:lnTo>
                      <a:pt x="21568" y="24599"/>
                    </a:lnTo>
                    <a:lnTo>
                      <a:pt x="21568" y="24529"/>
                    </a:lnTo>
                    <a:lnTo>
                      <a:pt x="21568" y="24388"/>
                    </a:lnTo>
                    <a:lnTo>
                      <a:pt x="21991" y="24670"/>
                    </a:lnTo>
                    <a:lnTo>
                      <a:pt x="22837" y="25093"/>
                    </a:lnTo>
                    <a:lnTo>
                      <a:pt x="23189" y="25234"/>
                    </a:lnTo>
                    <a:lnTo>
                      <a:pt x="23542" y="25234"/>
                    </a:lnTo>
                    <a:lnTo>
                      <a:pt x="23612" y="25163"/>
                    </a:lnTo>
                    <a:lnTo>
                      <a:pt x="23683" y="25093"/>
                    </a:lnTo>
                    <a:lnTo>
                      <a:pt x="23683" y="24881"/>
                    </a:lnTo>
                    <a:lnTo>
                      <a:pt x="23683" y="24670"/>
                    </a:lnTo>
                    <a:lnTo>
                      <a:pt x="23471" y="24317"/>
                    </a:lnTo>
                    <a:lnTo>
                      <a:pt x="23260" y="24106"/>
                    </a:lnTo>
                    <a:lnTo>
                      <a:pt x="22907" y="24035"/>
                    </a:lnTo>
                    <a:lnTo>
                      <a:pt x="22555" y="23965"/>
                    </a:lnTo>
                    <a:lnTo>
                      <a:pt x="21780" y="23965"/>
                    </a:lnTo>
                    <a:lnTo>
                      <a:pt x="21498" y="23894"/>
                    </a:lnTo>
                    <a:lnTo>
                      <a:pt x="21216" y="23753"/>
                    </a:lnTo>
                    <a:lnTo>
                      <a:pt x="22203" y="23472"/>
                    </a:lnTo>
                    <a:lnTo>
                      <a:pt x="22907" y="23260"/>
                    </a:lnTo>
                    <a:lnTo>
                      <a:pt x="23542" y="23049"/>
                    </a:lnTo>
                    <a:lnTo>
                      <a:pt x="24035" y="22767"/>
                    </a:lnTo>
                    <a:lnTo>
                      <a:pt x="24176" y="22626"/>
                    </a:lnTo>
                    <a:lnTo>
                      <a:pt x="24247" y="22555"/>
                    </a:lnTo>
                    <a:lnTo>
                      <a:pt x="24176" y="22414"/>
                    </a:lnTo>
                    <a:lnTo>
                      <a:pt x="23965" y="22344"/>
                    </a:lnTo>
                    <a:lnTo>
                      <a:pt x="23612" y="22273"/>
                    </a:lnTo>
                    <a:lnTo>
                      <a:pt x="23119" y="22203"/>
                    </a:lnTo>
                    <a:lnTo>
                      <a:pt x="22837" y="22203"/>
                    </a:lnTo>
                    <a:lnTo>
                      <a:pt x="22485" y="22344"/>
                    </a:lnTo>
                    <a:lnTo>
                      <a:pt x="22132" y="22555"/>
                    </a:lnTo>
                    <a:lnTo>
                      <a:pt x="21850" y="22767"/>
                    </a:lnTo>
                    <a:lnTo>
                      <a:pt x="21286" y="23190"/>
                    </a:lnTo>
                    <a:lnTo>
                      <a:pt x="21004" y="23331"/>
                    </a:lnTo>
                    <a:lnTo>
                      <a:pt x="20723" y="23331"/>
                    </a:lnTo>
                    <a:lnTo>
                      <a:pt x="20300" y="23260"/>
                    </a:lnTo>
                    <a:lnTo>
                      <a:pt x="19806" y="23049"/>
                    </a:lnTo>
                    <a:lnTo>
                      <a:pt x="18749" y="22485"/>
                    </a:lnTo>
                    <a:lnTo>
                      <a:pt x="17692" y="21921"/>
                    </a:lnTo>
                    <a:lnTo>
                      <a:pt x="17198" y="21639"/>
                    </a:lnTo>
                    <a:lnTo>
                      <a:pt x="16775" y="21498"/>
                    </a:lnTo>
                    <a:lnTo>
                      <a:pt x="17833" y="21568"/>
                    </a:lnTo>
                    <a:lnTo>
                      <a:pt x="19313" y="21639"/>
                    </a:lnTo>
                    <a:lnTo>
                      <a:pt x="20088" y="21568"/>
                    </a:lnTo>
                    <a:lnTo>
                      <a:pt x="20723" y="21498"/>
                    </a:lnTo>
                    <a:lnTo>
                      <a:pt x="20934" y="21357"/>
                    </a:lnTo>
                    <a:lnTo>
                      <a:pt x="21145" y="21216"/>
                    </a:lnTo>
                    <a:lnTo>
                      <a:pt x="21216" y="21075"/>
                    </a:lnTo>
                    <a:lnTo>
                      <a:pt x="21286" y="20864"/>
                    </a:lnTo>
                    <a:lnTo>
                      <a:pt x="21216" y="20582"/>
                    </a:lnTo>
                    <a:lnTo>
                      <a:pt x="21075" y="20441"/>
                    </a:lnTo>
                    <a:lnTo>
                      <a:pt x="20863" y="20300"/>
                    </a:lnTo>
                    <a:lnTo>
                      <a:pt x="20582" y="20159"/>
                    </a:lnTo>
                    <a:lnTo>
                      <a:pt x="19806" y="20088"/>
                    </a:lnTo>
                    <a:lnTo>
                      <a:pt x="18890" y="20159"/>
                    </a:lnTo>
                    <a:lnTo>
                      <a:pt x="17974" y="20229"/>
                    </a:lnTo>
                    <a:lnTo>
                      <a:pt x="17128" y="20370"/>
                    </a:lnTo>
                    <a:lnTo>
                      <a:pt x="16000" y="20582"/>
                    </a:lnTo>
                    <a:lnTo>
                      <a:pt x="14731" y="20864"/>
                    </a:lnTo>
                    <a:lnTo>
                      <a:pt x="13463" y="21075"/>
                    </a:lnTo>
                    <a:lnTo>
                      <a:pt x="12758" y="21146"/>
                    </a:lnTo>
                    <a:lnTo>
                      <a:pt x="12194" y="21146"/>
                    </a:lnTo>
                    <a:lnTo>
                      <a:pt x="11630" y="21005"/>
                    </a:lnTo>
                    <a:lnTo>
                      <a:pt x="11066" y="20723"/>
                    </a:lnTo>
                    <a:lnTo>
                      <a:pt x="10361" y="20159"/>
                    </a:lnTo>
                    <a:lnTo>
                      <a:pt x="9657" y="19383"/>
                    </a:lnTo>
                    <a:lnTo>
                      <a:pt x="8952" y="18538"/>
                    </a:lnTo>
                    <a:lnTo>
                      <a:pt x="8317" y="17621"/>
                    </a:lnTo>
                    <a:lnTo>
                      <a:pt x="6978" y="15718"/>
                    </a:lnTo>
                    <a:lnTo>
                      <a:pt x="6344" y="14872"/>
                    </a:lnTo>
                    <a:lnTo>
                      <a:pt x="5780" y="14097"/>
                    </a:lnTo>
                    <a:lnTo>
                      <a:pt x="5780" y="14097"/>
                    </a:lnTo>
                    <a:lnTo>
                      <a:pt x="6203" y="14168"/>
                    </a:lnTo>
                    <a:lnTo>
                      <a:pt x="6696" y="14238"/>
                    </a:lnTo>
                    <a:lnTo>
                      <a:pt x="7613" y="14238"/>
                    </a:lnTo>
                    <a:lnTo>
                      <a:pt x="8529" y="14309"/>
                    </a:lnTo>
                    <a:lnTo>
                      <a:pt x="8952" y="14379"/>
                    </a:lnTo>
                    <a:lnTo>
                      <a:pt x="9375" y="14450"/>
                    </a:lnTo>
                    <a:lnTo>
                      <a:pt x="9798" y="14731"/>
                    </a:lnTo>
                    <a:lnTo>
                      <a:pt x="10291" y="14943"/>
                    </a:lnTo>
                    <a:lnTo>
                      <a:pt x="11207" y="15648"/>
                    </a:lnTo>
                    <a:lnTo>
                      <a:pt x="12053" y="16282"/>
                    </a:lnTo>
                    <a:lnTo>
                      <a:pt x="12546" y="16564"/>
                    </a:lnTo>
                    <a:lnTo>
                      <a:pt x="13040" y="16846"/>
                    </a:lnTo>
                    <a:lnTo>
                      <a:pt x="13745" y="17128"/>
                    </a:lnTo>
                    <a:lnTo>
                      <a:pt x="14238" y="17339"/>
                    </a:lnTo>
                    <a:lnTo>
                      <a:pt x="14731" y="17410"/>
                    </a:lnTo>
                    <a:lnTo>
                      <a:pt x="15154" y="17480"/>
                    </a:lnTo>
                    <a:lnTo>
                      <a:pt x="15295" y="17410"/>
                    </a:lnTo>
                    <a:lnTo>
                      <a:pt x="15436" y="17339"/>
                    </a:lnTo>
                    <a:lnTo>
                      <a:pt x="15507" y="17198"/>
                    </a:lnTo>
                    <a:lnTo>
                      <a:pt x="15507" y="17057"/>
                    </a:lnTo>
                    <a:lnTo>
                      <a:pt x="15507" y="16846"/>
                    </a:lnTo>
                    <a:lnTo>
                      <a:pt x="15436" y="16564"/>
                    </a:lnTo>
                    <a:lnTo>
                      <a:pt x="15295" y="16353"/>
                    </a:lnTo>
                    <a:lnTo>
                      <a:pt x="15154" y="16212"/>
                    </a:lnTo>
                    <a:lnTo>
                      <a:pt x="14731" y="15930"/>
                    </a:lnTo>
                    <a:lnTo>
                      <a:pt x="14238" y="15648"/>
                    </a:lnTo>
                    <a:lnTo>
                      <a:pt x="13604" y="15436"/>
                    </a:lnTo>
                    <a:lnTo>
                      <a:pt x="12335" y="14943"/>
                    </a:lnTo>
                    <a:lnTo>
                      <a:pt x="11419" y="14591"/>
                    </a:lnTo>
                    <a:lnTo>
                      <a:pt x="14238" y="14802"/>
                    </a:lnTo>
                    <a:lnTo>
                      <a:pt x="14661" y="15577"/>
                    </a:lnTo>
                    <a:lnTo>
                      <a:pt x="15295" y="15930"/>
                    </a:lnTo>
                    <a:lnTo>
                      <a:pt x="16000" y="16353"/>
                    </a:lnTo>
                    <a:lnTo>
                      <a:pt x="16423" y="16494"/>
                    </a:lnTo>
                    <a:lnTo>
                      <a:pt x="16775" y="16635"/>
                    </a:lnTo>
                    <a:lnTo>
                      <a:pt x="17198" y="16635"/>
                    </a:lnTo>
                    <a:lnTo>
                      <a:pt x="17551" y="16564"/>
                    </a:lnTo>
                    <a:lnTo>
                      <a:pt x="18044" y="16423"/>
                    </a:lnTo>
                    <a:lnTo>
                      <a:pt x="18326" y="16212"/>
                    </a:lnTo>
                    <a:lnTo>
                      <a:pt x="18538" y="16071"/>
                    </a:lnTo>
                    <a:lnTo>
                      <a:pt x="18538" y="15930"/>
                    </a:lnTo>
                    <a:lnTo>
                      <a:pt x="18467" y="15859"/>
                    </a:lnTo>
                    <a:lnTo>
                      <a:pt x="18326" y="15718"/>
                    </a:lnTo>
                    <a:lnTo>
                      <a:pt x="17833" y="15577"/>
                    </a:lnTo>
                    <a:lnTo>
                      <a:pt x="16423" y="15225"/>
                    </a:lnTo>
                    <a:lnTo>
                      <a:pt x="15859" y="15013"/>
                    </a:lnTo>
                    <a:lnTo>
                      <a:pt x="15648" y="14943"/>
                    </a:lnTo>
                    <a:lnTo>
                      <a:pt x="15507" y="14802"/>
                    </a:lnTo>
                    <a:lnTo>
                      <a:pt x="16212" y="14802"/>
                    </a:lnTo>
                    <a:lnTo>
                      <a:pt x="16775" y="14731"/>
                    </a:lnTo>
                    <a:lnTo>
                      <a:pt x="17057" y="14591"/>
                    </a:lnTo>
                    <a:lnTo>
                      <a:pt x="17128" y="14520"/>
                    </a:lnTo>
                    <a:lnTo>
                      <a:pt x="17198" y="14379"/>
                    </a:lnTo>
                    <a:lnTo>
                      <a:pt x="17128" y="14309"/>
                    </a:lnTo>
                    <a:lnTo>
                      <a:pt x="17057" y="14168"/>
                    </a:lnTo>
                    <a:lnTo>
                      <a:pt x="16705" y="14027"/>
                    </a:lnTo>
                    <a:lnTo>
                      <a:pt x="16141" y="13886"/>
                    </a:lnTo>
                    <a:lnTo>
                      <a:pt x="15366" y="13815"/>
                    </a:lnTo>
                    <a:lnTo>
                      <a:pt x="15507" y="13674"/>
                    </a:lnTo>
                    <a:lnTo>
                      <a:pt x="15718" y="13533"/>
                    </a:lnTo>
                    <a:lnTo>
                      <a:pt x="16282" y="13181"/>
                    </a:lnTo>
                    <a:lnTo>
                      <a:pt x="16846" y="12969"/>
                    </a:lnTo>
                    <a:lnTo>
                      <a:pt x="17057" y="12899"/>
                    </a:lnTo>
                    <a:lnTo>
                      <a:pt x="17198" y="12899"/>
                    </a:lnTo>
                    <a:lnTo>
                      <a:pt x="16634" y="12617"/>
                    </a:lnTo>
                    <a:lnTo>
                      <a:pt x="16212" y="12546"/>
                    </a:lnTo>
                    <a:lnTo>
                      <a:pt x="15789" y="12687"/>
                    </a:lnTo>
                    <a:lnTo>
                      <a:pt x="15507" y="12828"/>
                    </a:lnTo>
                    <a:lnTo>
                      <a:pt x="14943" y="13392"/>
                    </a:lnTo>
                    <a:lnTo>
                      <a:pt x="14661" y="13604"/>
                    </a:lnTo>
                    <a:lnTo>
                      <a:pt x="14308" y="13745"/>
                    </a:lnTo>
                    <a:lnTo>
                      <a:pt x="13886" y="13815"/>
                    </a:lnTo>
                    <a:lnTo>
                      <a:pt x="13463" y="13886"/>
                    </a:lnTo>
                    <a:lnTo>
                      <a:pt x="12476" y="13815"/>
                    </a:lnTo>
                    <a:lnTo>
                      <a:pt x="11560" y="13745"/>
                    </a:lnTo>
                    <a:lnTo>
                      <a:pt x="10643" y="13674"/>
                    </a:lnTo>
                    <a:lnTo>
                      <a:pt x="11701" y="13251"/>
                    </a:lnTo>
                    <a:lnTo>
                      <a:pt x="12405" y="12969"/>
                    </a:lnTo>
                    <a:lnTo>
                      <a:pt x="13040" y="12687"/>
                    </a:lnTo>
                    <a:lnTo>
                      <a:pt x="13533" y="12335"/>
                    </a:lnTo>
                    <a:lnTo>
                      <a:pt x="13674" y="12124"/>
                    </a:lnTo>
                    <a:lnTo>
                      <a:pt x="13745" y="11983"/>
                    </a:lnTo>
                    <a:lnTo>
                      <a:pt x="13745" y="11771"/>
                    </a:lnTo>
                    <a:lnTo>
                      <a:pt x="13674" y="11560"/>
                    </a:lnTo>
                    <a:lnTo>
                      <a:pt x="13392" y="11348"/>
                    </a:lnTo>
                    <a:lnTo>
                      <a:pt x="13040" y="11207"/>
                    </a:lnTo>
                    <a:lnTo>
                      <a:pt x="12899" y="11137"/>
                    </a:lnTo>
                    <a:lnTo>
                      <a:pt x="12687" y="11137"/>
                    </a:lnTo>
                    <a:lnTo>
                      <a:pt x="12264" y="11348"/>
                    </a:lnTo>
                    <a:lnTo>
                      <a:pt x="11771" y="11701"/>
                    </a:lnTo>
                    <a:lnTo>
                      <a:pt x="11207" y="12194"/>
                    </a:lnTo>
                    <a:lnTo>
                      <a:pt x="10220" y="13110"/>
                    </a:lnTo>
                    <a:lnTo>
                      <a:pt x="9798" y="13463"/>
                    </a:lnTo>
                    <a:lnTo>
                      <a:pt x="9445" y="13604"/>
                    </a:lnTo>
                    <a:lnTo>
                      <a:pt x="8881" y="13745"/>
                    </a:lnTo>
                    <a:lnTo>
                      <a:pt x="7190" y="13745"/>
                    </a:lnTo>
                    <a:lnTo>
                      <a:pt x="6626" y="13674"/>
                    </a:lnTo>
                    <a:lnTo>
                      <a:pt x="6203" y="13533"/>
                    </a:lnTo>
                    <a:lnTo>
                      <a:pt x="5780" y="13392"/>
                    </a:lnTo>
                    <a:lnTo>
                      <a:pt x="5357" y="13181"/>
                    </a:lnTo>
                    <a:lnTo>
                      <a:pt x="5005" y="12969"/>
                    </a:lnTo>
                    <a:lnTo>
                      <a:pt x="4300" y="12335"/>
                    </a:lnTo>
                    <a:lnTo>
                      <a:pt x="3665" y="11630"/>
                    </a:lnTo>
                    <a:lnTo>
                      <a:pt x="3102" y="10784"/>
                    </a:lnTo>
                    <a:lnTo>
                      <a:pt x="2608" y="9868"/>
                    </a:lnTo>
                    <a:lnTo>
                      <a:pt x="2115" y="8952"/>
                    </a:lnTo>
                    <a:lnTo>
                      <a:pt x="1762" y="8035"/>
                    </a:lnTo>
                    <a:lnTo>
                      <a:pt x="1621" y="7542"/>
                    </a:lnTo>
                    <a:lnTo>
                      <a:pt x="1410" y="6485"/>
                    </a:lnTo>
                    <a:lnTo>
                      <a:pt x="987" y="3665"/>
                    </a:lnTo>
                    <a:lnTo>
                      <a:pt x="846" y="2256"/>
                    </a:lnTo>
                    <a:lnTo>
                      <a:pt x="776" y="1058"/>
                    </a:lnTo>
                    <a:lnTo>
                      <a:pt x="776" y="564"/>
                    </a:lnTo>
                    <a:lnTo>
                      <a:pt x="846" y="282"/>
                    </a:lnTo>
                    <a:lnTo>
                      <a:pt x="917" y="71"/>
                    </a:lnTo>
                    <a:lnTo>
                      <a:pt x="987"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6" name="Google Shape;526;p9"/>
              <p:cNvSpPr/>
              <p:nvPr/>
            </p:nvSpPr>
            <p:spPr>
              <a:xfrm>
                <a:off x="3501600" y="4357925"/>
                <a:ext cx="151575" cy="297825"/>
              </a:xfrm>
              <a:custGeom>
                <a:avLst/>
                <a:gdLst/>
                <a:ahLst/>
                <a:cxnLst/>
                <a:rect l="l" t="t" r="r" b="b"/>
                <a:pathLst>
                  <a:path w="6063" h="11913" extrusionOk="0">
                    <a:moveTo>
                      <a:pt x="4935" y="0"/>
                    </a:moveTo>
                    <a:lnTo>
                      <a:pt x="3737" y="1410"/>
                    </a:lnTo>
                    <a:lnTo>
                      <a:pt x="3314" y="2326"/>
                    </a:lnTo>
                    <a:lnTo>
                      <a:pt x="2891" y="3243"/>
                    </a:lnTo>
                    <a:lnTo>
                      <a:pt x="2609" y="4230"/>
                    </a:lnTo>
                    <a:lnTo>
                      <a:pt x="2397" y="5216"/>
                    </a:lnTo>
                    <a:lnTo>
                      <a:pt x="1833" y="6908"/>
                    </a:lnTo>
                    <a:lnTo>
                      <a:pt x="1270" y="8459"/>
                    </a:lnTo>
                    <a:lnTo>
                      <a:pt x="494" y="9939"/>
                    </a:lnTo>
                    <a:lnTo>
                      <a:pt x="142" y="10855"/>
                    </a:lnTo>
                    <a:lnTo>
                      <a:pt x="1" y="11137"/>
                    </a:lnTo>
                    <a:lnTo>
                      <a:pt x="71" y="11348"/>
                    </a:lnTo>
                    <a:lnTo>
                      <a:pt x="353" y="11419"/>
                    </a:lnTo>
                    <a:lnTo>
                      <a:pt x="635" y="11348"/>
                    </a:lnTo>
                    <a:lnTo>
                      <a:pt x="847" y="11137"/>
                    </a:lnTo>
                    <a:lnTo>
                      <a:pt x="988" y="10785"/>
                    </a:lnTo>
                    <a:lnTo>
                      <a:pt x="917" y="11207"/>
                    </a:lnTo>
                    <a:lnTo>
                      <a:pt x="917" y="11348"/>
                    </a:lnTo>
                    <a:lnTo>
                      <a:pt x="988" y="11419"/>
                    </a:lnTo>
                    <a:lnTo>
                      <a:pt x="1058" y="11489"/>
                    </a:lnTo>
                    <a:lnTo>
                      <a:pt x="1129" y="11489"/>
                    </a:lnTo>
                    <a:lnTo>
                      <a:pt x="1411" y="11348"/>
                    </a:lnTo>
                    <a:lnTo>
                      <a:pt x="1904" y="10996"/>
                    </a:lnTo>
                    <a:lnTo>
                      <a:pt x="2045" y="10855"/>
                    </a:lnTo>
                    <a:lnTo>
                      <a:pt x="2045" y="10714"/>
                    </a:lnTo>
                    <a:lnTo>
                      <a:pt x="2468" y="10503"/>
                    </a:lnTo>
                    <a:lnTo>
                      <a:pt x="2609" y="10503"/>
                    </a:lnTo>
                    <a:lnTo>
                      <a:pt x="2750" y="10573"/>
                    </a:lnTo>
                    <a:lnTo>
                      <a:pt x="2891" y="10644"/>
                    </a:lnTo>
                    <a:lnTo>
                      <a:pt x="2961" y="10785"/>
                    </a:lnTo>
                    <a:lnTo>
                      <a:pt x="3102" y="11278"/>
                    </a:lnTo>
                    <a:lnTo>
                      <a:pt x="3314" y="11630"/>
                    </a:lnTo>
                    <a:lnTo>
                      <a:pt x="3596" y="11842"/>
                    </a:lnTo>
                    <a:lnTo>
                      <a:pt x="3807" y="11912"/>
                    </a:lnTo>
                    <a:lnTo>
                      <a:pt x="4159" y="11771"/>
                    </a:lnTo>
                    <a:lnTo>
                      <a:pt x="4159" y="11630"/>
                    </a:lnTo>
                    <a:lnTo>
                      <a:pt x="4018" y="11278"/>
                    </a:lnTo>
                    <a:lnTo>
                      <a:pt x="3525" y="10503"/>
                    </a:lnTo>
                    <a:lnTo>
                      <a:pt x="3032" y="9586"/>
                    </a:lnTo>
                    <a:lnTo>
                      <a:pt x="2891" y="9234"/>
                    </a:lnTo>
                    <a:lnTo>
                      <a:pt x="2820" y="8881"/>
                    </a:lnTo>
                    <a:lnTo>
                      <a:pt x="3032" y="8952"/>
                    </a:lnTo>
                    <a:lnTo>
                      <a:pt x="3173" y="9022"/>
                    </a:lnTo>
                    <a:lnTo>
                      <a:pt x="3525" y="9304"/>
                    </a:lnTo>
                    <a:lnTo>
                      <a:pt x="3807" y="9727"/>
                    </a:lnTo>
                    <a:lnTo>
                      <a:pt x="4018" y="10150"/>
                    </a:lnTo>
                    <a:lnTo>
                      <a:pt x="4300" y="10644"/>
                    </a:lnTo>
                    <a:lnTo>
                      <a:pt x="4512" y="10996"/>
                    </a:lnTo>
                    <a:lnTo>
                      <a:pt x="4794" y="11207"/>
                    </a:lnTo>
                    <a:lnTo>
                      <a:pt x="4935" y="11278"/>
                    </a:lnTo>
                    <a:lnTo>
                      <a:pt x="5146" y="11278"/>
                    </a:lnTo>
                    <a:lnTo>
                      <a:pt x="5499" y="11137"/>
                    </a:lnTo>
                    <a:lnTo>
                      <a:pt x="5781" y="10926"/>
                    </a:lnTo>
                    <a:lnTo>
                      <a:pt x="5851" y="10714"/>
                    </a:lnTo>
                    <a:lnTo>
                      <a:pt x="5851" y="10362"/>
                    </a:lnTo>
                    <a:lnTo>
                      <a:pt x="5781" y="10080"/>
                    </a:lnTo>
                    <a:lnTo>
                      <a:pt x="5640" y="9727"/>
                    </a:lnTo>
                    <a:lnTo>
                      <a:pt x="5358" y="9163"/>
                    </a:lnTo>
                    <a:lnTo>
                      <a:pt x="5146" y="8881"/>
                    </a:lnTo>
                    <a:lnTo>
                      <a:pt x="4794" y="8600"/>
                    </a:lnTo>
                    <a:lnTo>
                      <a:pt x="4018" y="8106"/>
                    </a:lnTo>
                    <a:lnTo>
                      <a:pt x="3314" y="7754"/>
                    </a:lnTo>
                    <a:lnTo>
                      <a:pt x="3032" y="7613"/>
                    </a:lnTo>
                    <a:lnTo>
                      <a:pt x="2961" y="7472"/>
                    </a:lnTo>
                    <a:lnTo>
                      <a:pt x="2820" y="7049"/>
                    </a:lnTo>
                    <a:lnTo>
                      <a:pt x="2891" y="6485"/>
                    </a:lnTo>
                    <a:lnTo>
                      <a:pt x="3032" y="5851"/>
                    </a:lnTo>
                    <a:lnTo>
                      <a:pt x="3173" y="5146"/>
                    </a:lnTo>
                    <a:lnTo>
                      <a:pt x="3666" y="3807"/>
                    </a:lnTo>
                    <a:lnTo>
                      <a:pt x="4018" y="2820"/>
                    </a:lnTo>
                    <a:lnTo>
                      <a:pt x="4300" y="4018"/>
                    </a:lnTo>
                    <a:lnTo>
                      <a:pt x="4512" y="4793"/>
                    </a:lnTo>
                    <a:lnTo>
                      <a:pt x="4794" y="5569"/>
                    </a:lnTo>
                    <a:lnTo>
                      <a:pt x="5146" y="6203"/>
                    </a:lnTo>
                    <a:lnTo>
                      <a:pt x="5287" y="6344"/>
                    </a:lnTo>
                    <a:lnTo>
                      <a:pt x="5428" y="6485"/>
                    </a:lnTo>
                    <a:lnTo>
                      <a:pt x="5569" y="6485"/>
                    </a:lnTo>
                    <a:lnTo>
                      <a:pt x="5781" y="6344"/>
                    </a:lnTo>
                    <a:lnTo>
                      <a:pt x="5922" y="6062"/>
                    </a:lnTo>
                    <a:lnTo>
                      <a:pt x="6062" y="5639"/>
                    </a:lnTo>
                    <a:lnTo>
                      <a:pt x="6062" y="5428"/>
                    </a:lnTo>
                    <a:lnTo>
                      <a:pt x="5922" y="5075"/>
                    </a:lnTo>
                    <a:lnTo>
                      <a:pt x="5569" y="4159"/>
                    </a:lnTo>
                    <a:lnTo>
                      <a:pt x="5146" y="3313"/>
                    </a:lnTo>
                    <a:lnTo>
                      <a:pt x="4935" y="2679"/>
                    </a:lnTo>
                    <a:lnTo>
                      <a:pt x="4794" y="1974"/>
                    </a:lnTo>
                    <a:lnTo>
                      <a:pt x="4723" y="1340"/>
                    </a:lnTo>
                    <a:lnTo>
                      <a:pt x="4794" y="776"/>
                    </a:lnTo>
                    <a:lnTo>
                      <a:pt x="4935"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7" name="Google Shape;527;p9"/>
              <p:cNvSpPr/>
              <p:nvPr/>
            </p:nvSpPr>
            <p:spPr>
              <a:xfrm>
                <a:off x="3487525" y="4421350"/>
                <a:ext cx="82825" cy="112800"/>
              </a:xfrm>
              <a:custGeom>
                <a:avLst/>
                <a:gdLst/>
                <a:ahLst/>
                <a:cxnLst/>
                <a:rect l="l" t="t" r="r" b="b"/>
                <a:pathLst>
                  <a:path w="3313" h="4512" extrusionOk="0">
                    <a:moveTo>
                      <a:pt x="3031" y="1"/>
                    </a:moveTo>
                    <a:lnTo>
                      <a:pt x="2749" y="71"/>
                    </a:lnTo>
                    <a:lnTo>
                      <a:pt x="2326" y="353"/>
                    </a:lnTo>
                    <a:lnTo>
                      <a:pt x="1762" y="776"/>
                    </a:lnTo>
                    <a:lnTo>
                      <a:pt x="1269" y="1199"/>
                    </a:lnTo>
                    <a:lnTo>
                      <a:pt x="705" y="1833"/>
                    </a:lnTo>
                    <a:lnTo>
                      <a:pt x="282" y="2468"/>
                    </a:lnTo>
                    <a:lnTo>
                      <a:pt x="70" y="2750"/>
                    </a:lnTo>
                    <a:lnTo>
                      <a:pt x="0" y="3032"/>
                    </a:lnTo>
                    <a:lnTo>
                      <a:pt x="0" y="3596"/>
                    </a:lnTo>
                    <a:lnTo>
                      <a:pt x="70" y="3878"/>
                    </a:lnTo>
                    <a:lnTo>
                      <a:pt x="211" y="4230"/>
                    </a:lnTo>
                    <a:lnTo>
                      <a:pt x="352" y="4441"/>
                    </a:lnTo>
                    <a:lnTo>
                      <a:pt x="423" y="4512"/>
                    </a:lnTo>
                    <a:lnTo>
                      <a:pt x="634" y="4512"/>
                    </a:lnTo>
                    <a:lnTo>
                      <a:pt x="775" y="4371"/>
                    </a:lnTo>
                    <a:lnTo>
                      <a:pt x="987" y="4018"/>
                    </a:lnTo>
                    <a:lnTo>
                      <a:pt x="1903" y="2609"/>
                    </a:lnTo>
                    <a:lnTo>
                      <a:pt x="2467" y="1693"/>
                    </a:lnTo>
                    <a:lnTo>
                      <a:pt x="2960" y="917"/>
                    </a:lnTo>
                    <a:lnTo>
                      <a:pt x="3242" y="283"/>
                    </a:lnTo>
                    <a:lnTo>
                      <a:pt x="3313" y="71"/>
                    </a:lnTo>
                    <a:lnTo>
                      <a:pt x="3242"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8" name="Google Shape;528;p9"/>
              <p:cNvSpPr/>
              <p:nvPr/>
            </p:nvSpPr>
            <p:spPr>
              <a:xfrm>
                <a:off x="3621425" y="4657475"/>
                <a:ext cx="89900" cy="84625"/>
              </a:xfrm>
              <a:custGeom>
                <a:avLst/>
                <a:gdLst/>
                <a:ahLst/>
                <a:cxnLst/>
                <a:rect l="l" t="t" r="r" b="b"/>
                <a:pathLst>
                  <a:path w="3596" h="3385" extrusionOk="0">
                    <a:moveTo>
                      <a:pt x="3595" y="1"/>
                    </a:moveTo>
                    <a:lnTo>
                      <a:pt x="3102" y="71"/>
                    </a:lnTo>
                    <a:lnTo>
                      <a:pt x="2538" y="283"/>
                    </a:lnTo>
                    <a:lnTo>
                      <a:pt x="2045" y="565"/>
                    </a:lnTo>
                    <a:lnTo>
                      <a:pt x="1551" y="917"/>
                    </a:lnTo>
                    <a:lnTo>
                      <a:pt x="1058" y="1340"/>
                    </a:lnTo>
                    <a:lnTo>
                      <a:pt x="635" y="1763"/>
                    </a:lnTo>
                    <a:lnTo>
                      <a:pt x="353" y="2256"/>
                    </a:lnTo>
                    <a:lnTo>
                      <a:pt x="142" y="2679"/>
                    </a:lnTo>
                    <a:lnTo>
                      <a:pt x="1" y="2961"/>
                    </a:lnTo>
                    <a:lnTo>
                      <a:pt x="1" y="3173"/>
                    </a:lnTo>
                    <a:lnTo>
                      <a:pt x="1" y="3314"/>
                    </a:lnTo>
                    <a:lnTo>
                      <a:pt x="71" y="3384"/>
                    </a:lnTo>
                    <a:lnTo>
                      <a:pt x="353" y="3384"/>
                    </a:lnTo>
                    <a:lnTo>
                      <a:pt x="706" y="3173"/>
                    </a:lnTo>
                    <a:lnTo>
                      <a:pt x="1410" y="2609"/>
                    </a:lnTo>
                    <a:lnTo>
                      <a:pt x="1692" y="2397"/>
                    </a:lnTo>
                    <a:lnTo>
                      <a:pt x="2115" y="1904"/>
                    </a:lnTo>
                    <a:lnTo>
                      <a:pt x="2609" y="1058"/>
                    </a:lnTo>
                    <a:lnTo>
                      <a:pt x="3173" y="353"/>
                    </a:lnTo>
                    <a:lnTo>
                      <a:pt x="3384" y="142"/>
                    </a:lnTo>
                    <a:lnTo>
                      <a:pt x="3595"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29" name="Google Shape;529;p9"/>
            <p:cNvSpPr/>
            <p:nvPr/>
          </p:nvSpPr>
          <p:spPr>
            <a:xfrm>
              <a:off x="1660700" y="3957925"/>
              <a:ext cx="244950" cy="246725"/>
            </a:xfrm>
            <a:custGeom>
              <a:avLst/>
              <a:gdLst/>
              <a:ahLst/>
              <a:cxnLst/>
              <a:rect l="l" t="t" r="r" b="b"/>
              <a:pathLst>
                <a:path w="9798" h="9869" extrusionOk="0">
                  <a:moveTo>
                    <a:pt x="4582" y="635"/>
                  </a:moveTo>
                  <a:lnTo>
                    <a:pt x="4864" y="705"/>
                  </a:lnTo>
                  <a:lnTo>
                    <a:pt x="5145" y="846"/>
                  </a:lnTo>
                  <a:lnTo>
                    <a:pt x="5357" y="1058"/>
                  </a:lnTo>
                  <a:lnTo>
                    <a:pt x="5498" y="1269"/>
                  </a:lnTo>
                  <a:lnTo>
                    <a:pt x="5568" y="1481"/>
                  </a:lnTo>
                  <a:lnTo>
                    <a:pt x="5568" y="1763"/>
                  </a:lnTo>
                  <a:lnTo>
                    <a:pt x="5568" y="2045"/>
                  </a:lnTo>
                  <a:lnTo>
                    <a:pt x="5357" y="2679"/>
                  </a:lnTo>
                  <a:lnTo>
                    <a:pt x="4864" y="3807"/>
                  </a:lnTo>
                  <a:lnTo>
                    <a:pt x="4723" y="4230"/>
                  </a:lnTo>
                  <a:lnTo>
                    <a:pt x="4652" y="4441"/>
                  </a:lnTo>
                  <a:lnTo>
                    <a:pt x="4723" y="4582"/>
                  </a:lnTo>
                  <a:lnTo>
                    <a:pt x="3736" y="3948"/>
                  </a:lnTo>
                  <a:lnTo>
                    <a:pt x="2890" y="3243"/>
                  </a:lnTo>
                  <a:lnTo>
                    <a:pt x="2679" y="3031"/>
                  </a:lnTo>
                  <a:lnTo>
                    <a:pt x="2538" y="2820"/>
                  </a:lnTo>
                  <a:lnTo>
                    <a:pt x="2467" y="2538"/>
                  </a:lnTo>
                  <a:lnTo>
                    <a:pt x="2467" y="2326"/>
                  </a:lnTo>
                  <a:lnTo>
                    <a:pt x="2538" y="2045"/>
                  </a:lnTo>
                  <a:lnTo>
                    <a:pt x="2608" y="1833"/>
                  </a:lnTo>
                  <a:lnTo>
                    <a:pt x="2890" y="1340"/>
                  </a:lnTo>
                  <a:lnTo>
                    <a:pt x="3313" y="987"/>
                  </a:lnTo>
                  <a:lnTo>
                    <a:pt x="3806" y="705"/>
                  </a:lnTo>
                  <a:lnTo>
                    <a:pt x="4370" y="635"/>
                  </a:lnTo>
                  <a:close/>
                  <a:moveTo>
                    <a:pt x="7753" y="2820"/>
                  </a:moveTo>
                  <a:lnTo>
                    <a:pt x="8106" y="2890"/>
                  </a:lnTo>
                  <a:lnTo>
                    <a:pt x="8388" y="2961"/>
                  </a:lnTo>
                  <a:lnTo>
                    <a:pt x="8599" y="3102"/>
                  </a:lnTo>
                  <a:lnTo>
                    <a:pt x="8740" y="3313"/>
                  </a:lnTo>
                  <a:lnTo>
                    <a:pt x="8881" y="3525"/>
                  </a:lnTo>
                  <a:lnTo>
                    <a:pt x="8952" y="3807"/>
                  </a:lnTo>
                  <a:lnTo>
                    <a:pt x="8952" y="4089"/>
                  </a:lnTo>
                  <a:lnTo>
                    <a:pt x="8952" y="4371"/>
                  </a:lnTo>
                  <a:lnTo>
                    <a:pt x="8952" y="4652"/>
                  </a:lnTo>
                  <a:lnTo>
                    <a:pt x="8811" y="4864"/>
                  </a:lnTo>
                  <a:lnTo>
                    <a:pt x="8740" y="5146"/>
                  </a:lnTo>
                  <a:lnTo>
                    <a:pt x="8529" y="5357"/>
                  </a:lnTo>
                  <a:lnTo>
                    <a:pt x="8317" y="5498"/>
                  </a:lnTo>
                  <a:lnTo>
                    <a:pt x="8106" y="5639"/>
                  </a:lnTo>
                  <a:lnTo>
                    <a:pt x="7824" y="5710"/>
                  </a:lnTo>
                  <a:lnTo>
                    <a:pt x="7471" y="5639"/>
                  </a:lnTo>
                  <a:lnTo>
                    <a:pt x="7049" y="5569"/>
                  </a:lnTo>
                  <a:lnTo>
                    <a:pt x="6696" y="5428"/>
                  </a:lnTo>
                  <a:lnTo>
                    <a:pt x="6414" y="5287"/>
                  </a:lnTo>
                  <a:lnTo>
                    <a:pt x="6203" y="5075"/>
                  </a:lnTo>
                  <a:lnTo>
                    <a:pt x="6132" y="4864"/>
                  </a:lnTo>
                  <a:lnTo>
                    <a:pt x="5991" y="4582"/>
                  </a:lnTo>
                  <a:lnTo>
                    <a:pt x="5991" y="4371"/>
                  </a:lnTo>
                  <a:lnTo>
                    <a:pt x="6062" y="4089"/>
                  </a:lnTo>
                  <a:lnTo>
                    <a:pt x="6132" y="3807"/>
                  </a:lnTo>
                  <a:lnTo>
                    <a:pt x="6273" y="3595"/>
                  </a:lnTo>
                  <a:lnTo>
                    <a:pt x="6414" y="3384"/>
                  </a:lnTo>
                  <a:lnTo>
                    <a:pt x="6626" y="3172"/>
                  </a:lnTo>
                  <a:lnTo>
                    <a:pt x="6908" y="3031"/>
                  </a:lnTo>
                  <a:lnTo>
                    <a:pt x="7189" y="2890"/>
                  </a:lnTo>
                  <a:lnTo>
                    <a:pt x="7471" y="2820"/>
                  </a:lnTo>
                  <a:close/>
                  <a:moveTo>
                    <a:pt x="5921" y="5992"/>
                  </a:moveTo>
                  <a:lnTo>
                    <a:pt x="6555" y="6133"/>
                  </a:lnTo>
                  <a:lnTo>
                    <a:pt x="7260" y="6415"/>
                  </a:lnTo>
                  <a:lnTo>
                    <a:pt x="7824" y="6767"/>
                  </a:lnTo>
                  <a:lnTo>
                    <a:pt x="8035" y="6978"/>
                  </a:lnTo>
                  <a:lnTo>
                    <a:pt x="8176" y="7190"/>
                  </a:lnTo>
                  <a:lnTo>
                    <a:pt x="8317" y="7401"/>
                  </a:lnTo>
                  <a:lnTo>
                    <a:pt x="8317" y="7613"/>
                  </a:lnTo>
                  <a:lnTo>
                    <a:pt x="8247" y="7824"/>
                  </a:lnTo>
                  <a:lnTo>
                    <a:pt x="8035" y="8036"/>
                  </a:lnTo>
                  <a:lnTo>
                    <a:pt x="7683" y="8318"/>
                  </a:lnTo>
                  <a:lnTo>
                    <a:pt x="7260" y="8529"/>
                  </a:lnTo>
                  <a:lnTo>
                    <a:pt x="6837" y="8670"/>
                  </a:lnTo>
                  <a:lnTo>
                    <a:pt x="6414" y="8741"/>
                  </a:lnTo>
                  <a:lnTo>
                    <a:pt x="5991" y="8741"/>
                  </a:lnTo>
                  <a:lnTo>
                    <a:pt x="5639" y="8670"/>
                  </a:lnTo>
                  <a:lnTo>
                    <a:pt x="5286" y="8529"/>
                  </a:lnTo>
                  <a:lnTo>
                    <a:pt x="4934" y="8388"/>
                  </a:lnTo>
                  <a:lnTo>
                    <a:pt x="4652" y="8177"/>
                  </a:lnTo>
                  <a:lnTo>
                    <a:pt x="4441" y="7965"/>
                  </a:lnTo>
                  <a:lnTo>
                    <a:pt x="4300" y="7683"/>
                  </a:lnTo>
                  <a:lnTo>
                    <a:pt x="4229" y="7401"/>
                  </a:lnTo>
                  <a:lnTo>
                    <a:pt x="4300" y="7119"/>
                  </a:lnTo>
                  <a:lnTo>
                    <a:pt x="4370" y="6767"/>
                  </a:lnTo>
                  <a:lnTo>
                    <a:pt x="4652" y="6415"/>
                  </a:lnTo>
                  <a:lnTo>
                    <a:pt x="5004" y="6062"/>
                  </a:lnTo>
                  <a:lnTo>
                    <a:pt x="5145" y="5992"/>
                  </a:lnTo>
                  <a:close/>
                  <a:moveTo>
                    <a:pt x="4229" y="5498"/>
                  </a:moveTo>
                  <a:lnTo>
                    <a:pt x="3877" y="6767"/>
                  </a:lnTo>
                  <a:lnTo>
                    <a:pt x="3313" y="7965"/>
                  </a:lnTo>
                  <a:lnTo>
                    <a:pt x="3031" y="8459"/>
                  </a:lnTo>
                  <a:lnTo>
                    <a:pt x="2608" y="8670"/>
                  </a:lnTo>
                  <a:lnTo>
                    <a:pt x="2256" y="8811"/>
                  </a:lnTo>
                  <a:lnTo>
                    <a:pt x="1903" y="8811"/>
                  </a:lnTo>
                  <a:lnTo>
                    <a:pt x="1551" y="8600"/>
                  </a:lnTo>
                  <a:lnTo>
                    <a:pt x="1269" y="8318"/>
                  </a:lnTo>
                  <a:lnTo>
                    <a:pt x="1057" y="7895"/>
                  </a:lnTo>
                  <a:lnTo>
                    <a:pt x="916" y="7401"/>
                  </a:lnTo>
                  <a:lnTo>
                    <a:pt x="916" y="6978"/>
                  </a:lnTo>
                  <a:lnTo>
                    <a:pt x="987" y="6697"/>
                  </a:lnTo>
                  <a:lnTo>
                    <a:pt x="1057" y="6415"/>
                  </a:lnTo>
                  <a:lnTo>
                    <a:pt x="1128" y="6203"/>
                  </a:lnTo>
                  <a:lnTo>
                    <a:pt x="1339" y="5992"/>
                  </a:lnTo>
                  <a:lnTo>
                    <a:pt x="1480" y="5851"/>
                  </a:lnTo>
                  <a:lnTo>
                    <a:pt x="1974" y="5639"/>
                  </a:lnTo>
                  <a:lnTo>
                    <a:pt x="2538" y="5498"/>
                  </a:lnTo>
                  <a:close/>
                  <a:moveTo>
                    <a:pt x="4652" y="0"/>
                  </a:moveTo>
                  <a:lnTo>
                    <a:pt x="4018" y="141"/>
                  </a:lnTo>
                  <a:lnTo>
                    <a:pt x="3383" y="423"/>
                  </a:lnTo>
                  <a:lnTo>
                    <a:pt x="2749" y="776"/>
                  </a:lnTo>
                  <a:lnTo>
                    <a:pt x="2185" y="1269"/>
                  </a:lnTo>
                  <a:lnTo>
                    <a:pt x="1833" y="1833"/>
                  </a:lnTo>
                  <a:lnTo>
                    <a:pt x="1692" y="2115"/>
                  </a:lnTo>
                  <a:lnTo>
                    <a:pt x="1551" y="2397"/>
                  </a:lnTo>
                  <a:lnTo>
                    <a:pt x="1551" y="2679"/>
                  </a:lnTo>
                  <a:lnTo>
                    <a:pt x="1551" y="3031"/>
                  </a:lnTo>
                  <a:lnTo>
                    <a:pt x="1692" y="3313"/>
                  </a:lnTo>
                  <a:lnTo>
                    <a:pt x="1833" y="3595"/>
                  </a:lnTo>
                  <a:lnTo>
                    <a:pt x="2044" y="3877"/>
                  </a:lnTo>
                  <a:lnTo>
                    <a:pt x="2397" y="4089"/>
                  </a:lnTo>
                  <a:lnTo>
                    <a:pt x="2820" y="4371"/>
                  </a:lnTo>
                  <a:lnTo>
                    <a:pt x="3313" y="4582"/>
                  </a:lnTo>
                  <a:lnTo>
                    <a:pt x="3947" y="4793"/>
                  </a:lnTo>
                  <a:lnTo>
                    <a:pt x="4652" y="4934"/>
                  </a:lnTo>
                  <a:lnTo>
                    <a:pt x="4511" y="5075"/>
                  </a:lnTo>
                  <a:lnTo>
                    <a:pt x="4300" y="5146"/>
                  </a:lnTo>
                  <a:lnTo>
                    <a:pt x="3736" y="5146"/>
                  </a:lnTo>
                  <a:lnTo>
                    <a:pt x="3031" y="5005"/>
                  </a:lnTo>
                  <a:lnTo>
                    <a:pt x="2256" y="4864"/>
                  </a:lnTo>
                  <a:lnTo>
                    <a:pt x="1480" y="4864"/>
                  </a:lnTo>
                  <a:lnTo>
                    <a:pt x="1128" y="5005"/>
                  </a:lnTo>
                  <a:lnTo>
                    <a:pt x="846" y="5146"/>
                  </a:lnTo>
                  <a:lnTo>
                    <a:pt x="564" y="5357"/>
                  </a:lnTo>
                  <a:lnTo>
                    <a:pt x="282" y="5710"/>
                  </a:lnTo>
                  <a:lnTo>
                    <a:pt x="141" y="6203"/>
                  </a:lnTo>
                  <a:lnTo>
                    <a:pt x="0" y="6767"/>
                  </a:lnTo>
                  <a:lnTo>
                    <a:pt x="0" y="7260"/>
                  </a:lnTo>
                  <a:lnTo>
                    <a:pt x="71" y="7683"/>
                  </a:lnTo>
                  <a:lnTo>
                    <a:pt x="141" y="8106"/>
                  </a:lnTo>
                  <a:lnTo>
                    <a:pt x="282" y="8459"/>
                  </a:lnTo>
                  <a:lnTo>
                    <a:pt x="494" y="8811"/>
                  </a:lnTo>
                  <a:lnTo>
                    <a:pt x="705" y="9093"/>
                  </a:lnTo>
                  <a:lnTo>
                    <a:pt x="987" y="9375"/>
                  </a:lnTo>
                  <a:lnTo>
                    <a:pt x="1269" y="9586"/>
                  </a:lnTo>
                  <a:lnTo>
                    <a:pt x="1621" y="9727"/>
                  </a:lnTo>
                  <a:lnTo>
                    <a:pt x="1974" y="9798"/>
                  </a:lnTo>
                  <a:lnTo>
                    <a:pt x="2326" y="9868"/>
                  </a:lnTo>
                  <a:lnTo>
                    <a:pt x="2679" y="9798"/>
                  </a:lnTo>
                  <a:lnTo>
                    <a:pt x="3031" y="9657"/>
                  </a:lnTo>
                  <a:lnTo>
                    <a:pt x="3383" y="9445"/>
                  </a:lnTo>
                  <a:lnTo>
                    <a:pt x="3736" y="9163"/>
                  </a:lnTo>
                  <a:lnTo>
                    <a:pt x="4018" y="8741"/>
                  </a:lnTo>
                  <a:lnTo>
                    <a:pt x="4018" y="8952"/>
                  </a:lnTo>
                  <a:lnTo>
                    <a:pt x="4088" y="9163"/>
                  </a:lnTo>
                  <a:lnTo>
                    <a:pt x="4229" y="9375"/>
                  </a:lnTo>
                  <a:lnTo>
                    <a:pt x="4300" y="9516"/>
                  </a:lnTo>
                  <a:lnTo>
                    <a:pt x="4723" y="9727"/>
                  </a:lnTo>
                  <a:lnTo>
                    <a:pt x="5145" y="9798"/>
                  </a:lnTo>
                  <a:lnTo>
                    <a:pt x="5709" y="9798"/>
                  </a:lnTo>
                  <a:lnTo>
                    <a:pt x="6273" y="9727"/>
                  </a:lnTo>
                  <a:lnTo>
                    <a:pt x="6837" y="9586"/>
                  </a:lnTo>
                  <a:lnTo>
                    <a:pt x="7401" y="9375"/>
                  </a:lnTo>
                  <a:lnTo>
                    <a:pt x="7965" y="9093"/>
                  </a:lnTo>
                  <a:lnTo>
                    <a:pt x="8458" y="8741"/>
                  </a:lnTo>
                  <a:lnTo>
                    <a:pt x="8811" y="8388"/>
                  </a:lnTo>
                  <a:lnTo>
                    <a:pt x="9093" y="7965"/>
                  </a:lnTo>
                  <a:lnTo>
                    <a:pt x="9234" y="7542"/>
                  </a:lnTo>
                  <a:lnTo>
                    <a:pt x="9234" y="7331"/>
                  </a:lnTo>
                  <a:lnTo>
                    <a:pt x="9163" y="7190"/>
                  </a:lnTo>
                  <a:lnTo>
                    <a:pt x="9093" y="6978"/>
                  </a:lnTo>
                  <a:lnTo>
                    <a:pt x="8952" y="6767"/>
                  </a:lnTo>
                  <a:lnTo>
                    <a:pt x="8740" y="6556"/>
                  </a:lnTo>
                  <a:lnTo>
                    <a:pt x="8458" y="6344"/>
                  </a:lnTo>
                  <a:lnTo>
                    <a:pt x="8811" y="6203"/>
                  </a:lnTo>
                  <a:lnTo>
                    <a:pt x="9093" y="5992"/>
                  </a:lnTo>
                  <a:lnTo>
                    <a:pt x="9374" y="5710"/>
                  </a:lnTo>
                  <a:lnTo>
                    <a:pt x="9515" y="5357"/>
                  </a:lnTo>
                  <a:lnTo>
                    <a:pt x="9656" y="5005"/>
                  </a:lnTo>
                  <a:lnTo>
                    <a:pt x="9727" y="4652"/>
                  </a:lnTo>
                  <a:lnTo>
                    <a:pt x="9797" y="4230"/>
                  </a:lnTo>
                  <a:lnTo>
                    <a:pt x="9797" y="3877"/>
                  </a:lnTo>
                  <a:lnTo>
                    <a:pt x="9727" y="3525"/>
                  </a:lnTo>
                  <a:lnTo>
                    <a:pt x="9656" y="3172"/>
                  </a:lnTo>
                  <a:lnTo>
                    <a:pt x="9515" y="2890"/>
                  </a:lnTo>
                  <a:lnTo>
                    <a:pt x="9374" y="2679"/>
                  </a:lnTo>
                  <a:lnTo>
                    <a:pt x="9163" y="2467"/>
                  </a:lnTo>
                  <a:lnTo>
                    <a:pt x="8952" y="2256"/>
                  </a:lnTo>
                  <a:lnTo>
                    <a:pt x="8740" y="2186"/>
                  </a:lnTo>
                  <a:lnTo>
                    <a:pt x="8458" y="2045"/>
                  </a:lnTo>
                  <a:lnTo>
                    <a:pt x="7965" y="1974"/>
                  </a:lnTo>
                  <a:lnTo>
                    <a:pt x="7401" y="2115"/>
                  </a:lnTo>
                  <a:lnTo>
                    <a:pt x="6837" y="2397"/>
                  </a:lnTo>
                  <a:lnTo>
                    <a:pt x="6273" y="2749"/>
                  </a:lnTo>
                  <a:lnTo>
                    <a:pt x="6344" y="2186"/>
                  </a:lnTo>
                  <a:lnTo>
                    <a:pt x="6344" y="1692"/>
                  </a:lnTo>
                  <a:lnTo>
                    <a:pt x="6273" y="1269"/>
                  </a:lnTo>
                  <a:lnTo>
                    <a:pt x="6132" y="917"/>
                  </a:lnTo>
                  <a:lnTo>
                    <a:pt x="5991" y="635"/>
                  </a:lnTo>
                  <a:lnTo>
                    <a:pt x="5780" y="353"/>
                  </a:lnTo>
                  <a:lnTo>
                    <a:pt x="5498" y="212"/>
                  </a:lnTo>
                  <a:lnTo>
                    <a:pt x="5286" y="71"/>
                  </a:lnTo>
                  <a:lnTo>
                    <a:pt x="4934" y="71"/>
                  </a:lnTo>
                  <a:lnTo>
                    <a:pt x="4652"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0" name="Google Shape;530;p9"/>
            <p:cNvSpPr/>
            <p:nvPr/>
          </p:nvSpPr>
          <p:spPr>
            <a:xfrm>
              <a:off x="971725" y="3707700"/>
              <a:ext cx="220275" cy="341875"/>
            </a:xfrm>
            <a:custGeom>
              <a:avLst/>
              <a:gdLst/>
              <a:ahLst/>
              <a:cxnLst/>
              <a:rect l="l" t="t" r="r" b="b"/>
              <a:pathLst>
                <a:path w="8811" h="13675" extrusionOk="0">
                  <a:moveTo>
                    <a:pt x="5075" y="6838"/>
                  </a:moveTo>
                  <a:lnTo>
                    <a:pt x="5921" y="7261"/>
                  </a:lnTo>
                  <a:lnTo>
                    <a:pt x="6907" y="7824"/>
                  </a:lnTo>
                  <a:lnTo>
                    <a:pt x="7330" y="8177"/>
                  </a:lnTo>
                  <a:lnTo>
                    <a:pt x="7683" y="8529"/>
                  </a:lnTo>
                  <a:lnTo>
                    <a:pt x="8035" y="8952"/>
                  </a:lnTo>
                  <a:lnTo>
                    <a:pt x="8247" y="9375"/>
                  </a:lnTo>
                  <a:lnTo>
                    <a:pt x="8247" y="9375"/>
                  </a:lnTo>
                  <a:lnTo>
                    <a:pt x="7330" y="8811"/>
                  </a:lnTo>
                  <a:lnTo>
                    <a:pt x="6485" y="8318"/>
                  </a:lnTo>
                  <a:lnTo>
                    <a:pt x="6132" y="8036"/>
                  </a:lnTo>
                  <a:lnTo>
                    <a:pt x="5709" y="7684"/>
                  </a:lnTo>
                  <a:lnTo>
                    <a:pt x="5357" y="7331"/>
                  </a:lnTo>
                  <a:lnTo>
                    <a:pt x="5075" y="6838"/>
                  </a:lnTo>
                  <a:close/>
                  <a:moveTo>
                    <a:pt x="3877" y="7261"/>
                  </a:moveTo>
                  <a:lnTo>
                    <a:pt x="4370" y="10009"/>
                  </a:lnTo>
                  <a:lnTo>
                    <a:pt x="4652" y="11701"/>
                  </a:lnTo>
                  <a:lnTo>
                    <a:pt x="4722" y="12406"/>
                  </a:lnTo>
                  <a:lnTo>
                    <a:pt x="4159" y="11983"/>
                  </a:lnTo>
                  <a:lnTo>
                    <a:pt x="3947" y="9657"/>
                  </a:lnTo>
                  <a:lnTo>
                    <a:pt x="3877" y="7261"/>
                  </a:lnTo>
                  <a:close/>
                  <a:moveTo>
                    <a:pt x="3383" y="1"/>
                  </a:moveTo>
                  <a:lnTo>
                    <a:pt x="3242" y="71"/>
                  </a:lnTo>
                  <a:lnTo>
                    <a:pt x="3172" y="212"/>
                  </a:lnTo>
                  <a:lnTo>
                    <a:pt x="3101" y="494"/>
                  </a:lnTo>
                  <a:lnTo>
                    <a:pt x="2960" y="1199"/>
                  </a:lnTo>
                  <a:lnTo>
                    <a:pt x="2890" y="2115"/>
                  </a:lnTo>
                  <a:lnTo>
                    <a:pt x="2749" y="4018"/>
                  </a:lnTo>
                  <a:lnTo>
                    <a:pt x="2678" y="5358"/>
                  </a:lnTo>
                  <a:lnTo>
                    <a:pt x="2678" y="6133"/>
                  </a:lnTo>
                  <a:lnTo>
                    <a:pt x="2608" y="7120"/>
                  </a:lnTo>
                  <a:lnTo>
                    <a:pt x="2608" y="8177"/>
                  </a:lnTo>
                  <a:lnTo>
                    <a:pt x="2537" y="9305"/>
                  </a:lnTo>
                  <a:lnTo>
                    <a:pt x="2326" y="10432"/>
                  </a:lnTo>
                  <a:lnTo>
                    <a:pt x="2185" y="10926"/>
                  </a:lnTo>
                  <a:lnTo>
                    <a:pt x="2044" y="11419"/>
                  </a:lnTo>
                  <a:lnTo>
                    <a:pt x="1833" y="11842"/>
                  </a:lnTo>
                  <a:lnTo>
                    <a:pt x="1551" y="12265"/>
                  </a:lnTo>
                  <a:lnTo>
                    <a:pt x="1269" y="12547"/>
                  </a:lnTo>
                  <a:lnTo>
                    <a:pt x="916" y="12829"/>
                  </a:lnTo>
                  <a:lnTo>
                    <a:pt x="916" y="12758"/>
                  </a:lnTo>
                  <a:lnTo>
                    <a:pt x="916" y="12547"/>
                  </a:lnTo>
                  <a:lnTo>
                    <a:pt x="1057" y="11772"/>
                  </a:lnTo>
                  <a:lnTo>
                    <a:pt x="1551" y="9375"/>
                  </a:lnTo>
                  <a:lnTo>
                    <a:pt x="1903" y="8106"/>
                  </a:lnTo>
                  <a:lnTo>
                    <a:pt x="2256" y="7049"/>
                  </a:lnTo>
                  <a:lnTo>
                    <a:pt x="2537" y="6274"/>
                  </a:lnTo>
                  <a:lnTo>
                    <a:pt x="2678" y="6062"/>
                  </a:lnTo>
                  <a:lnTo>
                    <a:pt x="2537" y="6203"/>
                  </a:lnTo>
                  <a:lnTo>
                    <a:pt x="2185" y="6767"/>
                  </a:lnTo>
                  <a:lnTo>
                    <a:pt x="1762" y="7613"/>
                  </a:lnTo>
                  <a:lnTo>
                    <a:pt x="1339" y="8600"/>
                  </a:lnTo>
                  <a:lnTo>
                    <a:pt x="493" y="10573"/>
                  </a:lnTo>
                  <a:lnTo>
                    <a:pt x="71" y="11631"/>
                  </a:lnTo>
                  <a:lnTo>
                    <a:pt x="0" y="12335"/>
                  </a:lnTo>
                  <a:lnTo>
                    <a:pt x="0" y="12899"/>
                  </a:lnTo>
                  <a:lnTo>
                    <a:pt x="0" y="13252"/>
                  </a:lnTo>
                  <a:lnTo>
                    <a:pt x="141" y="13534"/>
                  </a:lnTo>
                  <a:lnTo>
                    <a:pt x="282" y="13604"/>
                  </a:lnTo>
                  <a:lnTo>
                    <a:pt x="493" y="13675"/>
                  </a:lnTo>
                  <a:lnTo>
                    <a:pt x="705" y="13604"/>
                  </a:lnTo>
                  <a:lnTo>
                    <a:pt x="987" y="13393"/>
                  </a:lnTo>
                  <a:lnTo>
                    <a:pt x="1551" y="12899"/>
                  </a:lnTo>
                  <a:lnTo>
                    <a:pt x="2115" y="12124"/>
                  </a:lnTo>
                  <a:lnTo>
                    <a:pt x="2608" y="11278"/>
                  </a:lnTo>
                  <a:lnTo>
                    <a:pt x="2960" y="10432"/>
                  </a:lnTo>
                  <a:lnTo>
                    <a:pt x="3101" y="11419"/>
                  </a:lnTo>
                  <a:lnTo>
                    <a:pt x="3242" y="12124"/>
                  </a:lnTo>
                  <a:lnTo>
                    <a:pt x="3454" y="12758"/>
                  </a:lnTo>
                  <a:lnTo>
                    <a:pt x="3736" y="13252"/>
                  </a:lnTo>
                  <a:lnTo>
                    <a:pt x="3947" y="13463"/>
                  </a:lnTo>
                  <a:lnTo>
                    <a:pt x="4159" y="13604"/>
                  </a:lnTo>
                  <a:lnTo>
                    <a:pt x="4370" y="13675"/>
                  </a:lnTo>
                  <a:lnTo>
                    <a:pt x="4582" y="13675"/>
                  </a:lnTo>
                  <a:lnTo>
                    <a:pt x="4863" y="13604"/>
                  </a:lnTo>
                  <a:lnTo>
                    <a:pt x="5145" y="13393"/>
                  </a:lnTo>
                  <a:lnTo>
                    <a:pt x="5357" y="13252"/>
                  </a:lnTo>
                  <a:lnTo>
                    <a:pt x="5498" y="12970"/>
                  </a:lnTo>
                  <a:lnTo>
                    <a:pt x="5568" y="12758"/>
                  </a:lnTo>
                  <a:lnTo>
                    <a:pt x="5639" y="12476"/>
                  </a:lnTo>
                  <a:lnTo>
                    <a:pt x="5639" y="11772"/>
                  </a:lnTo>
                  <a:lnTo>
                    <a:pt x="5639" y="11067"/>
                  </a:lnTo>
                  <a:lnTo>
                    <a:pt x="5357" y="9657"/>
                  </a:lnTo>
                  <a:lnTo>
                    <a:pt x="5145" y="8600"/>
                  </a:lnTo>
                  <a:lnTo>
                    <a:pt x="5498" y="8882"/>
                  </a:lnTo>
                  <a:lnTo>
                    <a:pt x="5921" y="9093"/>
                  </a:lnTo>
                  <a:lnTo>
                    <a:pt x="6696" y="9516"/>
                  </a:lnTo>
                  <a:lnTo>
                    <a:pt x="7471" y="9939"/>
                  </a:lnTo>
                  <a:lnTo>
                    <a:pt x="7894" y="10221"/>
                  </a:lnTo>
                  <a:lnTo>
                    <a:pt x="8176" y="10503"/>
                  </a:lnTo>
                  <a:lnTo>
                    <a:pt x="8317" y="10644"/>
                  </a:lnTo>
                  <a:lnTo>
                    <a:pt x="8458" y="10714"/>
                  </a:lnTo>
                  <a:lnTo>
                    <a:pt x="8599" y="10714"/>
                  </a:lnTo>
                  <a:lnTo>
                    <a:pt x="8670" y="10644"/>
                  </a:lnTo>
                  <a:lnTo>
                    <a:pt x="8740" y="10362"/>
                  </a:lnTo>
                  <a:lnTo>
                    <a:pt x="8811" y="10009"/>
                  </a:lnTo>
                  <a:lnTo>
                    <a:pt x="8811" y="9023"/>
                  </a:lnTo>
                  <a:lnTo>
                    <a:pt x="8670" y="8388"/>
                  </a:lnTo>
                  <a:lnTo>
                    <a:pt x="8529" y="8106"/>
                  </a:lnTo>
                  <a:lnTo>
                    <a:pt x="8317" y="7895"/>
                  </a:lnTo>
                  <a:lnTo>
                    <a:pt x="7894" y="7402"/>
                  </a:lnTo>
                  <a:lnTo>
                    <a:pt x="7330" y="7049"/>
                  </a:lnTo>
                  <a:lnTo>
                    <a:pt x="6696" y="6697"/>
                  </a:lnTo>
                  <a:lnTo>
                    <a:pt x="5498" y="6062"/>
                  </a:lnTo>
                  <a:lnTo>
                    <a:pt x="5004" y="5710"/>
                  </a:lnTo>
                  <a:lnTo>
                    <a:pt x="4582" y="5287"/>
                  </a:lnTo>
                  <a:lnTo>
                    <a:pt x="4441" y="5076"/>
                  </a:lnTo>
                  <a:lnTo>
                    <a:pt x="4300" y="4794"/>
                  </a:lnTo>
                  <a:lnTo>
                    <a:pt x="4229" y="4159"/>
                  </a:lnTo>
                  <a:lnTo>
                    <a:pt x="4229" y="3384"/>
                  </a:lnTo>
                  <a:lnTo>
                    <a:pt x="4229" y="2609"/>
                  </a:lnTo>
                  <a:lnTo>
                    <a:pt x="4229" y="1904"/>
                  </a:lnTo>
                  <a:lnTo>
                    <a:pt x="4159" y="1199"/>
                  </a:lnTo>
                  <a:lnTo>
                    <a:pt x="4088" y="847"/>
                  </a:lnTo>
                  <a:lnTo>
                    <a:pt x="3947" y="565"/>
                  </a:lnTo>
                  <a:lnTo>
                    <a:pt x="3736" y="283"/>
                  </a:lnTo>
                  <a:lnTo>
                    <a:pt x="3524" y="71"/>
                  </a:lnTo>
                  <a:lnTo>
                    <a:pt x="3383"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1" name="Google Shape;531;p9"/>
            <p:cNvSpPr/>
            <p:nvPr/>
          </p:nvSpPr>
          <p:spPr>
            <a:xfrm>
              <a:off x="2016625" y="4890075"/>
              <a:ext cx="119850" cy="586800"/>
            </a:xfrm>
            <a:custGeom>
              <a:avLst/>
              <a:gdLst/>
              <a:ahLst/>
              <a:cxnLst/>
              <a:rect l="l" t="t" r="r" b="b"/>
              <a:pathLst>
                <a:path w="4794" h="23472" extrusionOk="0">
                  <a:moveTo>
                    <a:pt x="2750" y="6626"/>
                  </a:moveTo>
                  <a:lnTo>
                    <a:pt x="3173" y="8177"/>
                  </a:lnTo>
                  <a:lnTo>
                    <a:pt x="3455" y="9728"/>
                  </a:lnTo>
                  <a:lnTo>
                    <a:pt x="3666" y="11208"/>
                  </a:lnTo>
                  <a:lnTo>
                    <a:pt x="3736" y="12758"/>
                  </a:lnTo>
                  <a:lnTo>
                    <a:pt x="3666" y="14239"/>
                  </a:lnTo>
                  <a:lnTo>
                    <a:pt x="3455" y="15789"/>
                  </a:lnTo>
                  <a:lnTo>
                    <a:pt x="3102" y="17340"/>
                  </a:lnTo>
                  <a:lnTo>
                    <a:pt x="2609" y="18891"/>
                  </a:lnTo>
                  <a:lnTo>
                    <a:pt x="2115" y="17481"/>
                  </a:lnTo>
                  <a:lnTo>
                    <a:pt x="1692" y="16142"/>
                  </a:lnTo>
                  <a:lnTo>
                    <a:pt x="1411" y="14802"/>
                  </a:lnTo>
                  <a:lnTo>
                    <a:pt x="1199" y="13534"/>
                  </a:lnTo>
                  <a:lnTo>
                    <a:pt x="1199" y="12195"/>
                  </a:lnTo>
                  <a:lnTo>
                    <a:pt x="1340" y="10855"/>
                  </a:lnTo>
                  <a:lnTo>
                    <a:pt x="1622" y="9516"/>
                  </a:lnTo>
                  <a:lnTo>
                    <a:pt x="2115" y="8036"/>
                  </a:lnTo>
                  <a:lnTo>
                    <a:pt x="1974" y="9939"/>
                  </a:lnTo>
                  <a:lnTo>
                    <a:pt x="1904" y="12970"/>
                  </a:lnTo>
                  <a:lnTo>
                    <a:pt x="1904" y="14450"/>
                  </a:lnTo>
                  <a:lnTo>
                    <a:pt x="1974" y="15719"/>
                  </a:lnTo>
                  <a:lnTo>
                    <a:pt x="2045" y="16142"/>
                  </a:lnTo>
                  <a:lnTo>
                    <a:pt x="2186" y="16494"/>
                  </a:lnTo>
                  <a:lnTo>
                    <a:pt x="2327" y="16635"/>
                  </a:lnTo>
                  <a:lnTo>
                    <a:pt x="2468" y="16635"/>
                  </a:lnTo>
                  <a:lnTo>
                    <a:pt x="2679" y="16424"/>
                  </a:lnTo>
                  <a:lnTo>
                    <a:pt x="2820" y="16001"/>
                  </a:lnTo>
                  <a:lnTo>
                    <a:pt x="2961" y="15507"/>
                  </a:lnTo>
                  <a:lnTo>
                    <a:pt x="3102" y="14943"/>
                  </a:lnTo>
                  <a:lnTo>
                    <a:pt x="3173" y="13463"/>
                  </a:lnTo>
                  <a:lnTo>
                    <a:pt x="3173" y="11842"/>
                  </a:lnTo>
                  <a:lnTo>
                    <a:pt x="3102" y="10221"/>
                  </a:lnTo>
                  <a:lnTo>
                    <a:pt x="2961" y="8670"/>
                  </a:lnTo>
                  <a:lnTo>
                    <a:pt x="2750" y="6626"/>
                  </a:lnTo>
                  <a:close/>
                  <a:moveTo>
                    <a:pt x="2256" y="1"/>
                  </a:moveTo>
                  <a:lnTo>
                    <a:pt x="2115" y="776"/>
                  </a:lnTo>
                  <a:lnTo>
                    <a:pt x="2045" y="1481"/>
                  </a:lnTo>
                  <a:lnTo>
                    <a:pt x="2045" y="2961"/>
                  </a:lnTo>
                  <a:lnTo>
                    <a:pt x="2045" y="4371"/>
                  </a:lnTo>
                  <a:lnTo>
                    <a:pt x="1974" y="5076"/>
                  </a:lnTo>
                  <a:lnTo>
                    <a:pt x="1904" y="5851"/>
                  </a:lnTo>
                  <a:lnTo>
                    <a:pt x="1692" y="6697"/>
                  </a:lnTo>
                  <a:lnTo>
                    <a:pt x="1411" y="7472"/>
                  </a:lnTo>
                  <a:lnTo>
                    <a:pt x="776" y="9093"/>
                  </a:lnTo>
                  <a:lnTo>
                    <a:pt x="494" y="9869"/>
                  </a:lnTo>
                  <a:lnTo>
                    <a:pt x="283" y="10644"/>
                  </a:lnTo>
                  <a:lnTo>
                    <a:pt x="71" y="11490"/>
                  </a:lnTo>
                  <a:lnTo>
                    <a:pt x="1" y="12406"/>
                  </a:lnTo>
                  <a:lnTo>
                    <a:pt x="1" y="13181"/>
                  </a:lnTo>
                  <a:lnTo>
                    <a:pt x="71" y="13886"/>
                  </a:lnTo>
                  <a:lnTo>
                    <a:pt x="142" y="14661"/>
                  </a:lnTo>
                  <a:lnTo>
                    <a:pt x="353" y="15366"/>
                  </a:lnTo>
                  <a:lnTo>
                    <a:pt x="776" y="16846"/>
                  </a:lnTo>
                  <a:lnTo>
                    <a:pt x="1270" y="18256"/>
                  </a:lnTo>
                  <a:lnTo>
                    <a:pt x="1622" y="19102"/>
                  </a:lnTo>
                  <a:lnTo>
                    <a:pt x="1833" y="19736"/>
                  </a:lnTo>
                  <a:lnTo>
                    <a:pt x="1833" y="20018"/>
                  </a:lnTo>
                  <a:lnTo>
                    <a:pt x="1833" y="20371"/>
                  </a:lnTo>
                  <a:lnTo>
                    <a:pt x="1622" y="21146"/>
                  </a:lnTo>
                  <a:lnTo>
                    <a:pt x="1551" y="21357"/>
                  </a:lnTo>
                  <a:lnTo>
                    <a:pt x="1411" y="21639"/>
                  </a:lnTo>
                  <a:lnTo>
                    <a:pt x="988" y="22274"/>
                  </a:lnTo>
                  <a:lnTo>
                    <a:pt x="565" y="22838"/>
                  </a:lnTo>
                  <a:lnTo>
                    <a:pt x="494" y="23049"/>
                  </a:lnTo>
                  <a:lnTo>
                    <a:pt x="494" y="23261"/>
                  </a:lnTo>
                  <a:lnTo>
                    <a:pt x="635" y="23402"/>
                  </a:lnTo>
                  <a:lnTo>
                    <a:pt x="706" y="23402"/>
                  </a:lnTo>
                  <a:lnTo>
                    <a:pt x="776" y="23472"/>
                  </a:lnTo>
                  <a:lnTo>
                    <a:pt x="917" y="23402"/>
                  </a:lnTo>
                  <a:lnTo>
                    <a:pt x="1129" y="23261"/>
                  </a:lnTo>
                  <a:lnTo>
                    <a:pt x="1411" y="22979"/>
                  </a:lnTo>
                  <a:lnTo>
                    <a:pt x="2045" y="21992"/>
                  </a:lnTo>
                  <a:lnTo>
                    <a:pt x="2679" y="20794"/>
                  </a:lnTo>
                  <a:lnTo>
                    <a:pt x="3243" y="19454"/>
                  </a:lnTo>
                  <a:lnTo>
                    <a:pt x="3736" y="18256"/>
                  </a:lnTo>
                  <a:lnTo>
                    <a:pt x="4371" y="16635"/>
                  </a:lnTo>
                  <a:lnTo>
                    <a:pt x="4653" y="15014"/>
                  </a:lnTo>
                  <a:lnTo>
                    <a:pt x="4794" y="13463"/>
                  </a:lnTo>
                  <a:lnTo>
                    <a:pt x="4794" y="11913"/>
                  </a:lnTo>
                  <a:lnTo>
                    <a:pt x="4653" y="10362"/>
                  </a:lnTo>
                  <a:lnTo>
                    <a:pt x="4441" y="8882"/>
                  </a:lnTo>
                  <a:lnTo>
                    <a:pt x="4089" y="7331"/>
                  </a:lnTo>
                  <a:lnTo>
                    <a:pt x="3666" y="5851"/>
                  </a:lnTo>
                  <a:lnTo>
                    <a:pt x="3243" y="4300"/>
                  </a:lnTo>
                  <a:lnTo>
                    <a:pt x="3243" y="3807"/>
                  </a:lnTo>
                  <a:lnTo>
                    <a:pt x="3173" y="3173"/>
                  </a:lnTo>
                  <a:lnTo>
                    <a:pt x="2820" y="1692"/>
                  </a:lnTo>
                  <a:lnTo>
                    <a:pt x="2468" y="424"/>
                  </a:lnTo>
                  <a:lnTo>
                    <a:pt x="2327" y="71"/>
                  </a:lnTo>
                  <a:lnTo>
                    <a:pt x="2256"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32" name="Google Shape;532;p9"/>
            <p:cNvGrpSpPr/>
            <p:nvPr/>
          </p:nvGrpSpPr>
          <p:grpSpPr>
            <a:xfrm>
              <a:off x="1216650" y="5036325"/>
              <a:ext cx="169175" cy="269650"/>
              <a:chOff x="3510425" y="5036325"/>
              <a:chExt cx="169175" cy="269650"/>
            </a:xfrm>
          </p:grpSpPr>
          <p:sp>
            <p:nvSpPr>
              <p:cNvPr id="533" name="Google Shape;533;p9"/>
              <p:cNvSpPr/>
              <p:nvPr/>
            </p:nvSpPr>
            <p:spPr>
              <a:xfrm>
                <a:off x="3510425" y="5105050"/>
                <a:ext cx="86350" cy="77575"/>
              </a:xfrm>
              <a:custGeom>
                <a:avLst/>
                <a:gdLst/>
                <a:ahLst/>
                <a:cxnLst/>
                <a:rect l="l" t="t" r="r" b="b"/>
                <a:pathLst>
                  <a:path w="3454" h="3103" extrusionOk="0">
                    <a:moveTo>
                      <a:pt x="2185" y="1"/>
                    </a:moveTo>
                    <a:lnTo>
                      <a:pt x="1762" y="142"/>
                    </a:lnTo>
                    <a:lnTo>
                      <a:pt x="1269" y="424"/>
                    </a:lnTo>
                    <a:lnTo>
                      <a:pt x="846" y="706"/>
                    </a:lnTo>
                    <a:lnTo>
                      <a:pt x="494" y="1129"/>
                    </a:lnTo>
                    <a:lnTo>
                      <a:pt x="212" y="1551"/>
                    </a:lnTo>
                    <a:lnTo>
                      <a:pt x="71" y="1904"/>
                    </a:lnTo>
                    <a:lnTo>
                      <a:pt x="0" y="2327"/>
                    </a:lnTo>
                    <a:lnTo>
                      <a:pt x="71" y="2468"/>
                    </a:lnTo>
                    <a:lnTo>
                      <a:pt x="141" y="2679"/>
                    </a:lnTo>
                    <a:lnTo>
                      <a:pt x="282" y="2820"/>
                    </a:lnTo>
                    <a:lnTo>
                      <a:pt x="494" y="2891"/>
                    </a:lnTo>
                    <a:lnTo>
                      <a:pt x="705" y="3032"/>
                    </a:lnTo>
                    <a:lnTo>
                      <a:pt x="1058" y="3102"/>
                    </a:lnTo>
                    <a:lnTo>
                      <a:pt x="2256" y="3102"/>
                    </a:lnTo>
                    <a:lnTo>
                      <a:pt x="2538" y="2961"/>
                    </a:lnTo>
                    <a:lnTo>
                      <a:pt x="2820" y="2750"/>
                    </a:lnTo>
                    <a:lnTo>
                      <a:pt x="3031" y="2468"/>
                    </a:lnTo>
                    <a:lnTo>
                      <a:pt x="3313" y="1974"/>
                    </a:lnTo>
                    <a:lnTo>
                      <a:pt x="3454" y="1622"/>
                    </a:lnTo>
                    <a:lnTo>
                      <a:pt x="3384" y="917"/>
                    </a:lnTo>
                    <a:lnTo>
                      <a:pt x="3313" y="635"/>
                    </a:lnTo>
                    <a:lnTo>
                      <a:pt x="3243" y="424"/>
                    </a:lnTo>
                    <a:lnTo>
                      <a:pt x="3102" y="212"/>
                    </a:lnTo>
                    <a:lnTo>
                      <a:pt x="2961" y="142"/>
                    </a:lnTo>
                    <a:lnTo>
                      <a:pt x="282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4" name="Google Shape;534;p9"/>
              <p:cNvSpPr/>
              <p:nvPr/>
            </p:nvSpPr>
            <p:spPr>
              <a:xfrm>
                <a:off x="3602050" y="5157925"/>
                <a:ext cx="66975" cy="63450"/>
              </a:xfrm>
              <a:custGeom>
                <a:avLst/>
                <a:gdLst/>
                <a:ahLst/>
                <a:cxnLst/>
                <a:rect l="l" t="t" r="r" b="b"/>
                <a:pathLst>
                  <a:path w="2679" h="2538" extrusionOk="0">
                    <a:moveTo>
                      <a:pt x="1269" y="0"/>
                    </a:moveTo>
                    <a:lnTo>
                      <a:pt x="846" y="71"/>
                    </a:lnTo>
                    <a:lnTo>
                      <a:pt x="423" y="353"/>
                    </a:lnTo>
                    <a:lnTo>
                      <a:pt x="141" y="705"/>
                    </a:lnTo>
                    <a:lnTo>
                      <a:pt x="71" y="917"/>
                    </a:lnTo>
                    <a:lnTo>
                      <a:pt x="0" y="1128"/>
                    </a:lnTo>
                    <a:lnTo>
                      <a:pt x="0" y="1410"/>
                    </a:lnTo>
                    <a:lnTo>
                      <a:pt x="71" y="1692"/>
                    </a:lnTo>
                    <a:lnTo>
                      <a:pt x="212" y="1974"/>
                    </a:lnTo>
                    <a:lnTo>
                      <a:pt x="353" y="2185"/>
                    </a:lnTo>
                    <a:lnTo>
                      <a:pt x="564" y="2397"/>
                    </a:lnTo>
                    <a:lnTo>
                      <a:pt x="846" y="2467"/>
                    </a:lnTo>
                    <a:lnTo>
                      <a:pt x="1058" y="2538"/>
                    </a:lnTo>
                    <a:lnTo>
                      <a:pt x="1551" y="2538"/>
                    </a:lnTo>
                    <a:lnTo>
                      <a:pt x="1833" y="2467"/>
                    </a:lnTo>
                    <a:lnTo>
                      <a:pt x="2044" y="2326"/>
                    </a:lnTo>
                    <a:lnTo>
                      <a:pt x="2256" y="2185"/>
                    </a:lnTo>
                    <a:lnTo>
                      <a:pt x="2397" y="1974"/>
                    </a:lnTo>
                    <a:lnTo>
                      <a:pt x="2538" y="1762"/>
                    </a:lnTo>
                    <a:lnTo>
                      <a:pt x="2608" y="1481"/>
                    </a:lnTo>
                    <a:lnTo>
                      <a:pt x="2679" y="1199"/>
                    </a:lnTo>
                    <a:lnTo>
                      <a:pt x="2608" y="917"/>
                    </a:lnTo>
                    <a:lnTo>
                      <a:pt x="2467" y="564"/>
                    </a:lnTo>
                    <a:lnTo>
                      <a:pt x="2326" y="353"/>
                    </a:lnTo>
                    <a:lnTo>
                      <a:pt x="2115" y="212"/>
                    </a:lnTo>
                    <a:lnTo>
                      <a:pt x="1904" y="71"/>
                    </a:lnTo>
                    <a:lnTo>
                      <a:pt x="1692"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5" name="Google Shape;535;p9"/>
              <p:cNvSpPr/>
              <p:nvPr/>
            </p:nvSpPr>
            <p:spPr>
              <a:xfrm>
                <a:off x="3538625" y="5221350"/>
                <a:ext cx="82825" cy="84625"/>
              </a:xfrm>
              <a:custGeom>
                <a:avLst/>
                <a:gdLst/>
                <a:ahLst/>
                <a:cxnLst/>
                <a:rect l="l" t="t" r="r" b="b"/>
                <a:pathLst>
                  <a:path w="3313" h="3385" extrusionOk="0">
                    <a:moveTo>
                      <a:pt x="1621" y="1"/>
                    </a:moveTo>
                    <a:lnTo>
                      <a:pt x="1269" y="71"/>
                    </a:lnTo>
                    <a:lnTo>
                      <a:pt x="987" y="212"/>
                    </a:lnTo>
                    <a:lnTo>
                      <a:pt x="775" y="424"/>
                    </a:lnTo>
                    <a:lnTo>
                      <a:pt x="493" y="635"/>
                    </a:lnTo>
                    <a:lnTo>
                      <a:pt x="352" y="847"/>
                    </a:lnTo>
                    <a:lnTo>
                      <a:pt x="141" y="1129"/>
                    </a:lnTo>
                    <a:lnTo>
                      <a:pt x="71" y="1410"/>
                    </a:lnTo>
                    <a:lnTo>
                      <a:pt x="0" y="1763"/>
                    </a:lnTo>
                    <a:lnTo>
                      <a:pt x="0" y="2045"/>
                    </a:lnTo>
                    <a:lnTo>
                      <a:pt x="71" y="2327"/>
                    </a:lnTo>
                    <a:lnTo>
                      <a:pt x="211" y="2679"/>
                    </a:lnTo>
                    <a:lnTo>
                      <a:pt x="423" y="2891"/>
                    </a:lnTo>
                    <a:lnTo>
                      <a:pt x="705" y="3173"/>
                    </a:lnTo>
                    <a:lnTo>
                      <a:pt x="987" y="3314"/>
                    </a:lnTo>
                    <a:lnTo>
                      <a:pt x="1339" y="3384"/>
                    </a:lnTo>
                    <a:lnTo>
                      <a:pt x="1974" y="3384"/>
                    </a:lnTo>
                    <a:lnTo>
                      <a:pt x="2256" y="3243"/>
                    </a:lnTo>
                    <a:lnTo>
                      <a:pt x="2537" y="3032"/>
                    </a:lnTo>
                    <a:lnTo>
                      <a:pt x="2749" y="2820"/>
                    </a:lnTo>
                    <a:lnTo>
                      <a:pt x="2960" y="2538"/>
                    </a:lnTo>
                    <a:lnTo>
                      <a:pt x="3172" y="2256"/>
                    </a:lnTo>
                    <a:lnTo>
                      <a:pt x="3242" y="1974"/>
                    </a:lnTo>
                    <a:lnTo>
                      <a:pt x="3313" y="1692"/>
                    </a:lnTo>
                    <a:lnTo>
                      <a:pt x="3313" y="1340"/>
                    </a:lnTo>
                    <a:lnTo>
                      <a:pt x="3313" y="1058"/>
                    </a:lnTo>
                    <a:lnTo>
                      <a:pt x="3172" y="776"/>
                    </a:lnTo>
                    <a:lnTo>
                      <a:pt x="2960" y="494"/>
                    </a:lnTo>
                    <a:lnTo>
                      <a:pt x="2608" y="283"/>
                    </a:lnTo>
                    <a:lnTo>
                      <a:pt x="2256" y="142"/>
                    </a:lnTo>
                    <a:lnTo>
                      <a:pt x="1974"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6" name="Google Shape;536;p9"/>
              <p:cNvSpPr/>
              <p:nvPr/>
            </p:nvSpPr>
            <p:spPr>
              <a:xfrm>
                <a:off x="3640825" y="5036325"/>
                <a:ext cx="38775" cy="42325"/>
              </a:xfrm>
              <a:custGeom>
                <a:avLst/>
                <a:gdLst/>
                <a:ahLst/>
                <a:cxnLst/>
                <a:rect l="l" t="t" r="r" b="b"/>
                <a:pathLst>
                  <a:path w="1551" h="1693" extrusionOk="0">
                    <a:moveTo>
                      <a:pt x="493" y="1"/>
                    </a:moveTo>
                    <a:lnTo>
                      <a:pt x="282" y="71"/>
                    </a:lnTo>
                    <a:lnTo>
                      <a:pt x="141" y="142"/>
                    </a:lnTo>
                    <a:lnTo>
                      <a:pt x="71" y="283"/>
                    </a:lnTo>
                    <a:lnTo>
                      <a:pt x="0" y="635"/>
                    </a:lnTo>
                    <a:lnTo>
                      <a:pt x="0" y="988"/>
                    </a:lnTo>
                    <a:lnTo>
                      <a:pt x="141" y="1270"/>
                    </a:lnTo>
                    <a:lnTo>
                      <a:pt x="353" y="1552"/>
                    </a:lnTo>
                    <a:lnTo>
                      <a:pt x="564" y="1693"/>
                    </a:lnTo>
                    <a:lnTo>
                      <a:pt x="705" y="1693"/>
                    </a:lnTo>
                    <a:lnTo>
                      <a:pt x="775" y="1622"/>
                    </a:lnTo>
                    <a:lnTo>
                      <a:pt x="987" y="1481"/>
                    </a:lnTo>
                    <a:lnTo>
                      <a:pt x="1269" y="1199"/>
                    </a:lnTo>
                    <a:lnTo>
                      <a:pt x="1410" y="917"/>
                    </a:lnTo>
                    <a:lnTo>
                      <a:pt x="1551" y="635"/>
                    </a:lnTo>
                    <a:lnTo>
                      <a:pt x="1551" y="353"/>
                    </a:lnTo>
                    <a:lnTo>
                      <a:pt x="1410" y="142"/>
                    </a:lnTo>
                    <a:lnTo>
                      <a:pt x="1198"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537" name="Google Shape;537;p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Neuton"/>
                <a:ea typeface="Neuton"/>
                <a:cs typeface="Neuton"/>
                <a:sym typeface="Neuto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Neuton"/>
                <a:ea typeface="Neuton"/>
                <a:cs typeface="Neuton"/>
                <a:sym typeface="Neuto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Neuton"/>
                <a:ea typeface="Neuton"/>
                <a:cs typeface="Neuton"/>
                <a:sym typeface="Neuto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Neuton"/>
                <a:ea typeface="Neuton"/>
                <a:cs typeface="Neuton"/>
                <a:sym typeface="Neuto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Neuton"/>
                <a:ea typeface="Neuton"/>
                <a:cs typeface="Neuton"/>
                <a:sym typeface="Neuto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Neuton"/>
                <a:ea typeface="Neuton"/>
                <a:cs typeface="Neuton"/>
                <a:sym typeface="Neuto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Neuton"/>
                <a:ea typeface="Neuton"/>
                <a:cs typeface="Neuton"/>
                <a:sym typeface="Neuto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Neuton"/>
                <a:ea typeface="Neuton"/>
                <a:cs typeface="Neuton"/>
                <a:sym typeface="Neuto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Neuton"/>
                <a:ea typeface="Neuton"/>
                <a:cs typeface="Neuton"/>
                <a:sym typeface="Neuton"/>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8"/>
        <p:cNvGrpSpPr/>
        <p:nvPr/>
      </p:nvGrpSpPr>
      <p:grpSpPr>
        <a:xfrm>
          <a:off x="0" y="0"/>
          <a:ext cx="0" cy="0"/>
          <a:chOff x="0" y="0"/>
          <a:chExt cx="0" cy="0"/>
        </a:xfrm>
      </p:grpSpPr>
      <p:sp>
        <p:nvSpPr>
          <p:cNvPr id="539" name="Google Shape;539;p10"/>
          <p:cNvSpPr txBox="1">
            <a:spLocks noGrp="1"/>
          </p:cNvSpPr>
          <p:nvPr>
            <p:ph type="title"/>
          </p:nvPr>
        </p:nvSpPr>
        <p:spPr>
          <a:xfrm>
            <a:off x="628975" y="586975"/>
            <a:ext cx="6009600" cy="8574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grpSp>
        <p:nvGrpSpPr>
          <p:cNvPr id="540" name="Google Shape;540;p10"/>
          <p:cNvGrpSpPr/>
          <p:nvPr/>
        </p:nvGrpSpPr>
        <p:grpSpPr>
          <a:xfrm>
            <a:off x="7108241" y="-58105"/>
            <a:ext cx="1401157" cy="5259705"/>
            <a:chOff x="818425" y="238125"/>
            <a:chExt cx="1395575" cy="5238750"/>
          </a:xfrm>
        </p:grpSpPr>
        <p:sp>
          <p:nvSpPr>
            <p:cNvPr id="541" name="Google Shape;541;p10"/>
            <p:cNvSpPr/>
            <p:nvPr/>
          </p:nvSpPr>
          <p:spPr>
            <a:xfrm>
              <a:off x="1253650" y="245150"/>
              <a:ext cx="731300" cy="1178875"/>
            </a:xfrm>
            <a:custGeom>
              <a:avLst/>
              <a:gdLst/>
              <a:ahLst/>
              <a:cxnLst/>
              <a:rect l="l" t="t" r="r" b="b"/>
              <a:pathLst>
                <a:path w="29252" h="47155" extrusionOk="0">
                  <a:moveTo>
                    <a:pt x="17692" y="8600"/>
                  </a:moveTo>
                  <a:lnTo>
                    <a:pt x="14872" y="9305"/>
                  </a:lnTo>
                  <a:lnTo>
                    <a:pt x="11771" y="10080"/>
                  </a:lnTo>
                  <a:lnTo>
                    <a:pt x="8811" y="10856"/>
                  </a:lnTo>
                  <a:lnTo>
                    <a:pt x="7542" y="11278"/>
                  </a:lnTo>
                  <a:lnTo>
                    <a:pt x="6485" y="11631"/>
                  </a:lnTo>
                  <a:lnTo>
                    <a:pt x="9234" y="10503"/>
                  </a:lnTo>
                  <a:lnTo>
                    <a:pt x="10573" y="10010"/>
                  </a:lnTo>
                  <a:lnTo>
                    <a:pt x="11983" y="9587"/>
                  </a:lnTo>
                  <a:lnTo>
                    <a:pt x="13392" y="9164"/>
                  </a:lnTo>
                  <a:lnTo>
                    <a:pt x="14802" y="8882"/>
                  </a:lnTo>
                  <a:lnTo>
                    <a:pt x="16282" y="8671"/>
                  </a:lnTo>
                  <a:lnTo>
                    <a:pt x="17692" y="8600"/>
                  </a:lnTo>
                  <a:close/>
                  <a:moveTo>
                    <a:pt x="20652" y="3102"/>
                  </a:moveTo>
                  <a:lnTo>
                    <a:pt x="20934" y="3173"/>
                  </a:lnTo>
                  <a:lnTo>
                    <a:pt x="21709" y="3455"/>
                  </a:lnTo>
                  <a:lnTo>
                    <a:pt x="22414" y="3807"/>
                  </a:lnTo>
                  <a:lnTo>
                    <a:pt x="23049" y="4160"/>
                  </a:lnTo>
                  <a:lnTo>
                    <a:pt x="23683" y="4582"/>
                  </a:lnTo>
                  <a:lnTo>
                    <a:pt x="24247" y="5076"/>
                  </a:lnTo>
                  <a:lnTo>
                    <a:pt x="24740" y="5569"/>
                  </a:lnTo>
                  <a:lnTo>
                    <a:pt x="25234" y="6133"/>
                  </a:lnTo>
                  <a:lnTo>
                    <a:pt x="25656" y="6697"/>
                  </a:lnTo>
                  <a:lnTo>
                    <a:pt x="26079" y="7331"/>
                  </a:lnTo>
                  <a:lnTo>
                    <a:pt x="26432" y="7966"/>
                  </a:lnTo>
                  <a:lnTo>
                    <a:pt x="26714" y="8671"/>
                  </a:lnTo>
                  <a:lnTo>
                    <a:pt x="26996" y="9305"/>
                  </a:lnTo>
                  <a:lnTo>
                    <a:pt x="27278" y="10080"/>
                  </a:lnTo>
                  <a:lnTo>
                    <a:pt x="27489" y="10856"/>
                  </a:lnTo>
                  <a:lnTo>
                    <a:pt x="27771" y="12406"/>
                  </a:lnTo>
                  <a:lnTo>
                    <a:pt x="27348" y="11631"/>
                  </a:lnTo>
                  <a:lnTo>
                    <a:pt x="26996" y="10856"/>
                  </a:lnTo>
                  <a:lnTo>
                    <a:pt x="26502" y="10151"/>
                  </a:lnTo>
                  <a:lnTo>
                    <a:pt x="26009" y="9516"/>
                  </a:lnTo>
                  <a:lnTo>
                    <a:pt x="25022" y="8177"/>
                  </a:lnTo>
                  <a:lnTo>
                    <a:pt x="23894" y="6908"/>
                  </a:lnTo>
                  <a:lnTo>
                    <a:pt x="22837" y="5851"/>
                  </a:lnTo>
                  <a:lnTo>
                    <a:pt x="21850" y="4723"/>
                  </a:lnTo>
                  <a:lnTo>
                    <a:pt x="21427" y="4300"/>
                  </a:lnTo>
                  <a:lnTo>
                    <a:pt x="20864" y="3666"/>
                  </a:lnTo>
                  <a:lnTo>
                    <a:pt x="20652" y="3384"/>
                  </a:lnTo>
                  <a:lnTo>
                    <a:pt x="20511" y="3173"/>
                  </a:lnTo>
                  <a:lnTo>
                    <a:pt x="20582" y="3102"/>
                  </a:lnTo>
                  <a:close/>
                  <a:moveTo>
                    <a:pt x="18185" y="9516"/>
                  </a:moveTo>
                  <a:lnTo>
                    <a:pt x="17480" y="10151"/>
                  </a:lnTo>
                  <a:lnTo>
                    <a:pt x="16776" y="10715"/>
                  </a:lnTo>
                  <a:lnTo>
                    <a:pt x="15930" y="11208"/>
                  </a:lnTo>
                  <a:lnTo>
                    <a:pt x="15084" y="11560"/>
                  </a:lnTo>
                  <a:lnTo>
                    <a:pt x="14238" y="11913"/>
                  </a:lnTo>
                  <a:lnTo>
                    <a:pt x="13322" y="12124"/>
                  </a:lnTo>
                  <a:lnTo>
                    <a:pt x="12406" y="12336"/>
                  </a:lnTo>
                  <a:lnTo>
                    <a:pt x="11489" y="12477"/>
                  </a:lnTo>
                  <a:lnTo>
                    <a:pt x="9586" y="12688"/>
                  </a:lnTo>
                  <a:lnTo>
                    <a:pt x="7754" y="12759"/>
                  </a:lnTo>
                  <a:lnTo>
                    <a:pt x="5851" y="12759"/>
                  </a:lnTo>
                  <a:lnTo>
                    <a:pt x="4018" y="12829"/>
                  </a:lnTo>
                  <a:lnTo>
                    <a:pt x="4582" y="12547"/>
                  </a:lnTo>
                  <a:lnTo>
                    <a:pt x="5287" y="12336"/>
                  </a:lnTo>
                  <a:lnTo>
                    <a:pt x="6062" y="12195"/>
                  </a:lnTo>
                  <a:lnTo>
                    <a:pt x="6978" y="12054"/>
                  </a:lnTo>
                  <a:lnTo>
                    <a:pt x="8670" y="11913"/>
                  </a:lnTo>
                  <a:lnTo>
                    <a:pt x="9445" y="11842"/>
                  </a:lnTo>
                  <a:lnTo>
                    <a:pt x="10150" y="11701"/>
                  </a:lnTo>
                  <a:lnTo>
                    <a:pt x="12124" y="11278"/>
                  </a:lnTo>
                  <a:lnTo>
                    <a:pt x="14168" y="10715"/>
                  </a:lnTo>
                  <a:lnTo>
                    <a:pt x="16212" y="10151"/>
                  </a:lnTo>
                  <a:lnTo>
                    <a:pt x="18185" y="9516"/>
                  </a:lnTo>
                  <a:close/>
                  <a:moveTo>
                    <a:pt x="20511" y="3948"/>
                  </a:moveTo>
                  <a:lnTo>
                    <a:pt x="20864" y="4512"/>
                  </a:lnTo>
                  <a:lnTo>
                    <a:pt x="21216" y="5146"/>
                  </a:lnTo>
                  <a:lnTo>
                    <a:pt x="22062" y="6204"/>
                  </a:lnTo>
                  <a:lnTo>
                    <a:pt x="23824" y="8248"/>
                  </a:lnTo>
                  <a:lnTo>
                    <a:pt x="24881" y="9587"/>
                  </a:lnTo>
                  <a:lnTo>
                    <a:pt x="25797" y="10996"/>
                  </a:lnTo>
                  <a:lnTo>
                    <a:pt x="26220" y="11701"/>
                  </a:lnTo>
                  <a:lnTo>
                    <a:pt x="26573" y="12477"/>
                  </a:lnTo>
                  <a:lnTo>
                    <a:pt x="26925" y="13252"/>
                  </a:lnTo>
                  <a:lnTo>
                    <a:pt x="27207" y="14027"/>
                  </a:lnTo>
                  <a:lnTo>
                    <a:pt x="25022" y="11701"/>
                  </a:lnTo>
                  <a:lnTo>
                    <a:pt x="24035" y="10574"/>
                  </a:lnTo>
                  <a:lnTo>
                    <a:pt x="23119" y="9375"/>
                  </a:lnTo>
                  <a:lnTo>
                    <a:pt x="22344" y="8177"/>
                  </a:lnTo>
                  <a:lnTo>
                    <a:pt x="21568" y="6908"/>
                  </a:lnTo>
                  <a:lnTo>
                    <a:pt x="21286" y="6204"/>
                  </a:lnTo>
                  <a:lnTo>
                    <a:pt x="21005" y="5499"/>
                  </a:lnTo>
                  <a:lnTo>
                    <a:pt x="20723" y="4723"/>
                  </a:lnTo>
                  <a:lnTo>
                    <a:pt x="20511" y="3948"/>
                  </a:lnTo>
                  <a:close/>
                  <a:moveTo>
                    <a:pt x="12194" y="25657"/>
                  </a:moveTo>
                  <a:lnTo>
                    <a:pt x="9375" y="26855"/>
                  </a:lnTo>
                  <a:lnTo>
                    <a:pt x="6485" y="28195"/>
                  </a:lnTo>
                  <a:lnTo>
                    <a:pt x="4441" y="29181"/>
                  </a:lnTo>
                  <a:lnTo>
                    <a:pt x="2467" y="30098"/>
                  </a:lnTo>
                  <a:lnTo>
                    <a:pt x="3525" y="29252"/>
                  </a:lnTo>
                  <a:lnTo>
                    <a:pt x="4582" y="28406"/>
                  </a:lnTo>
                  <a:lnTo>
                    <a:pt x="5780" y="27701"/>
                  </a:lnTo>
                  <a:lnTo>
                    <a:pt x="6978" y="26996"/>
                  </a:lnTo>
                  <a:lnTo>
                    <a:pt x="8177" y="26503"/>
                  </a:lnTo>
                  <a:lnTo>
                    <a:pt x="9516" y="26080"/>
                  </a:lnTo>
                  <a:lnTo>
                    <a:pt x="10855" y="25798"/>
                  </a:lnTo>
                  <a:lnTo>
                    <a:pt x="12194" y="25657"/>
                  </a:lnTo>
                  <a:close/>
                  <a:moveTo>
                    <a:pt x="12194" y="26855"/>
                  </a:moveTo>
                  <a:lnTo>
                    <a:pt x="11207" y="27701"/>
                  </a:lnTo>
                  <a:lnTo>
                    <a:pt x="10221" y="28477"/>
                  </a:lnTo>
                  <a:lnTo>
                    <a:pt x="9234" y="29181"/>
                  </a:lnTo>
                  <a:lnTo>
                    <a:pt x="8106" y="29816"/>
                  </a:lnTo>
                  <a:lnTo>
                    <a:pt x="7260" y="30239"/>
                  </a:lnTo>
                  <a:lnTo>
                    <a:pt x="6414" y="30591"/>
                  </a:lnTo>
                  <a:lnTo>
                    <a:pt x="5498" y="30873"/>
                  </a:lnTo>
                  <a:lnTo>
                    <a:pt x="4582" y="31155"/>
                  </a:lnTo>
                  <a:lnTo>
                    <a:pt x="3666" y="31296"/>
                  </a:lnTo>
                  <a:lnTo>
                    <a:pt x="2679" y="31437"/>
                  </a:lnTo>
                  <a:lnTo>
                    <a:pt x="1763" y="31578"/>
                  </a:lnTo>
                  <a:lnTo>
                    <a:pt x="846" y="31578"/>
                  </a:lnTo>
                  <a:lnTo>
                    <a:pt x="1269" y="31296"/>
                  </a:lnTo>
                  <a:lnTo>
                    <a:pt x="1833" y="31014"/>
                  </a:lnTo>
                  <a:lnTo>
                    <a:pt x="3172" y="30521"/>
                  </a:lnTo>
                  <a:lnTo>
                    <a:pt x="4652" y="30027"/>
                  </a:lnTo>
                  <a:lnTo>
                    <a:pt x="5780" y="29675"/>
                  </a:lnTo>
                  <a:lnTo>
                    <a:pt x="9022" y="28265"/>
                  </a:lnTo>
                  <a:lnTo>
                    <a:pt x="12194" y="26855"/>
                  </a:lnTo>
                  <a:close/>
                  <a:moveTo>
                    <a:pt x="17762" y="20300"/>
                  </a:moveTo>
                  <a:lnTo>
                    <a:pt x="18608" y="21851"/>
                  </a:lnTo>
                  <a:lnTo>
                    <a:pt x="19383" y="23402"/>
                  </a:lnTo>
                  <a:lnTo>
                    <a:pt x="20018" y="25023"/>
                  </a:lnTo>
                  <a:lnTo>
                    <a:pt x="20652" y="26644"/>
                  </a:lnTo>
                  <a:lnTo>
                    <a:pt x="21780" y="29886"/>
                  </a:lnTo>
                  <a:lnTo>
                    <a:pt x="22485" y="31507"/>
                  </a:lnTo>
                  <a:lnTo>
                    <a:pt x="23190" y="33129"/>
                  </a:lnTo>
                  <a:lnTo>
                    <a:pt x="22414" y="32565"/>
                  </a:lnTo>
                  <a:lnTo>
                    <a:pt x="21639" y="31930"/>
                  </a:lnTo>
                  <a:lnTo>
                    <a:pt x="21005" y="31296"/>
                  </a:lnTo>
                  <a:lnTo>
                    <a:pt x="20370" y="30662"/>
                  </a:lnTo>
                  <a:lnTo>
                    <a:pt x="19806" y="29957"/>
                  </a:lnTo>
                  <a:lnTo>
                    <a:pt x="19313" y="29322"/>
                  </a:lnTo>
                  <a:lnTo>
                    <a:pt x="18890" y="28547"/>
                  </a:lnTo>
                  <a:lnTo>
                    <a:pt x="18467" y="27842"/>
                  </a:lnTo>
                  <a:lnTo>
                    <a:pt x="18115" y="26996"/>
                  </a:lnTo>
                  <a:lnTo>
                    <a:pt x="17833" y="26221"/>
                  </a:lnTo>
                  <a:lnTo>
                    <a:pt x="17621" y="25375"/>
                  </a:lnTo>
                  <a:lnTo>
                    <a:pt x="17480" y="24529"/>
                  </a:lnTo>
                  <a:lnTo>
                    <a:pt x="17410" y="23613"/>
                  </a:lnTo>
                  <a:lnTo>
                    <a:pt x="17339" y="22697"/>
                  </a:lnTo>
                  <a:lnTo>
                    <a:pt x="17339" y="21710"/>
                  </a:lnTo>
                  <a:lnTo>
                    <a:pt x="17480" y="20723"/>
                  </a:lnTo>
                  <a:lnTo>
                    <a:pt x="17480" y="21569"/>
                  </a:lnTo>
                  <a:lnTo>
                    <a:pt x="17480" y="22415"/>
                  </a:lnTo>
                  <a:lnTo>
                    <a:pt x="17551" y="23190"/>
                  </a:lnTo>
                  <a:lnTo>
                    <a:pt x="17692" y="24036"/>
                  </a:lnTo>
                  <a:lnTo>
                    <a:pt x="18115" y="25587"/>
                  </a:lnTo>
                  <a:lnTo>
                    <a:pt x="18608" y="27137"/>
                  </a:lnTo>
                  <a:lnTo>
                    <a:pt x="19172" y="28618"/>
                  </a:lnTo>
                  <a:lnTo>
                    <a:pt x="19524" y="29393"/>
                  </a:lnTo>
                  <a:lnTo>
                    <a:pt x="19736" y="29675"/>
                  </a:lnTo>
                  <a:lnTo>
                    <a:pt x="19877" y="29745"/>
                  </a:lnTo>
                  <a:lnTo>
                    <a:pt x="20159" y="29816"/>
                  </a:lnTo>
                  <a:lnTo>
                    <a:pt x="20511" y="29886"/>
                  </a:lnTo>
                  <a:lnTo>
                    <a:pt x="20652" y="29886"/>
                  </a:lnTo>
                  <a:lnTo>
                    <a:pt x="20723" y="29745"/>
                  </a:lnTo>
                  <a:lnTo>
                    <a:pt x="20793" y="29604"/>
                  </a:lnTo>
                  <a:lnTo>
                    <a:pt x="20723" y="29393"/>
                  </a:lnTo>
                  <a:lnTo>
                    <a:pt x="19806" y="27137"/>
                  </a:lnTo>
                  <a:lnTo>
                    <a:pt x="19031" y="24882"/>
                  </a:lnTo>
                  <a:lnTo>
                    <a:pt x="18397" y="22626"/>
                  </a:lnTo>
                  <a:lnTo>
                    <a:pt x="17762" y="20300"/>
                  </a:lnTo>
                  <a:close/>
                  <a:moveTo>
                    <a:pt x="10503" y="36723"/>
                  </a:moveTo>
                  <a:lnTo>
                    <a:pt x="10080" y="37569"/>
                  </a:lnTo>
                  <a:lnTo>
                    <a:pt x="9516" y="38697"/>
                  </a:lnTo>
                  <a:lnTo>
                    <a:pt x="9304" y="39261"/>
                  </a:lnTo>
                  <a:lnTo>
                    <a:pt x="9163" y="39825"/>
                  </a:lnTo>
                  <a:lnTo>
                    <a:pt x="9093" y="40036"/>
                  </a:lnTo>
                  <a:lnTo>
                    <a:pt x="9163" y="40248"/>
                  </a:lnTo>
                  <a:lnTo>
                    <a:pt x="9234" y="40388"/>
                  </a:lnTo>
                  <a:lnTo>
                    <a:pt x="9304" y="40529"/>
                  </a:lnTo>
                  <a:lnTo>
                    <a:pt x="9516" y="40600"/>
                  </a:lnTo>
                  <a:lnTo>
                    <a:pt x="9657" y="40529"/>
                  </a:lnTo>
                  <a:lnTo>
                    <a:pt x="9868" y="40459"/>
                  </a:lnTo>
                  <a:lnTo>
                    <a:pt x="10009" y="40248"/>
                  </a:lnTo>
                  <a:lnTo>
                    <a:pt x="10362" y="39754"/>
                  </a:lnTo>
                  <a:lnTo>
                    <a:pt x="10714" y="39120"/>
                  </a:lnTo>
                  <a:lnTo>
                    <a:pt x="11278" y="37851"/>
                  </a:lnTo>
                  <a:lnTo>
                    <a:pt x="11630" y="37005"/>
                  </a:lnTo>
                  <a:lnTo>
                    <a:pt x="12053" y="37569"/>
                  </a:lnTo>
                  <a:lnTo>
                    <a:pt x="12406" y="38274"/>
                  </a:lnTo>
                  <a:lnTo>
                    <a:pt x="12547" y="38626"/>
                  </a:lnTo>
                  <a:lnTo>
                    <a:pt x="12617" y="38979"/>
                  </a:lnTo>
                  <a:lnTo>
                    <a:pt x="12617" y="39331"/>
                  </a:lnTo>
                  <a:lnTo>
                    <a:pt x="12617" y="39684"/>
                  </a:lnTo>
                  <a:lnTo>
                    <a:pt x="12476" y="40248"/>
                  </a:lnTo>
                  <a:lnTo>
                    <a:pt x="12265" y="40741"/>
                  </a:lnTo>
                  <a:lnTo>
                    <a:pt x="11983" y="41305"/>
                  </a:lnTo>
                  <a:lnTo>
                    <a:pt x="11630" y="41869"/>
                  </a:lnTo>
                  <a:lnTo>
                    <a:pt x="11207" y="42433"/>
                  </a:lnTo>
                  <a:lnTo>
                    <a:pt x="10714" y="42996"/>
                  </a:lnTo>
                  <a:lnTo>
                    <a:pt x="9657" y="44054"/>
                  </a:lnTo>
                  <a:lnTo>
                    <a:pt x="8458" y="45040"/>
                  </a:lnTo>
                  <a:lnTo>
                    <a:pt x="7824" y="45463"/>
                  </a:lnTo>
                  <a:lnTo>
                    <a:pt x="7260" y="45816"/>
                  </a:lnTo>
                  <a:lnTo>
                    <a:pt x="6626" y="46098"/>
                  </a:lnTo>
                  <a:lnTo>
                    <a:pt x="6062" y="46380"/>
                  </a:lnTo>
                  <a:lnTo>
                    <a:pt x="5498" y="46521"/>
                  </a:lnTo>
                  <a:lnTo>
                    <a:pt x="5005" y="46591"/>
                  </a:lnTo>
                  <a:lnTo>
                    <a:pt x="5287" y="45181"/>
                  </a:lnTo>
                  <a:lnTo>
                    <a:pt x="5639" y="43772"/>
                  </a:lnTo>
                  <a:lnTo>
                    <a:pt x="6062" y="42292"/>
                  </a:lnTo>
                  <a:lnTo>
                    <a:pt x="6626" y="40952"/>
                  </a:lnTo>
                  <a:lnTo>
                    <a:pt x="6978" y="40248"/>
                  </a:lnTo>
                  <a:lnTo>
                    <a:pt x="7331" y="39613"/>
                  </a:lnTo>
                  <a:lnTo>
                    <a:pt x="7754" y="39049"/>
                  </a:lnTo>
                  <a:lnTo>
                    <a:pt x="8177" y="38485"/>
                  </a:lnTo>
                  <a:lnTo>
                    <a:pt x="8670" y="37992"/>
                  </a:lnTo>
                  <a:lnTo>
                    <a:pt x="9234" y="37499"/>
                  </a:lnTo>
                  <a:lnTo>
                    <a:pt x="9868" y="37076"/>
                  </a:lnTo>
                  <a:lnTo>
                    <a:pt x="10503" y="36723"/>
                  </a:lnTo>
                  <a:close/>
                  <a:moveTo>
                    <a:pt x="19947" y="1"/>
                  </a:moveTo>
                  <a:lnTo>
                    <a:pt x="19877" y="706"/>
                  </a:lnTo>
                  <a:lnTo>
                    <a:pt x="19806" y="1552"/>
                  </a:lnTo>
                  <a:lnTo>
                    <a:pt x="19665" y="3455"/>
                  </a:lnTo>
                  <a:lnTo>
                    <a:pt x="19595" y="4441"/>
                  </a:lnTo>
                  <a:lnTo>
                    <a:pt x="19454" y="5358"/>
                  </a:lnTo>
                  <a:lnTo>
                    <a:pt x="19242" y="6133"/>
                  </a:lnTo>
                  <a:lnTo>
                    <a:pt x="19102" y="6485"/>
                  </a:lnTo>
                  <a:lnTo>
                    <a:pt x="18961" y="6767"/>
                  </a:lnTo>
                  <a:lnTo>
                    <a:pt x="18679" y="7120"/>
                  </a:lnTo>
                  <a:lnTo>
                    <a:pt x="18397" y="7331"/>
                  </a:lnTo>
                  <a:lnTo>
                    <a:pt x="18115" y="7472"/>
                  </a:lnTo>
                  <a:lnTo>
                    <a:pt x="17833" y="7543"/>
                  </a:lnTo>
                  <a:lnTo>
                    <a:pt x="16071" y="7543"/>
                  </a:lnTo>
                  <a:lnTo>
                    <a:pt x="15225" y="7613"/>
                  </a:lnTo>
                  <a:lnTo>
                    <a:pt x="14379" y="7754"/>
                  </a:lnTo>
                  <a:lnTo>
                    <a:pt x="12687" y="8177"/>
                  </a:lnTo>
                  <a:lnTo>
                    <a:pt x="10362" y="8882"/>
                  </a:lnTo>
                  <a:lnTo>
                    <a:pt x="8881" y="9305"/>
                  </a:lnTo>
                  <a:lnTo>
                    <a:pt x="7472" y="9869"/>
                  </a:lnTo>
                  <a:lnTo>
                    <a:pt x="6062" y="10503"/>
                  </a:lnTo>
                  <a:lnTo>
                    <a:pt x="5357" y="10856"/>
                  </a:lnTo>
                  <a:lnTo>
                    <a:pt x="4793" y="11208"/>
                  </a:lnTo>
                  <a:lnTo>
                    <a:pt x="4229" y="11631"/>
                  </a:lnTo>
                  <a:lnTo>
                    <a:pt x="3736" y="12054"/>
                  </a:lnTo>
                  <a:lnTo>
                    <a:pt x="3313" y="12477"/>
                  </a:lnTo>
                  <a:lnTo>
                    <a:pt x="3031" y="12900"/>
                  </a:lnTo>
                  <a:lnTo>
                    <a:pt x="2820" y="12970"/>
                  </a:lnTo>
                  <a:lnTo>
                    <a:pt x="2749" y="13182"/>
                  </a:lnTo>
                  <a:lnTo>
                    <a:pt x="2820" y="13675"/>
                  </a:lnTo>
                  <a:lnTo>
                    <a:pt x="3031" y="13604"/>
                  </a:lnTo>
                  <a:lnTo>
                    <a:pt x="5921" y="13604"/>
                  </a:lnTo>
                  <a:lnTo>
                    <a:pt x="9586" y="13675"/>
                  </a:lnTo>
                  <a:lnTo>
                    <a:pt x="10714" y="13604"/>
                  </a:lnTo>
                  <a:lnTo>
                    <a:pt x="11912" y="13463"/>
                  </a:lnTo>
                  <a:lnTo>
                    <a:pt x="13110" y="13252"/>
                  </a:lnTo>
                  <a:lnTo>
                    <a:pt x="14238" y="12970"/>
                  </a:lnTo>
                  <a:lnTo>
                    <a:pt x="15366" y="12618"/>
                  </a:lnTo>
                  <a:lnTo>
                    <a:pt x="16494" y="12124"/>
                  </a:lnTo>
                  <a:lnTo>
                    <a:pt x="17480" y="11490"/>
                  </a:lnTo>
                  <a:lnTo>
                    <a:pt x="17974" y="11137"/>
                  </a:lnTo>
                  <a:lnTo>
                    <a:pt x="18397" y="10785"/>
                  </a:lnTo>
                  <a:lnTo>
                    <a:pt x="17974" y="14098"/>
                  </a:lnTo>
                  <a:lnTo>
                    <a:pt x="17621" y="16212"/>
                  </a:lnTo>
                  <a:lnTo>
                    <a:pt x="17269" y="18327"/>
                  </a:lnTo>
                  <a:lnTo>
                    <a:pt x="16776" y="20441"/>
                  </a:lnTo>
                  <a:lnTo>
                    <a:pt x="16494" y="21428"/>
                  </a:lnTo>
                  <a:lnTo>
                    <a:pt x="16212" y="22274"/>
                  </a:lnTo>
                  <a:lnTo>
                    <a:pt x="15859" y="23120"/>
                  </a:lnTo>
                  <a:lnTo>
                    <a:pt x="15436" y="23825"/>
                  </a:lnTo>
                  <a:lnTo>
                    <a:pt x="15013" y="24389"/>
                  </a:lnTo>
                  <a:lnTo>
                    <a:pt x="14591" y="24811"/>
                  </a:lnTo>
                  <a:lnTo>
                    <a:pt x="14309" y="24952"/>
                  </a:lnTo>
                  <a:lnTo>
                    <a:pt x="14027" y="25093"/>
                  </a:lnTo>
                  <a:lnTo>
                    <a:pt x="13322" y="25234"/>
                  </a:lnTo>
                  <a:lnTo>
                    <a:pt x="12617" y="25305"/>
                  </a:lnTo>
                  <a:lnTo>
                    <a:pt x="10150" y="25305"/>
                  </a:lnTo>
                  <a:lnTo>
                    <a:pt x="9375" y="25375"/>
                  </a:lnTo>
                  <a:lnTo>
                    <a:pt x="8670" y="25516"/>
                  </a:lnTo>
                  <a:lnTo>
                    <a:pt x="7824" y="25798"/>
                  </a:lnTo>
                  <a:lnTo>
                    <a:pt x="6978" y="26151"/>
                  </a:lnTo>
                  <a:lnTo>
                    <a:pt x="6203" y="26503"/>
                  </a:lnTo>
                  <a:lnTo>
                    <a:pt x="5428" y="26926"/>
                  </a:lnTo>
                  <a:lnTo>
                    <a:pt x="4652" y="27349"/>
                  </a:lnTo>
                  <a:lnTo>
                    <a:pt x="3948" y="27842"/>
                  </a:lnTo>
                  <a:lnTo>
                    <a:pt x="2538" y="28970"/>
                  </a:lnTo>
                  <a:lnTo>
                    <a:pt x="1481" y="29816"/>
                  </a:lnTo>
                  <a:lnTo>
                    <a:pt x="705" y="30521"/>
                  </a:lnTo>
                  <a:lnTo>
                    <a:pt x="212" y="31085"/>
                  </a:lnTo>
                  <a:lnTo>
                    <a:pt x="71" y="31366"/>
                  </a:lnTo>
                  <a:lnTo>
                    <a:pt x="0" y="31507"/>
                  </a:lnTo>
                  <a:lnTo>
                    <a:pt x="0" y="31648"/>
                  </a:lnTo>
                  <a:lnTo>
                    <a:pt x="141" y="31789"/>
                  </a:lnTo>
                  <a:lnTo>
                    <a:pt x="353" y="31930"/>
                  </a:lnTo>
                  <a:lnTo>
                    <a:pt x="635" y="32001"/>
                  </a:lnTo>
                  <a:lnTo>
                    <a:pt x="1622" y="32071"/>
                  </a:lnTo>
                  <a:lnTo>
                    <a:pt x="2961" y="32001"/>
                  </a:lnTo>
                  <a:lnTo>
                    <a:pt x="3807" y="31930"/>
                  </a:lnTo>
                  <a:lnTo>
                    <a:pt x="4652" y="31860"/>
                  </a:lnTo>
                  <a:lnTo>
                    <a:pt x="5498" y="31648"/>
                  </a:lnTo>
                  <a:lnTo>
                    <a:pt x="6273" y="31437"/>
                  </a:lnTo>
                  <a:lnTo>
                    <a:pt x="7049" y="31226"/>
                  </a:lnTo>
                  <a:lnTo>
                    <a:pt x="7824" y="30873"/>
                  </a:lnTo>
                  <a:lnTo>
                    <a:pt x="9304" y="30168"/>
                  </a:lnTo>
                  <a:lnTo>
                    <a:pt x="10784" y="29322"/>
                  </a:lnTo>
                  <a:lnTo>
                    <a:pt x="12124" y="28336"/>
                  </a:lnTo>
                  <a:lnTo>
                    <a:pt x="13392" y="27278"/>
                  </a:lnTo>
                  <a:lnTo>
                    <a:pt x="14661" y="26151"/>
                  </a:lnTo>
                  <a:lnTo>
                    <a:pt x="13956" y="28265"/>
                  </a:lnTo>
                  <a:lnTo>
                    <a:pt x="13322" y="30450"/>
                  </a:lnTo>
                  <a:lnTo>
                    <a:pt x="12899" y="31507"/>
                  </a:lnTo>
                  <a:lnTo>
                    <a:pt x="12476" y="32565"/>
                  </a:lnTo>
                  <a:lnTo>
                    <a:pt x="12053" y="33551"/>
                  </a:lnTo>
                  <a:lnTo>
                    <a:pt x="11489" y="34468"/>
                  </a:lnTo>
                  <a:lnTo>
                    <a:pt x="11137" y="35032"/>
                  </a:lnTo>
                  <a:lnTo>
                    <a:pt x="10714" y="35455"/>
                  </a:lnTo>
                  <a:lnTo>
                    <a:pt x="10221" y="35877"/>
                  </a:lnTo>
                  <a:lnTo>
                    <a:pt x="9727" y="36159"/>
                  </a:lnTo>
                  <a:lnTo>
                    <a:pt x="8740" y="36864"/>
                  </a:lnTo>
                  <a:lnTo>
                    <a:pt x="8247" y="37287"/>
                  </a:lnTo>
                  <a:lnTo>
                    <a:pt x="7683" y="37781"/>
                  </a:lnTo>
                  <a:lnTo>
                    <a:pt x="7331" y="38133"/>
                  </a:lnTo>
                  <a:lnTo>
                    <a:pt x="6978" y="38697"/>
                  </a:lnTo>
                  <a:lnTo>
                    <a:pt x="6133" y="40107"/>
                  </a:lnTo>
                  <a:lnTo>
                    <a:pt x="5216" y="41798"/>
                  </a:lnTo>
                  <a:lnTo>
                    <a:pt x="4864" y="42644"/>
                  </a:lnTo>
                  <a:lnTo>
                    <a:pt x="4511" y="43490"/>
                  </a:lnTo>
                  <a:lnTo>
                    <a:pt x="4300" y="44336"/>
                  </a:lnTo>
                  <a:lnTo>
                    <a:pt x="4159" y="45111"/>
                  </a:lnTo>
                  <a:lnTo>
                    <a:pt x="4159" y="45816"/>
                  </a:lnTo>
                  <a:lnTo>
                    <a:pt x="4159" y="46098"/>
                  </a:lnTo>
                  <a:lnTo>
                    <a:pt x="4229" y="46380"/>
                  </a:lnTo>
                  <a:lnTo>
                    <a:pt x="4370" y="46591"/>
                  </a:lnTo>
                  <a:lnTo>
                    <a:pt x="4511" y="46803"/>
                  </a:lnTo>
                  <a:lnTo>
                    <a:pt x="4723" y="46944"/>
                  </a:lnTo>
                  <a:lnTo>
                    <a:pt x="4934" y="47084"/>
                  </a:lnTo>
                  <a:lnTo>
                    <a:pt x="5216" y="47155"/>
                  </a:lnTo>
                  <a:lnTo>
                    <a:pt x="5992" y="47155"/>
                  </a:lnTo>
                  <a:lnTo>
                    <a:pt x="6414" y="47014"/>
                  </a:lnTo>
                  <a:lnTo>
                    <a:pt x="7049" y="46803"/>
                  </a:lnTo>
                  <a:lnTo>
                    <a:pt x="7683" y="46521"/>
                  </a:lnTo>
                  <a:lnTo>
                    <a:pt x="8388" y="46168"/>
                  </a:lnTo>
                  <a:lnTo>
                    <a:pt x="9093" y="45745"/>
                  </a:lnTo>
                  <a:lnTo>
                    <a:pt x="9798" y="45252"/>
                  </a:lnTo>
                  <a:lnTo>
                    <a:pt x="10432" y="44688"/>
                  </a:lnTo>
                  <a:lnTo>
                    <a:pt x="11066" y="44124"/>
                  </a:lnTo>
                  <a:lnTo>
                    <a:pt x="11630" y="43490"/>
                  </a:lnTo>
                  <a:lnTo>
                    <a:pt x="12194" y="42855"/>
                  </a:lnTo>
                  <a:lnTo>
                    <a:pt x="12687" y="42151"/>
                  </a:lnTo>
                  <a:lnTo>
                    <a:pt x="13040" y="41446"/>
                  </a:lnTo>
                  <a:lnTo>
                    <a:pt x="13392" y="40741"/>
                  </a:lnTo>
                  <a:lnTo>
                    <a:pt x="13604" y="40036"/>
                  </a:lnTo>
                  <a:lnTo>
                    <a:pt x="13674" y="39261"/>
                  </a:lnTo>
                  <a:lnTo>
                    <a:pt x="13674" y="38556"/>
                  </a:lnTo>
                  <a:lnTo>
                    <a:pt x="13533" y="37851"/>
                  </a:lnTo>
                  <a:lnTo>
                    <a:pt x="13392" y="37640"/>
                  </a:lnTo>
                  <a:lnTo>
                    <a:pt x="13181" y="37358"/>
                  </a:lnTo>
                  <a:lnTo>
                    <a:pt x="12758" y="36794"/>
                  </a:lnTo>
                  <a:lnTo>
                    <a:pt x="12335" y="36300"/>
                  </a:lnTo>
                  <a:lnTo>
                    <a:pt x="12194" y="36018"/>
                  </a:lnTo>
                  <a:lnTo>
                    <a:pt x="12124" y="35807"/>
                  </a:lnTo>
                  <a:lnTo>
                    <a:pt x="12194" y="35455"/>
                  </a:lnTo>
                  <a:lnTo>
                    <a:pt x="12335" y="34961"/>
                  </a:lnTo>
                  <a:lnTo>
                    <a:pt x="12828" y="33763"/>
                  </a:lnTo>
                  <a:lnTo>
                    <a:pt x="13815" y="31719"/>
                  </a:lnTo>
                  <a:lnTo>
                    <a:pt x="14591" y="29675"/>
                  </a:lnTo>
                  <a:lnTo>
                    <a:pt x="15295" y="27560"/>
                  </a:lnTo>
                  <a:lnTo>
                    <a:pt x="16000" y="25516"/>
                  </a:lnTo>
                  <a:lnTo>
                    <a:pt x="16635" y="23402"/>
                  </a:lnTo>
                  <a:lnTo>
                    <a:pt x="16635" y="24177"/>
                  </a:lnTo>
                  <a:lnTo>
                    <a:pt x="16705" y="24952"/>
                  </a:lnTo>
                  <a:lnTo>
                    <a:pt x="16846" y="25728"/>
                  </a:lnTo>
                  <a:lnTo>
                    <a:pt x="16987" y="26503"/>
                  </a:lnTo>
                  <a:lnTo>
                    <a:pt x="17198" y="27208"/>
                  </a:lnTo>
                  <a:lnTo>
                    <a:pt x="17480" y="27983"/>
                  </a:lnTo>
                  <a:lnTo>
                    <a:pt x="17762" y="28688"/>
                  </a:lnTo>
                  <a:lnTo>
                    <a:pt x="18115" y="29393"/>
                  </a:lnTo>
                  <a:lnTo>
                    <a:pt x="18538" y="30027"/>
                  </a:lnTo>
                  <a:lnTo>
                    <a:pt x="18961" y="30662"/>
                  </a:lnTo>
                  <a:lnTo>
                    <a:pt x="19454" y="31296"/>
                  </a:lnTo>
                  <a:lnTo>
                    <a:pt x="20018" y="31860"/>
                  </a:lnTo>
                  <a:lnTo>
                    <a:pt x="20582" y="32353"/>
                  </a:lnTo>
                  <a:lnTo>
                    <a:pt x="21216" y="32847"/>
                  </a:lnTo>
                  <a:lnTo>
                    <a:pt x="21850" y="33270"/>
                  </a:lnTo>
                  <a:lnTo>
                    <a:pt x="22555" y="33622"/>
                  </a:lnTo>
                  <a:lnTo>
                    <a:pt x="23049" y="33904"/>
                  </a:lnTo>
                  <a:lnTo>
                    <a:pt x="23612" y="34045"/>
                  </a:lnTo>
                  <a:lnTo>
                    <a:pt x="23894" y="34115"/>
                  </a:lnTo>
                  <a:lnTo>
                    <a:pt x="24106" y="34115"/>
                  </a:lnTo>
                  <a:lnTo>
                    <a:pt x="24317" y="34045"/>
                  </a:lnTo>
                  <a:lnTo>
                    <a:pt x="24458" y="33833"/>
                  </a:lnTo>
                  <a:lnTo>
                    <a:pt x="24458" y="33692"/>
                  </a:lnTo>
                  <a:lnTo>
                    <a:pt x="24458" y="33411"/>
                  </a:lnTo>
                  <a:lnTo>
                    <a:pt x="24247" y="32635"/>
                  </a:lnTo>
                  <a:lnTo>
                    <a:pt x="23965" y="31719"/>
                  </a:lnTo>
                  <a:lnTo>
                    <a:pt x="23542" y="30591"/>
                  </a:lnTo>
                  <a:lnTo>
                    <a:pt x="22767" y="28547"/>
                  </a:lnTo>
                  <a:lnTo>
                    <a:pt x="22203" y="27137"/>
                  </a:lnTo>
                  <a:lnTo>
                    <a:pt x="21780" y="25798"/>
                  </a:lnTo>
                  <a:lnTo>
                    <a:pt x="21216" y="24389"/>
                  </a:lnTo>
                  <a:lnTo>
                    <a:pt x="20652" y="23120"/>
                  </a:lnTo>
                  <a:lnTo>
                    <a:pt x="19877" y="21851"/>
                  </a:lnTo>
                  <a:lnTo>
                    <a:pt x="19454" y="21146"/>
                  </a:lnTo>
                  <a:lnTo>
                    <a:pt x="19102" y="20653"/>
                  </a:lnTo>
                  <a:lnTo>
                    <a:pt x="18467" y="19878"/>
                  </a:lnTo>
                  <a:lnTo>
                    <a:pt x="18256" y="19455"/>
                  </a:lnTo>
                  <a:lnTo>
                    <a:pt x="18115" y="19032"/>
                  </a:lnTo>
                  <a:lnTo>
                    <a:pt x="18044" y="18468"/>
                  </a:lnTo>
                  <a:lnTo>
                    <a:pt x="18044" y="17763"/>
                  </a:lnTo>
                  <a:lnTo>
                    <a:pt x="18185" y="16283"/>
                  </a:lnTo>
                  <a:lnTo>
                    <a:pt x="18397" y="14732"/>
                  </a:lnTo>
                  <a:lnTo>
                    <a:pt x="19031" y="11701"/>
                  </a:lnTo>
                  <a:lnTo>
                    <a:pt x="19595" y="8671"/>
                  </a:lnTo>
                  <a:lnTo>
                    <a:pt x="19877" y="7120"/>
                  </a:lnTo>
                  <a:lnTo>
                    <a:pt x="20018" y="5640"/>
                  </a:lnTo>
                  <a:lnTo>
                    <a:pt x="20370" y="6767"/>
                  </a:lnTo>
                  <a:lnTo>
                    <a:pt x="20793" y="7825"/>
                  </a:lnTo>
                  <a:lnTo>
                    <a:pt x="21286" y="8741"/>
                  </a:lnTo>
                  <a:lnTo>
                    <a:pt x="21921" y="9587"/>
                  </a:lnTo>
                  <a:lnTo>
                    <a:pt x="22555" y="10433"/>
                  </a:lnTo>
                  <a:lnTo>
                    <a:pt x="23331" y="11278"/>
                  </a:lnTo>
                  <a:lnTo>
                    <a:pt x="24811" y="12900"/>
                  </a:lnTo>
                  <a:lnTo>
                    <a:pt x="25868" y="14239"/>
                  </a:lnTo>
                  <a:lnTo>
                    <a:pt x="26432" y="14944"/>
                  </a:lnTo>
                  <a:lnTo>
                    <a:pt x="27066" y="15507"/>
                  </a:lnTo>
                  <a:lnTo>
                    <a:pt x="27348" y="15789"/>
                  </a:lnTo>
                  <a:lnTo>
                    <a:pt x="27701" y="15930"/>
                  </a:lnTo>
                  <a:lnTo>
                    <a:pt x="27982" y="16001"/>
                  </a:lnTo>
                  <a:lnTo>
                    <a:pt x="28194" y="15930"/>
                  </a:lnTo>
                  <a:lnTo>
                    <a:pt x="28476" y="15860"/>
                  </a:lnTo>
                  <a:lnTo>
                    <a:pt x="28687" y="15578"/>
                  </a:lnTo>
                  <a:lnTo>
                    <a:pt x="28899" y="15226"/>
                  </a:lnTo>
                  <a:lnTo>
                    <a:pt x="29110" y="14662"/>
                  </a:lnTo>
                  <a:lnTo>
                    <a:pt x="29181" y="14168"/>
                  </a:lnTo>
                  <a:lnTo>
                    <a:pt x="29251" y="13675"/>
                  </a:lnTo>
                  <a:lnTo>
                    <a:pt x="29251" y="13111"/>
                  </a:lnTo>
                  <a:lnTo>
                    <a:pt x="29181" y="12477"/>
                  </a:lnTo>
                  <a:lnTo>
                    <a:pt x="28969" y="11278"/>
                  </a:lnTo>
                  <a:lnTo>
                    <a:pt x="28617" y="10080"/>
                  </a:lnTo>
                  <a:lnTo>
                    <a:pt x="28123" y="8811"/>
                  </a:lnTo>
                  <a:lnTo>
                    <a:pt x="27630" y="7684"/>
                  </a:lnTo>
                  <a:lnTo>
                    <a:pt x="27066" y="6626"/>
                  </a:lnTo>
                  <a:lnTo>
                    <a:pt x="26573" y="5781"/>
                  </a:lnTo>
                  <a:lnTo>
                    <a:pt x="26150" y="5217"/>
                  </a:lnTo>
                  <a:lnTo>
                    <a:pt x="25516" y="4512"/>
                  </a:lnTo>
                  <a:lnTo>
                    <a:pt x="24670" y="3807"/>
                  </a:lnTo>
                  <a:lnTo>
                    <a:pt x="23753" y="3102"/>
                  </a:lnTo>
                  <a:lnTo>
                    <a:pt x="22767" y="2538"/>
                  </a:lnTo>
                  <a:lnTo>
                    <a:pt x="22273" y="2256"/>
                  </a:lnTo>
                  <a:lnTo>
                    <a:pt x="21780" y="2115"/>
                  </a:lnTo>
                  <a:lnTo>
                    <a:pt x="21357" y="2045"/>
                  </a:lnTo>
                  <a:lnTo>
                    <a:pt x="20934" y="2045"/>
                  </a:lnTo>
                  <a:lnTo>
                    <a:pt x="20511" y="2186"/>
                  </a:lnTo>
                  <a:lnTo>
                    <a:pt x="20229" y="2397"/>
                  </a:lnTo>
                  <a:lnTo>
                    <a:pt x="20088" y="1129"/>
                  </a:lnTo>
                  <a:lnTo>
                    <a:pt x="19947" y="1"/>
                  </a:lnTo>
                  <a:close/>
                </a:path>
              </a:pathLst>
            </a:custGeom>
            <a:solidFill>
              <a:srgbClr val="93B7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42" name="Google Shape;542;p10"/>
            <p:cNvGrpSpPr/>
            <p:nvPr/>
          </p:nvGrpSpPr>
          <p:grpSpPr>
            <a:xfrm>
              <a:off x="818425" y="1334150"/>
              <a:ext cx="925100" cy="1370950"/>
              <a:chOff x="3112200" y="1334150"/>
              <a:chExt cx="925100" cy="1370950"/>
            </a:xfrm>
          </p:grpSpPr>
          <p:sp>
            <p:nvSpPr>
              <p:cNvPr id="543" name="Google Shape;543;p10"/>
              <p:cNvSpPr/>
              <p:nvPr/>
            </p:nvSpPr>
            <p:spPr>
              <a:xfrm>
                <a:off x="3173850" y="1334150"/>
                <a:ext cx="819400" cy="1279300"/>
              </a:xfrm>
              <a:custGeom>
                <a:avLst/>
                <a:gdLst/>
                <a:ahLst/>
                <a:cxnLst/>
                <a:rect l="l" t="t" r="r" b="b"/>
                <a:pathLst>
                  <a:path w="32776" h="51172" extrusionOk="0">
                    <a:moveTo>
                      <a:pt x="15155" y="0"/>
                    </a:moveTo>
                    <a:lnTo>
                      <a:pt x="15026" y="431"/>
                    </a:lnTo>
                    <a:lnTo>
                      <a:pt x="15084" y="353"/>
                    </a:lnTo>
                    <a:lnTo>
                      <a:pt x="15155" y="0"/>
                    </a:lnTo>
                    <a:close/>
                    <a:moveTo>
                      <a:pt x="15026" y="431"/>
                    </a:moveTo>
                    <a:lnTo>
                      <a:pt x="14873" y="635"/>
                    </a:lnTo>
                    <a:lnTo>
                      <a:pt x="14380" y="1339"/>
                    </a:lnTo>
                    <a:lnTo>
                      <a:pt x="13957" y="2044"/>
                    </a:lnTo>
                    <a:lnTo>
                      <a:pt x="13745" y="2397"/>
                    </a:lnTo>
                    <a:lnTo>
                      <a:pt x="13604" y="2820"/>
                    </a:lnTo>
                    <a:lnTo>
                      <a:pt x="13252" y="3947"/>
                    </a:lnTo>
                    <a:lnTo>
                      <a:pt x="13040" y="5146"/>
                    </a:lnTo>
                    <a:lnTo>
                      <a:pt x="12970" y="6273"/>
                    </a:lnTo>
                    <a:lnTo>
                      <a:pt x="12899" y="7472"/>
                    </a:lnTo>
                    <a:lnTo>
                      <a:pt x="12970" y="8670"/>
                    </a:lnTo>
                    <a:lnTo>
                      <a:pt x="13181" y="9798"/>
                    </a:lnTo>
                    <a:lnTo>
                      <a:pt x="13463" y="10996"/>
                    </a:lnTo>
                    <a:lnTo>
                      <a:pt x="13816" y="12124"/>
                    </a:lnTo>
                    <a:lnTo>
                      <a:pt x="14098" y="13251"/>
                    </a:lnTo>
                    <a:lnTo>
                      <a:pt x="14380" y="14379"/>
                    </a:lnTo>
                    <a:lnTo>
                      <a:pt x="14591" y="15436"/>
                    </a:lnTo>
                    <a:lnTo>
                      <a:pt x="14662" y="16564"/>
                    </a:lnTo>
                    <a:lnTo>
                      <a:pt x="14662" y="17128"/>
                    </a:lnTo>
                    <a:lnTo>
                      <a:pt x="14591" y="17692"/>
                    </a:lnTo>
                    <a:lnTo>
                      <a:pt x="14380" y="18115"/>
                    </a:lnTo>
                    <a:lnTo>
                      <a:pt x="14168" y="18538"/>
                    </a:lnTo>
                    <a:lnTo>
                      <a:pt x="13886" y="18820"/>
                    </a:lnTo>
                    <a:lnTo>
                      <a:pt x="13604" y="19172"/>
                    </a:lnTo>
                    <a:lnTo>
                      <a:pt x="13252" y="19383"/>
                    </a:lnTo>
                    <a:lnTo>
                      <a:pt x="12829" y="19595"/>
                    </a:lnTo>
                    <a:lnTo>
                      <a:pt x="11983" y="19947"/>
                    </a:lnTo>
                    <a:lnTo>
                      <a:pt x="10996" y="20229"/>
                    </a:lnTo>
                    <a:lnTo>
                      <a:pt x="9023" y="20652"/>
                    </a:lnTo>
                    <a:lnTo>
                      <a:pt x="7190" y="21146"/>
                    </a:lnTo>
                    <a:lnTo>
                      <a:pt x="4018" y="22132"/>
                    </a:lnTo>
                    <a:lnTo>
                      <a:pt x="2468" y="22696"/>
                    </a:lnTo>
                    <a:lnTo>
                      <a:pt x="1129" y="23260"/>
                    </a:lnTo>
                    <a:lnTo>
                      <a:pt x="635" y="23472"/>
                    </a:lnTo>
                    <a:lnTo>
                      <a:pt x="212" y="23754"/>
                    </a:lnTo>
                    <a:lnTo>
                      <a:pt x="1" y="23965"/>
                    </a:lnTo>
                    <a:lnTo>
                      <a:pt x="1" y="24035"/>
                    </a:lnTo>
                    <a:lnTo>
                      <a:pt x="1" y="24106"/>
                    </a:lnTo>
                    <a:lnTo>
                      <a:pt x="494" y="23965"/>
                    </a:lnTo>
                    <a:lnTo>
                      <a:pt x="1763" y="23613"/>
                    </a:lnTo>
                    <a:lnTo>
                      <a:pt x="5851" y="22555"/>
                    </a:lnTo>
                    <a:lnTo>
                      <a:pt x="10080" y="21568"/>
                    </a:lnTo>
                    <a:lnTo>
                      <a:pt x="12477" y="21075"/>
                    </a:lnTo>
                    <a:lnTo>
                      <a:pt x="11490" y="23331"/>
                    </a:lnTo>
                    <a:lnTo>
                      <a:pt x="10785" y="25163"/>
                    </a:lnTo>
                    <a:lnTo>
                      <a:pt x="10010" y="27207"/>
                    </a:lnTo>
                    <a:lnTo>
                      <a:pt x="9305" y="29251"/>
                    </a:lnTo>
                    <a:lnTo>
                      <a:pt x="8811" y="31013"/>
                    </a:lnTo>
                    <a:lnTo>
                      <a:pt x="8670" y="31718"/>
                    </a:lnTo>
                    <a:lnTo>
                      <a:pt x="8670" y="32353"/>
                    </a:lnTo>
                    <a:lnTo>
                      <a:pt x="8670" y="32705"/>
                    </a:lnTo>
                    <a:lnTo>
                      <a:pt x="8741" y="32846"/>
                    </a:lnTo>
                    <a:lnTo>
                      <a:pt x="8882" y="32916"/>
                    </a:lnTo>
                    <a:lnTo>
                      <a:pt x="8952" y="32916"/>
                    </a:lnTo>
                    <a:lnTo>
                      <a:pt x="9093" y="32705"/>
                    </a:lnTo>
                    <a:lnTo>
                      <a:pt x="9446" y="32071"/>
                    </a:lnTo>
                    <a:lnTo>
                      <a:pt x="10362" y="29815"/>
                    </a:lnTo>
                    <a:lnTo>
                      <a:pt x="11701" y="26220"/>
                    </a:lnTo>
                    <a:lnTo>
                      <a:pt x="11983" y="27207"/>
                    </a:lnTo>
                    <a:lnTo>
                      <a:pt x="12265" y="28265"/>
                    </a:lnTo>
                    <a:lnTo>
                      <a:pt x="12617" y="29322"/>
                    </a:lnTo>
                    <a:lnTo>
                      <a:pt x="12758" y="30379"/>
                    </a:lnTo>
                    <a:lnTo>
                      <a:pt x="13181" y="32071"/>
                    </a:lnTo>
                    <a:lnTo>
                      <a:pt x="12970" y="32141"/>
                    </a:lnTo>
                    <a:lnTo>
                      <a:pt x="12829" y="32282"/>
                    </a:lnTo>
                    <a:lnTo>
                      <a:pt x="12758" y="32494"/>
                    </a:lnTo>
                    <a:lnTo>
                      <a:pt x="12688" y="32705"/>
                    </a:lnTo>
                    <a:lnTo>
                      <a:pt x="12899" y="33339"/>
                    </a:lnTo>
                    <a:lnTo>
                      <a:pt x="13040" y="33621"/>
                    </a:lnTo>
                    <a:lnTo>
                      <a:pt x="13181" y="33762"/>
                    </a:lnTo>
                    <a:lnTo>
                      <a:pt x="13322" y="33903"/>
                    </a:lnTo>
                    <a:lnTo>
                      <a:pt x="13604" y="33903"/>
                    </a:lnTo>
                    <a:lnTo>
                      <a:pt x="13675" y="33833"/>
                    </a:lnTo>
                    <a:lnTo>
                      <a:pt x="13957" y="33621"/>
                    </a:lnTo>
                    <a:lnTo>
                      <a:pt x="14168" y="33269"/>
                    </a:lnTo>
                    <a:lnTo>
                      <a:pt x="14380" y="32705"/>
                    </a:lnTo>
                    <a:lnTo>
                      <a:pt x="14450" y="32141"/>
                    </a:lnTo>
                    <a:lnTo>
                      <a:pt x="14450" y="31718"/>
                    </a:lnTo>
                    <a:lnTo>
                      <a:pt x="14380" y="31225"/>
                    </a:lnTo>
                    <a:lnTo>
                      <a:pt x="14309" y="30802"/>
                    </a:lnTo>
                    <a:lnTo>
                      <a:pt x="14168" y="30379"/>
                    </a:lnTo>
                    <a:lnTo>
                      <a:pt x="13745" y="29533"/>
                    </a:lnTo>
                    <a:lnTo>
                      <a:pt x="13322" y="28687"/>
                    </a:lnTo>
                    <a:lnTo>
                      <a:pt x="12829" y="27842"/>
                    </a:lnTo>
                    <a:lnTo>
                      <a:pt x="12477" y="27066"/>
                    </a:lnTo>
                    <a:lnTo>
                      <a:pt x="12124" y="26220"/>
                    </a:lnTo>
                    <a:lnTo>
                      <a:pt x="12054" y="25868"/>
                    </a:lnTo>
                    <a:lnTo>
                      <a:pt x="11983" y="25445"/>
                    </a:lnTo>
                    <a:lnTo>
                      <a:pt x="11983" y="25093"/>
                    </a:lnTo>
                    <a:lnTo>
                      <a:pt x="12054" y="24740"/>
                    </a:lnTo>
                    <a:lnTo>
                      <a:pt x="12336" y="23824"/>
                    </a:lnTo>
                    <a:lnTo>
                      <a:pt x="12829" y="22908"/>
                    </a:lnTo>
                    <a:lnTo>
                      <a:pt x="13322" y="21921"/>
                    </a:lnTo>
                    <a:lnTo>
                      <a:pt x="13886" y="20934"/>
                    </a:lnTo>
                    <a:lnTo>
                      <a:pt x="14521" y="20088"/>
                    </a:lnTo>
                    <a:lnTo>
                      <a:pt x="15507" y="18749"/>
                    </a:lnTo>
                    <a:lnTo>
                      <a:pt x="16706" y="21709"/>
                    </a:lnTo>
                    <a:lnTo>
                      <a:pt x="17974" y="24670"/>
                    </a:lnTo>
                    <a:lnTo>
                      <a:pt x="20653" y="30520"/>
                    </a:lnTo>
                    <a:lnTo>
                      <a:pt x="21428" y="32212"/>
                    </a:lnTo>
                    <a:lnTo>
                      <a:pt x="21639" y="32846"/>
                    </a:lnTo>
                    <a:lnTo>
                      <a:pt x="21710" y="33410"/>
                    </a:lnTo>
                    <a:lnTo>
                      <a:pt x="21710" y="33974"/>
                    </a:lnTo>
                    <a:lnTo>
                      <a:pt x="21569" y="34538"/>
                    </a:lnTo>
                    <a:lnTo>
                      <a:pt x="21216" y="35242"/>
                    </a:lnTo>
                    <a:lnTo>
                      <a:pt x="20794" y="36088"/>
                    </a:lnTo>
                    <a:lnTo>
                      <a:pt x="20300" y="37146"/>
                    </a:lnTo>
                    <a:lnTo>
                      <a:pt x="19877" y="38203"/>
                    </a:lnTo>
                    <a:lnTo>
                      <a:pt x="19666" y="38626"/>
                    </a:lnTo>
                    <a:lnTo>
                      <a:pt x="19384" y="39119"/>
                    </a:lnTo>
                    <a:lnTo>
                      <a:pt x="19032" y="39472"/>
                    </a:lnTo>
                    <a:lnTo>
                      <a:pt x="18609" y="39824"/>
                    </a:lnTo>
                    <a:lnTo>
                      <a:pt x="18186" y="40035"/>
                    </a:lnTo>
                    <a:lnTo>
                      <a:pt x="17692" y="40317"/>
                    </a:lnTo>
                    <a:lnTo>
                      <a:pt x="16565" y="40811"/>
                    </a:lnTo>
                    <a:lnTo>
                      <a:pt x="14521" y="41586"/>
                    </a:lnTo>
                    <a:lnTo>
                      <a:pt x="14239" y="41586"/>
                    </a:lnTo>
                    <a:lnTo>
                      <a:pt x="13957" y="41516"/>
                    </a:lnTo>
                    <a:lnTo>
                      <a:pt x="13322" y="41445"/>
                    </a:lnTo>
                    <a:lnTo>
                      <a:pt x="13040" y="41516"/>
                    </a:lnTo>
                    <a:lnTo>
                      <a:pt x="12829" y="41657"/>
                    </a:lnTo>
                    <a:lnTo>
                      <a:pt x="12758" y="41798"/>
                    </a:lnTo>
                    <a:lnTo>
                      <a:pt x="12688" y="41938"/>
                    </a:lnTo>
                    <a:lnTo>
                      <a:pt x="12688" y="42432"/>
                    </a:lnTo>
                    <a:lnTo>
                      <a:pt x="12758" y="42784"/>
                    </a:lnTo>
                    <a:lnTo>
                      <a:pt x="12899" y="42996"/>
                    </a:lnTo>
                    <a:lnTo>
                      <a:pt x="13181" y="43066"/>
                    </a:lnTo>
                    <a:lnTo>
                      <a:pt x="13604" y="43137"/>
                    </a:lnTo>
                    <a:lnTo>
                      <a:pt x="14027" y="43066"/>
                    </a:lnTo>
                    <a:lnTo>
                      <a:pt x="14450" y="42925"/>
                    </a:lnTo>
                    <a:lnTo>
                      <a:pt x="15507" y="42502"/>
                    </a:lnTo>
                    <a:lnTo>
                      <a:pt x="16635" y="42009"/>
                    </a:lnTo>
                    <a:lnTo>
                      <a:pt x="17622" y="41516"/>
                    </a:lnTo>
                    <a:lnTo>
                      <a:pt x="18468" y="41093"/>
                    </a:lnTo>
                    <a:lnTo>
                      <a:pt x="19032" y="40881"/>
                    </a:lnTo>
                    <a:lnTo>
                      <a:pt x="18820" y="41868"/>
                    </a:lnTo>
                    <a:lnTo>
                      <a:pt x="18750" y="43066"/>
                    </a:lnTo>
                    <a:lnTo>
                      <a:pt x="18609" y="44194"/>
                    </a:lnTo>
                    <a:lnTo>
                      <a:pt x="18538" y="44687"/>
                    </a:lnTo>
                    <a:lnTo>
                      <a:pt x="18327" y="45181"/>
                    </a:lnTo>
                    <a:lnTo>
                      <a:pt x="18186" y="45463"/>
                    </a:lnTo>
                    <a:lnTo>
                      <a:pt x="18045" y="45745"/>
                    </a:lnTo>
                    <a:lnTo>
                      <a:pt x="17551" y="46238"/>
                    </a:lnTo>
                    <a:lnTo>
                      <a:pt x="17410" y="46449"/>
                    </a:lnTo>
                    <a:lnTo>
                      <a:pt x="17199" y="46802"/>
                    </a:lnTo>
                    <a:lnTo>
                      <a:pt x="17128" y="47084"/>
                    </a:lnTo>
                    <a:lnTo>
                      <a:pt x="17058" y="47436"/>
                    </a:lnTo>
                    <a:lnTo>
                      <a:pt x="17058" y="47859"/>
                    </a:lnTo>
                    <a:lnTo>
                      <a:pt x="17128" y="48212"/>
                    </a:lnTo>
                    <a:lnTo>
                      <a:pt x="17269" y="48494"/>
                    </a:lnTo>
                    <a:lnTo>
                      <a:pt x="17410" y="48705"/>
                    </a:lnTo>
                    <a:lnTo>
                      <a:pt x="17551" y="48846"/>
                    </a:lnTo>
                    <a:lnTo>
                      <a:pt x="17763" y="48987"/>
                    </a:lnTo>
                    <a:lnTo>
                      <a:pt x="18256" y="48987"/>
                    </a:lnTo>
                    <a:lnTo>
                      <a:pt x="18750" y="48846"/>
                    </a:lnTo>
                    <a:lnTo>
                      <a:pt x="19243" y="48494"/>
                    </a:lnTo>
                    <a:lnTo>
                      <a:pt x="19666" y="48071"/>
                    </a:lnTo>
                    <a:lnTo>
                      <a:pt x="20018" y="47507"/>
                    </a:lnTo>
                    <a:lnTo>
                      <a:pt x="20018" y="47366"/>
                    </a:lnTo>
                    <a:lnTo>
                      <a:pt x="20018" y="47154"/>
                    </a:lnTo>
                    <a:lnTo>
                      <a:pt x="19948" y="46943"/>
                    </a:lnTo>
                    <a:lnTo>
                      <a:pt x="19877" y="46661"/>
                    </a:lnTo>
                    <a:lnTo>
                      <a:pt x="19807" y="46379"/>
                    </a:lnTo>
                    <a:lnTo>
                      <a:pt x="19807" y="45745"/>
                    </a:lnTo>
                    <a:lnTo>
                      <a:pt x="19736" y="44969"/>
                    </a:lnTo>
                    <a:lnTo>
                      <a:pt x="19666" y="44123"/>
                    </a:lnTo>
                    <a:lnTo>
                      <a:pt x="19736" y="43348"/>
                    </a:lnTo>
                    <a:lnTo>
                      <a:pt x="19877" y="42150"/>
                    </a:lnTo>
                    <a:lnTo>
                      <a:pt x="20159" y="41022"/>
                    </a:lnTo>
                    <a:lnTo>
                      <a:pt x="20794" y="38767"/>
                    </a:lnTo>
                    <a:lnTo>
                      <a:pt x="21498" y="36511"/>
                    </a:lnTo>
                    <a:lnTo>
                      <a:pt x="22344" y="34326"/>
                    </a:lnTo>
                    <a:lnTo>
                      <a:pt x="23190" y="36441"/>
                    </a:lnTo>
                    <a:lnTo>
                      <a:pt x="24036" y="38555"/>
                    </a:lnTo>
                    <a:lnTo>
                      <a:pt x="24811" y="40740"/>
                    </a:lnTo>
                    <a:lnTo>
                      <a:pt x="25446" y="42925"/>
                    </a:lnTo>
                    <a:lnTo>
                      <a:pt x="25516" y="43630"/>
                    </a:lnTo>
                    <a:lnTo>
                      <a:pt x="25657" y="44687"/>
                    </a:lnTo>
                    <a:lnTo>
                      <a:pt x="25868" y="47366"/>
                    </a:lnTo>
                    <a:lnTo>
                      <a:pt x="26080" y="48775"/>
                    </a:lnTo>
                    <a:lnTo>
                      <a:pt x="26221" y="49903"/>
                    </a:lnTo>
                    <a:lnTo>
                      <a:pt x="26432" y="50819"/>
                    </a:lnTo>
                    <a:lnTo>
                      <a:pt x="26573" y="51031"/>
                    </a:lnTo>
                    <a:lnTo>
                      <a:pt x="26714" y="51172"/>
                    </a:lnTo>
                    <a:lnTo>
                      <a:pt x="27208" y="51172"/>
                    </a:lnTo>
                    <a:lnTo>
                      <a:pt x="27349" y="51031"/>
                    </a:lnTo>
                    <a:lnTo>
                      <a:pt x="27490" y="50890"/>
                    </a:lnTo>
                    <a:lnTo>
                      <a:pt x="27630" y="50608"/>
                    </a:lnTo>
                    <a:lnTo>
                      <a:pt x="27701" y="50326"/>
                    </a:lnTo>
                    <a:lnTo>
                      <a:pt x="27771" y="49480"/>
                    </a:lnTo>
                    <a:lnTo>
                      <a:pt x="27771" y="48494"/>
                    </a:lnTo>
                    <a:lnTo>
                      <a:pt x="27630" y="47366"/>
                    </a:lnTo>
                    <a:lnTo>
                      <a:pt x="27490" y="46168"/>
                    </a:lnTo>
                    <a:lnTo>
                      <a:pt x="27208" y="44828"/>
                    </a:lnTo>
                    <a:lnTo>
                      <a:pt x="26644" y="42150"/>
                    </a:lnTo>
                    <a:lnTo>
                      <a:pt x="25939" y="39753"/>
                    </a:lnTo>
                    <a:lnTo>
                      <a:pt x="25375" y="37850"/>
                    </a:lnTo>
                    <a:lnTo>
                      <a:pt x="25023" y="36793"/>
                    </a:lnTo>
                    <a:lnTo>
                      <a:pt x="25023" y="36793"/>
                    </a:lnTo>
                    <a:lnTo>
                      <a:pt x="25586" y="37075"/>
                    </a:lnTo>
                    <a:lnTo>
                      <a:pt x="26080" y="37216"/>
                    </a:lnTo>
                    <a:lnTo>
                      <a:pt x="27208" y="37568"/>
                    </a:lnTo>
                    <a:lnTo>
                      <a:pt x="27701" y="37780"/>
                    </a:lnTo>
                    <a:lnTo>
                      <a:pt x="28265" y="37991"/>
                    </a:lnTo>
                    <a:lnTo>
                      <a:pt x="28758" y="38273"/>
                    </a:lnTo>
                    <a:lnTo>
                      <a:pt x="29252" y="38626"/>
                    </a:lnTo>
                    <a:lnTo>
                      <a:pt x="29675" y="39049"/>
                    </a:lnTo>
                    <a:lnTo>
                      <a:pt x="30168" y="39683"/>
                    </a:lnTo>
                    <a:lnTo>
                      <a:pt x="30732" y="40247"/>
                    </a:lnTo>
                    <a:lnTo>
                      <a:pt x="30943" y="40388"/>
                    </a:lnTo>
                    <a:lnTo>
                      <a:pt x="31225" y="40458"/>
                    </a:lnTo>
                    <a:lnTo>
                      <a:pt x="31719" y="40458"/>
                    </a:lnTo>
                    <a:lnTo>
                      <a:pt x="31930" y="40388"/>
                    </a:lnTo>
                    <a:lnTo>
                      <a:pt x="32071" y="40317"/>
                    </a:lnTo>
                    <a:lnTo>
                      <a:pt x="32282" y="40176"/>
                    </a:lnTo>
                    <a:lnTo>
                      <a:pt x="32423" y="40035"/>
                    </a:lnTo>
                    <a:lnTo>
                      <a:pt x="32564" y="39824"/>
                    </a:lnTo>
                    <a:lnTo>
                      <a:pt x="32635" y="39542"/>
                    </a:lnTo>
                    <a:lnTo>
                      <a:pt x="32776" y="38908"/>
                    </a:lnTo>
                    <a:lnTo>
                      <a:pt x="32705" y="38696"/>
                    </a:lnTo>
                    <a:lnTo>
                      <a:pt x="32705" y="38555"/>
                    </a:lnTo>
                    <a:lnTo>
                      <a:pt x="32635" y="38414"/>
                    </a:lnTo>
                    <a:lnTo>
                      <a:pt x="32494" y="38344"/>
                    </a:lnTo>
                    <a:lnTo>
                      <a:pt x="32212" y="38273"/>
                    </a:lnTo>
                    <a:lnTo>
                      <a:pt x="31860" y="38273"/>
                    </a:lnTo>
                    <a:lnTo>
                      <a:pt x="31437" y="38344"/>
                    </a:lnTo>
                    <a:lnTo>
                      <a:pt x="31084" y="38414"/>
                    </a:lnTo>
                    <a:lnTo>
                      <a:pt x="30802" y="38414"/>
                    </a:lnTo>
                    <a:lnTo>
                      <a:pt x="30450" y="38273"/>
                    </a:lnTo>
                    <a:lnTo>
                      <a:pt x="30097" y="38062"/>
                    </a:lnTo>
                    <a:lnTo>
                      <a:pt x="29252" y="37568"/>
                    </a:lnTo>
                    <a:lnTo>
                      <a:pt x="28406" y="37075"/>
                    </a:lnTo>
                    <a:lnTo>
                      <a:pt x="27912" y="36864"/>
                    </a:lnTo>
                    <a:lnTo>
                      <a:pt x="27490" y="36723"/>
                    </a:lnTo>
                    <a:lnTo>
                      <a:pt x="26855" y="36582"/>
                    </a:lnTo>
                    <a:lnTo>
                      <a:pt x="26080" y="36511"/>
                    </a:lnTo>
                    <a:lnTo>
                      <a:pt x="25305" y="36370"/>
                    </a:lnTo>
                    <a:lnTo>
                      <a:pt x="25023" y="36300"/>
                    </a:lnTo>
                    <a:lnTo>
                      <a:pt x="24811" y="36229"/>
                    </a:lnTo>
                    <a:lnTo>
                      <a:pt x="24600" y="36018"/>
                    </a:lnTo>
                    <a:lnTo>
                      <a:pt x="24459" y="35736"/>
                    </a:lnTo>
                    <a:lnTo>
                      <a:pt x="24177" y="35031"/>
                    </a:lnTo>
                    <a:lnTo>
                      <a:pt x="23683" y="33621"/>
                    </a:lnTo>
                    <a:lnTo>
                      <a:pt x="18186" y="21568"/>
                    </a:lnTo>
                    <a:lnTo>
                      <a:pt x="19032" y="21639"/>
                    </a:lnTo>
                    <a:lnTo>
                      <a:pt x="19877" y="21709"/>
                    </a:lnTo>
                    <a:lnTo>
                      <a:pt x="20653" y="21921"/>
                    </a:lnTo>
                    <a:lnTo>
                      <a:pt x="21428" y="22132"/>
                    </a:lnTo>
                    <a:lnTo>
                      <a:pt x="22203" y="22414"/>
                    </a:lnTo>
                    <a:lnTo>
                      <a:pt x="22838" y="22837"/>
                    </a:lnTo>
                    <a:lnTo>
                      <a:pt x="23401" y="23260"/>
                    </a:lnTo>
                    <a:lnTo>
                      <a:pt x="23824" y="23824"/>
                    </a:lnTo>
                    <a:lnTo>
                      <a:pt x="24529" y="25022"/>
                    </a:lnTo>
                    <a:lnTo>
                      <a:pt x="25446" y="26925"/>
                    </a:lnTo>
                    <a:lnTo>
                      <a:pt x="26291" y="28758"/>
                    </a:lnTo>
                    <a:lnTo>
                      <a:pt x="26573" y="29392"/>
                    </a:lnTo>
                    <a:lnTo>
                      <a:pt x="26644" y="29815"/>
                    </a:lnTo>
                    <a:lnTo>
                      <a:pt x="26644" y="29040"/>
                    </a:lnTo>
                    <a:lnTo>
                      <a:pt x="26503" y="28265"/>
                    </a:lnTo>
                    <a:lnTo>
                      <a:pt x="26291" y="27489"/>
                    </a:lnTo>
                    <a:lnTo>
                      <a:pt x="26080" y="26714"/>
                    </a:lnTo>
                    <a:lnTo>
                      <a:pt x="25586" y="25093"/>
                    </a:lnTo>
                    <a:lnTo>
                      <a:pt x="25023" y="23683"/>
                    </a:lnTo>
                    <a:lnTo>
                      <a:pt x="26291" y="24317"/>
                    </a:lnTo>
                    <a:lnTo>
                      <a:pt x="28547" y="25445"/>
                    </a:lnTo>
                    <a:lnTo>
                      <a:pt x="29815" y="26009"/>
                    </a:lnTo>
                    <a:lnTo>
                      <a:pt x="30873" y="26432"/>
                    </a:lnTo>
                    <a:lnTo>
                      <a:pt x="31578" y="26714"/>
                    </a:lnTo>
                    <a:lnTo>
                      <a:pt x="31860" y="26714"/>
                    </a:lnTo>
                    <a:lnTo>
                      <a:pt x="31930" y="26643"/>
                    </a:lnTo>
                    <a:lnTo>
                      <a:pt x="31930" y="26502"/>
                    </a:lnTo>
                    <a:lnTo>
                      <a:pt x="31930" y="26361"/>
                    </a:lnTo>
                    <a:lnTo>
                      <a:pt x="31648" y="26079"/>
                    </a:lnTo>
                    <a:lnTo>
                      <a:pt x="31155" y="25657"/>
                    </a:lnTo>
                    <a:lnTo>
                      <a:pt x="30520" y="25234"/>
                    </a:lnTo>
                    <a:lnTo>
                      <a:pt x="28829" y="24317"/>
                    </a:lnTo>
                    <a:lnTo>
                      <a:pt x="26785" y="23331"/>
                    </a:lnTo>
                    <a:lnTo>
                      <a:pt x="24741" y="22485"/>
                    </a:lnTo>
                    <a:lnTo>
                      <a:pt x="22767" y="21709"/>
                    </a:lnTo>
                    <a:lnTo>
                      <a:pt x="21216" y="21146"/>
                    </a:lnTo>
                    <a:lnTo>
                      <a:pt x="20371" y="20864"/>
                    </a:lnTo>
                    <a:lnTo>
                      <a:pt x="19525" y="20793"/>
                    </a:lnTo>
                    <a:lnTo>
                      <a:pt x="18820" y="20723"/>
                    </a:lnTo>
                    <a:lnTo>
                      <a:pt x="18468" y="20652"/>
                    </a:lnTo>
                    <a:lnTo>
                      <a:pt x="18186" y="20511"/>
                    </a:lnTo>
                    <a:lnTo>
                      <a:pt x="17833" y="20370"/>
                    </a:lnTo>
                    <a:lnTo>
                      <a:pt x="17551" y="20159"/>
                    </a:lnTo>
                    <a:lnTo>
                      <a:pt x="17340" y="19877"/>
                    </a:lnTo>
                    <a:lnTo>
                      <a:pt x="17199" y="19595"/>
                    </a:lnTo>
                    <a:lnTo>
                      <a:pt x="16917" y="18820"/>
                    </a:lnTo>
                    <a:lnTo>
                      <a:pt x="16424" y="17410"/>
                    </a:lnTo>
                    <a:lnTo>
                      <a:pt x="15789" y="15718"/>
                    </a:lnTo>
                    <a:lnTo>
                      <a:pt x="15155" y="13956"/>
                    </a:lnTo>
                    <a:lnTo>
                      <a:pt x="14662" y="12194"/>
                    </a:lnTo>
                    <a:lnTo>
                      <a:pt x="14309" y="10432"/>
                    </a:lnTo>
                    <a:lnTo>
                      <a:pt x="16283" y="10855"/>
                    </a:lnTo>
                    <a:lnTo>
                      <a:pt x="19807" y="11701"/>
                    </a:lnTo>
                    <a:lnTo>
                      <a:pt x="23120" y="12546"/>
                    </a:lnTo>
                    <a:lnTo>
                      <a:pt x="24177" y="12828"/>
                    </a:lnTo>
                    <a:lnTo>
                      <a:pt x="24529" y="12969"/>
                    </a:lnTo>
                    <a:lnTo>
                      <a:pt x="24600" y="12899"/>
                    </a:lnTo>
                    <a:lnTo>
                      <a:pt x="24529" y="12758"/>
                    </a:lnTo>
                    <a:lnTo>
                      <a:pt x="24318" y="12546"/>
                    </a:lnTo>
                    <a:lnTo>
                      <a:pt x="23965" y="12265"/>
                    </a:lnTo>
                    <a:lnTo>
                      <a:pt x="23401" y="12053"/>
                    </a:lnTo>
                    <a:lnTo>
                      <a:pt x="22062" y="11560"/>
                    </a:lnTo>
                    <a:lnTo>
                      <a:pt x="20441" y="11066"/>
                    </a:lnTo>
                    <a:lnTo>
                      <a:pt x="17269" y="10221"/>
                    </a:lnTo>
                    <a:lnTo>
                      <a:pt x="16142" y="9868"/>
                    </a:lnTo>
                    <a:lnTo>
                      <a:pt x="15507" y="9727"/>
                    </a:lnTo>
                    <a:lnTo>
                      <a:pt x="15296" y="9727"/>
                    </a:lnTo>
                    <a:lnTo>
                      <a:pt x="15084" y="9657"/>
                    </a:lnTo>
                    <a:lnTo>
                      <a:pt x="14873" y="9516"/>
                    </a:lnTo>
                    <a:lnTo>
                      <a:pt x="14732" y="9304"/>
                    </a:lnTo>
                    <a:lnTo>
                      <a:pt x="14450" y="8740"/>
                    </a:lnTo>
                    <a:lnTo>
                      <a:pt x="14239" y="8035"/>
                    </a:lnTo>
                    <a:lnTo>
                      <a:pt x="14098" y="7331"/>
                    </a:lnTo>
                    <a:lnTo>
                      <a:pt x="13957" y="6626"/>
                    </a:lnTo>
                    <a:lnTo>
                      <a:pt x="13886" y="5639"/>
                    </a:lnTo>
                    <a:lnTo>
                      <a:pt x="13957" y="4864"/>
                    </a:lnTo>
                    <a:lnTo>
                      <a:pt x="14027" y="4159"/>
                    </a:lnTo>
                    <a:lnTo>
                      <a:pt x="14380" y="2749"/>
                    </a:lnTo>
                    <a:lnTo>
                      <a:pt x="14732" y="1410"/>
                    </a:lnTo>
                    <a:lnTo>
                      <a:pt x="15026" y="431"/>
                    </a:lnTo>
                    <a:close/>
                  </a:path>
                </a:pathLst>
              </a:custGeom>
              <a:solidFill>
                <a:srgbClr val="97BF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4" name="Google Shape;544;p10"/>
              <p:cNvSpPr/>
              <p:nvPr/>
            </p:nvSpPr>
            <p:spPr>
              <a:xfrm>
                <a:off x="3757125" y="2555275"/>
                <a:ext cx="58150" cy="59950"/>
              </a:xfrm>
              <a:custGeom>
                <a:avLst/>
                <a:gdLst/>
                <a:ahLst/>
                <a:cxnLst/>
                <a:rect l="l" t="t" r="r" b="b"/>
                <a:pathLst>
                  <a:path w="2326" h="2398" extrusionOk="0">
                    <a:moveTo>
                      <a:pt x="846" y="1"/>
                    </a:moveTo>
                    <a:lnTo>
                      <a:pt x="564" y="71"/>
                    </a:lnTo>
                    <a:lnTo>
                      <a:pt x="423" y="212"/>
                    </a:lnTo>
                    <a:lnTo>
                      <a:pt x="211" y="424"/>
                    </a:lnTo>
                    <a:lnTo>
                      <a:pt x="141" y="565"/>
                    </a:lnTo>
                    <a:lnTo>
                      <a:pt x="0" y="776"/>
                    </a:lnTo>
                    <a:lnTo>
                      <a:pt x="0" y="1199"/>
                    </a:lnTo>
                    <a:lnTo>
                      <a:pt x="70" y="1693"/>
                    </a:lnTo>
                    <a:lnTo>
                      <a:pt x="141" y="1834"/>
                    </a:lnTo>
                    <a:lnTo>
                      <a:pt x="282" y="2045"/>
                    </a:lnTo>
                    <a:lnTo>
                      <a:pt x="423" y="2186"/>
                    </a:lnTo>
                    <a:lnTo>
                      <a:pt x="634" y="2327"/>
                    </a:lnTo>
                    <a:lnTo>
                      <a:pt x="916" y="2397"/>
                    </a:lnTo>
                    <a:lnTo>
                      <a:pt x="1198" y="2397"/>
                    </a:lnTo>
                    <a:lnTo>
                      <a:pt x="1410" y="2327"/>
                    </a:lnTo>
                    <a:lnTo>
                      <a:pt x="1692" y="2256"/>
                    </a:lnTo>
                    <a:lnTo>
                      <a:pt x="1903" y="2115"/>
                    </a:lnTo>
                    <a:lnTo>
                      <a:pt x="2044" y="1974"/>
                    </a:lnTo>
                    <a:lnTo>
                      <a:pt x="2185" y="1834"/>
                    </a:lnTo>
                    <a:lnTo>
                      <a:pt x="2255" y="1622"/>
                    </a:lnTo>
                    <a:lnTo>
                      <a:pt x="2326" y="1129"/>
                    </a:lnTo>
                    <a:lnTo>
                      <a:pt x="2185" y="706"/>
                    </a:lnTo>
                    <a:lnTo>
                      <a:pt x="2115" y="494"/>
                    </a:lnTo>
                    <a:lnTo>
                      <a:pt x="1974" y="353"/>
                    </a:lnTo>
                    <a:lnTo>
                      <a:pt x="1833" y="212"/>
                    </a:lnTo>
                    <a:lnTo>
                      <a:pt x="1621" y="71"/>
                    </a:lnTo>
                    <a:lnTo>
                      <a:pt x="1339" y="1"/>
                    </a:lnTo>
                    <a:close/>
                  </a:path>
                </a:pathLst>
              </a:custGeom>
              <a:solidFill>
                <a:srgbClr val="97BF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5" name="Google Shape;545;p10"/>
              <p:cNvSpPr/>
              <p:nvPr/>
            </p:nvSpPr>
            <p:spPr>
              <a:xfrm>
                <a:off x="3764150" y="2631050"/>
                <a:ext cx="75800" cy="74050"/>
              </a:xfrm>
              <a:custGeom>
                <a:avLst/>
                <a:gdLst/>
                <a:ahLst/>
                <a:cxnLst/>
                <a:rect l="l" t="t" r="r" b="b"/>
                <a:pathLst>
                  <a:path w="3032" h="2962" extrusionOk="0">
                    <a:moveTo>
                      <a:pt x="1199" y="1"/>
                    </a:moveTo>
                    <a:lnTo>
                      <a:pt x="917" y="71"/>
                    </a:lnTo>
                    <a:lnTo>
                      <a:pt x="635" y="212"/>
                    </a:lnTo>
                    <a:lnTo>
                      <a:pt x="424" y="424"/>
                    </a:lnTo>
                    <a:lnTo>
                      <a:pt x="212" y="706"/>
                    </a:lnTo>
                    <a:lnTo>
                      <a:pt x="71" y="988"/>
                    </a:lnTo>
                    <a:lnTo>
                      <a:pt x="1" y="1269"/>
                    </a:lnTo>
                    <a:lnTo>
                      <a:pt x="1" y="1551"/>
                    </a:lnTo>
                    <a:lnTo>
                      <a:pt x="71" y="1763"/>
                    </a:lnTo>
                    <a:lnTo>
                      <a:pt x="142" y="2045"/>
                    </a:lnTo>
                    <a:lnTo>
                      <a:pt x="353" y="2327"/>
                    </a:lnTo>
                    <a:lnTo>
                      <a:pt x="494" y="2538"/>
                    </a:lnTo>
                    <a:lnTo>
                      <a:pt x="706" y="2679"/>
                    </a:lnTo>
                    <a:lnTo>
                      <a:pt x="988" y="2820"/>
                    </a:lnTo>
                    <a:lnTo>
                      <a:pt x="1270" y="2961"/>
                    </a:lnTo>
                    <a:lnTo>
                      <a:pt x="1834" y="2961"/>
                    </a:lnTo>
                    <a:lnTo>
                      <a:pt x="2115" y="2891"/>
                    </a:lnTo>
                    <a:lnTo>
                      <a:pt x="2327" y="2750"/>
                    </a:lnTo>
                    <a:lnTo>
                      <a:pt x="2609" y="2538"/>
                    </a:lnTo>
                    <a:lnTo>
                      <a:pt x="2820" y="2256"/>
                    </a:lnTo>
                    <a:lnTo>
                      <a:pt x="2961" y="1974"/>
                    </a:lnTo>
                    <a:lnTo>
                      <a:pt x="3032" y="1763"/>
                    </a:lnTo>
                    <a:lnTo>
                      <a:pt x="3032" y="1481"/>
                    </a:lnTo>
                    <a:lnTo>
                      <a:pt x="2961" y="1199"/>
                    </a:lnTo>
                    <a:lnTo>
                      <a:pt x="2820" y="917"/>
                    </a:lnTo>
                    <a:lnTo>
                      <a:pt x="2679" y="635"/>
                    </a:lnTo>
                    <a:lnTo>
                      <a:pt x="2468" y="424"/>
                    </a:lnTo>
                    <a:lnTo>
                      <a:pt x="2256" y="283"/>
                    </a:lnTo>
                    <a:lnTo>
                      <a:pt x="2045" y="142"/>
                    </a:lnTo>
                    <a:lnTo>
                      <a:pt x="1763" y="1"/>
                    </a:lnTo>
                    <a:close/>
                  </a:path>
                </a:pathLst>
              </a:custGeom>
              <a:solidFill>
                <a:srgbClr val="97BF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6" name="Google Shape;546;p10"/>
              <p:cNvSpPr/>
              <p:nvPr/>
            </p:nvSpPr>
            <p:spPr>
              <a:xfrm>
                <a:off x="3852275" y="2620475"/>
                <a:ext cx="65200" cy="68750"/>
              </a:xfrm>
              <a:custGeom>
                <a:avLst/>
                <a:gdLst/>
                <a:ahLst/>
                <a:cxnLst/>
                <a:rect l="l" t="t" r="r" b="b"/>
                <a:pathLst>
                  <a:path w="2608" h="2750" extrusionOk="0">
                    <a:moveTo>
                      <a:pt x="1128" y="1"/>
                    </a:moveTo>
                    <a:lnTo>
                      <a:pt x="705" y="142"/>
                    </a:lnTo>
                    <a:lnTo>
                      <a:pt x="493" y="283"/>
                    </a:lnTo>
                    <a:lnTo>
                      <a:pt x="353" y="424"/>
                    </a:lnTo>
                    <a:lnTo>
                      <a:pt x="212" y="635"/>
                    </a:lnTo>
                    <a:lnTo>
                      <a:pt x="71" y="847"/>
                    </a:lnTo>
                    <a:lnTo>
                      <a:pt x="0" y="1129"/>
                    </a:lnTo>
                    <a:lnTo>
                      <a:pt x="71" y="1411"/>
                    </a:lnTo>
                    <a:lnTo>
                      <a:pt x="71" y="1763"/>
                    </a:lnTo>
                    <a:lnTo>
                      <a:pt x="212" y="2045"/>
                    </a:lnTo>
                    <a:lnTo>
                      <a:pt x="353" y="2256"/>
                    </a:lnTo>
                    <a:lnTo>
                      <a:pt x="564" y="2468"/>
                    </a:lnTo>
                    <a:lnTo>
                      <a:pt x="775" y="2609"/>
                    </a:lnTo>
                    <a:lnTo>
                      <a:pt x="987" y="2679"/>
                    </a:lnTo>
                    <a:lnTo>
                      <a:pt x="1269" y="2750"/>
                    </a:lnTo>
                    <a:lnTo>
                      <a:pt x="1692" y="2750"/>
                    </a:lnTo>
                    <a:lnTo>
                      <a:pt x="1974" y="2609"/>
                    </a:lnTo>
                    <a:lnTo>
                      <a:pt x="2115" y="2538"/>
                    </a:lnTo>
                    <a:lnTo>
                      <a:pt x="2326" y="2327"/>
                    </a:lnTo>
                    <a:lnTo>
                      <a:pt x="2467" y="2115"/>
                    </a:lnTo>
                    <a:lnTo>
                      <a:pt x="2538" y="1904"/>
                    </a:lnTo>
                    <a:lnTo>
                      <a:pt x="2608" y="1552"/>
                    </a:lnTo>
                    <a:lnTo>
                      <a:pt x="2608" y="1199"/>
                    </a:lnTo>
                    <a:lnTo>
                      <a:pt x="2538" y="917"/>
                    </a:lnTo>
                    <a:lnTo>
                      <a:pt x="2397" y="635"/>
                    </a:lnTo>
                    <a:lnTo>
                      <a:pt x="2256" y="424"/>
                    </a:lnTo>
                    <a:lnTo>
                      <a:pt x="2044" y="283"/>
                    </a:lnTo>
                    <a:lnTo>
                      <a:pt x="1833" y="142"/>
                    </a:lnTo>
                    <a:lnTo>
                      <a:pt x="1621" y="71"/>
                    </a:lnTo>
                    <a:lnTo>
                      <a:pt x="1128" y="1"/>
                    </a:lnTo>
                    <a:close/>
                  </a:path>
                </a:pathLst>
              </a:custGeom>
              <a:solidFill>
                <a:srgbClr val="97BF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7" name="Google Shape;547;p10"/>
              <p:cNvSpPr/>
              <p:nvPr/>
            </p:nvSpPr>
            <p:spPr>
              <a:xfrm>
                <a:off x="3883975" y="2544725"/>
                <a:ext cx="67000" cy="68725"/>
              </a:xfrm>
              <a:custGeom>
                <a:avLst/>
                <a:gdLst/>
                <a:ahLst/>
                <a:cxnLst/>
                <a:rect l="l" t="t" r="r" b="b"/>
                <a:pathLst>
                  <a:path w="2680" h="2749" extrusionOk="0">
                    <a:moveTo>
                      <a:pt x="1270" y="0"/>
                    </a:moveTo>
                    <a:lnTo>
                      <a:pt x="917" y="71"/>
                    </a:lnTo>
                    <a:lnTo>
                      <a:pt x="706" y="211"/>
                    </a:lnTo>
                    <a:lnTo>
                      <a:pt x="424" y="352"/>
                    </a:lnTo>
                    <a:lnTo>
                      <a:pt x="283" y="564"/>
                    </a:lnTo>
                    <a:lnTo>
                      <a:pt x="142" y="846"/>
                    </a:lnTo>
                    <a:lnTo>
                      <a:pt x="71" y="1057"/>
                    </a:lnTo>
                    <a:lnTo>
                      <a:pt x="1" y="1339"/>
                    </a:lnTo>
                    <a:lnTo>
                      <a:pt x="1" y="1621"/>
                    </a:lnTo>
                    <a:lnTo>
                      <a:pt x="71" y="1833"/>
                    </a:lnTo>
                    <a:lnTo>
                      <a:pt x="142" y="2115"/>
                    </a:lnTo>
                    <a:lnTo>
                      <a:pt x="283" y="2326"/>
                    </a:lnTo>
                    <a:lnTo>
                      <a:pt x="494" y="2467"/>
                    </a:lnTo>
                    <a:lnTo>
                      <a:pt x="706" y="2608"/>
                    </a:lnTo>
                    <a:lnTo>
                      <a:pt x="917" y="2749"/>
                    </a:lnTo>
                    <a:lnTo>
                      <a:pt x="1551" y="2749"/>
                    </a:lnTo>
                    <a:lnTo>
                      <a:pt x="1833" y="2608"/>
                    </a:lnTo>
                    <a:lnTo>
                      <a:pt x="2115" y="2537"/>
                    </a:lnTo>
                    <a:lnTo>
                      <a:pt x="2327" y="2326"/>
                    </a:lnTo>
                    <a:lnTo>
                      <a:pt x="2468" y="2185"/>
                    </a:lnTo>
                    <a:lnTo>
                      <a:pt x="2538" y="1974"/>
                    </a:lnTo>
                    <a:lnTo>
                      <a:pt x="2609" y="1762"/>
                    </a:lnTo>
                    <a:lnTo>
                      <a:pt x="2679" y="1269"/>
                    </a:lnTo>
                    <a:lnTo>
                      <a:pt x="2538" y="846"/>
                    </a:lnTo>
                    <a:lnTo>
                      <a:pt x="2256" y="423"/>
                    </a:lnTo>
                    <a:lnTo>
                      <a:pt x="2045" y="282"/>
                    </a:lnTo>
                    <a:lnTo>
                      <a:pt x="1833" y="141"/>
                    </a:lnTo>
                    <a:lnTo>
                      <a:pt x="1551" y="0"/>
                    </a:lnTo>
                    <a:close/>
                  </a:path>
                </a:pathLst>
              </a:custGeom>
              <a:solidFill>
                <a:srgbClr val="97BF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8" name="Google Shape;548;p10"/>
              <p:cNvSpPr/>
              <p:nvPr/>
            </p:nvSpPr>
            <p:spPr>
              <a:xfrm>
                <a:off x="3876925" y="2454850"/>
                <a:ext cx="56425" cy="61700"/>
              </a:xfrm>
              <a:custGeom>
                <a:avLst/>
                <a:gdLst/>
                <a:ahLst/>
                <a:cxnLst/>
                <a:rect l="l" t="t" r="r" b="b"/>
                <a:pathLst>
                  <a:path w="2257" h="2468" extrusionOk="0">
                    <a:moveTo>
                      <a:pt x="1481" y="0"/>
                    </a:moveTo>
                    <a:lnTo>
                      <a:pt x="1199" y="71"/>
                    </a:lnTo>
                    <a:lnTo>
                      <a:pt x="988" y="141"/>
                    </a:lnTo>
                    <a:lnTo>
                      <a:pt x="706" y="212"/>
                    </a:lnTo>
                    <a:lnTo>
                      <a:pt x="494" y="423"/>
                    </a:lnTo>
                    <a:lnTo>
                      <a:pt x="353" y="635"/>
                    </a:lnTo>
                    <a:lnTo>
                      <a:pt x="142" y="917"/>
                    </a:lnTo>
                    <a:lnTo>
                      <a:pt x="71" y="1128"/>
                    </a:lnTo>
                    <a:lnTo>
                      <a:pt x="1" y="1410"/>
                    </a:lnTo>
                    <a:lnTo>
                      <a:pt x="1" y="1692"/>
                    </a:lnTo>
                    <a:lnTo>
                      <a:pt x="71" y="1903"/>
                    </a:lnTo>
                    <a:lnTo>
                      <a:pt x="283" y="2115"/>
                    </a:lnTo>
                    <a:lnTo>
                      <a:pt x="494" y="2326"/>
                    </a:lnTo>
                    <a:lnTo>
                      <a:pt x="847" y="2397"/>
                    </a:lnTo>
                    <a:lnTo>
                      <a:pt x="1270" y="2467"/>
                    </a:lnTo>
                    <a:lnTo>
                      <a:pt x="1552" y="2326"/>
                    </a:lnTo>
                    <a:lnTo>
                      <a:pt x="1833" y="2185"/>
                    </a:lnTo>
                    <a:lnTo>
                      <a:pt x="2045" y="1903"/>
                    </a:lnTo>
                    <a:lnTo>
                      <a:pt x="2186" y="1621"/>
                    </a:lnTo>
                    <a:lnTo>
                      <a:pt x="2256" y="1269"/>
                    </a:lnTo>
                    <a:lnTo>
                      <a:pt x="2256" y="917"/>
                    </a:lnTo>
                    <a:lnTo>
                      <a:pt x="2186" y="564"/>
                    </a:lnTo>
                    <a:lnTo>
                      <a:pt x="1974" y="282"/>
                    </a:lnTo>
                    <a:lnTo>
                      <a:pt x="1692" y="141"/>
                    </a:lnTo>
                    <a:lnTo>
                      <a:pt x="1481" y="0"/>
                    </a:lnTo>
                    <a:close/>
                  </a:path>
                </a:pathLst>
              </a:custGeom>
              <a:solidFill>
                <a:srgbClr val="97BF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9" name="Google Shape;549;p10"/>
              <p:cNvSpPr/>
              <p:nvPr/>
            </p:nvSpPr>
            <p:spPr>
              <a:xfrm>
                <a:off x="3674300" y="2435450"/>
                <a:ext cx="45825" cy="47625"/>
              </a:xfrm>
              <a:custGeom>
                <a:avLst/>
                <a:gdLst/>
                <a:ahLst/>
                <a:cxnLst/>
                <a:rect l="l" t="t" r="r" b="b"/>
                <a:pathLst>
                  <a:path w="1833" h="1905" extrusionOk="0">
                    <a:moveTo>
                      <a:pt x="1058" y="1"/>
                    </a:moveTo>
                    <a:lnTo>
                      <a:pt x="635" y="71"/>
                    </a:lnTo>
                    <a:lnTo>
                      <a:pt x="423" y="142"/>
                    </a:lnTo>
                    <a:lnTo>
                      <a:pt x="282" y="212"/>
                    </a:lnTo>
                    <a:lnTo>
                      <a:pt x="141" y="353"/>
                    </a:lnTo>
                    <a:lnTo>
                      <a:pt x="71" y="494"/>
                    </a:lnTo>
                    <a:lnTo>
                      <a:pt x="0" y="847"/>
                    </a:lnTo>
                    <a:lnTo>
                      <a:pt x="71" y="1199"/>
                    </a:lnTo>
                    <a:lnTo>
                      <a:pt x="212" y="1552"/>
                    </a:lnTo>
                    <a:lnTo>
                      <a:pt x="494" y="1763"/>
                    </a:lnTo>
                    <a:lnTo>
                      <a:pt x="776" y="1904"/>
                    </a:lnTo>
                    <a:lnTo>
                      <a:pt x="987" y="1904"/>
                    </a:lnTo>
                    <a:lnTo>
                      <a:pt x="1198" y="1834"/>
                    </a:lnTo>
                    <a:lnTo>
                      <a:pt x="1551" y="1622"/>
                    </a:lnTo>
                    <a:lnTo>
                      <a:pt x="1762" y="1340"/>
                    </a:lnTo>
                    <a:lnTo>
                      <a:pt x="1833" y="988"/>
                    </a:lnTo>
                    <a:lnTo>
                      <a:pt x="1762" y="635"/>
                    </a:lnTo>
                    <a:lnTo>
                      <a:pt x="1621" y="353"/>
                    </a:lnTo>
                    <a:lnTo>
                      <a:pt x="1410" y="142"/>
                    </a:lnTo>
                    <a:lnTo>
                      <a:pt x="1058" y="1"/>
                    </a:lnTo>
                    <a:close/>
                  </a:path>
                </a:pathLst>
              </a:custGeom>
              <a:solidFill>
                <a:srgbClr val="97BF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0" name="Google Shape;550;p10"/>
              <p:cNvSpPr/>
              <p:nvPr/>
            </p:nvSpPr>
            <p:spPr>
              <a:xfrm>
                <a:off x="3834650" y="2060125"/>
                <a:ext cx="72275" cy="61700"/>
              </a:xfrm>
              <a:custGeom>
                <a:avLst/>
                <a:gdLst/>
                <a:ahLst/>
                <a:cxnLst/>
                <a:rect l="l" t="t" r="r" b="b"/>
                <a:pathLst>
                  <a:path w="2891" h="2468" extrusionOk="0">
                    <a:moveTo>
                      <a:pt x="846" y="1"/>
                    </a:moveTo>
                    <a:lnTo>
                      <a:pt x="564" y="71"/>
                    </a:lnTo>
                    <a:lnTo>
                      <a:pt x="282" y="353"/>
                    </a:lnTo>
                    <a:lnTo>
                      <a:pt x="141" y="776"/>
                    </a:lnTo>
                    <a:lnTo>
                      <a:pt x="0" y="1340"/>
                    </a:lnTo>
                    <a:lnTo>
                      <a:pt x="71" y="1692"/>
                    </a:lnTo>
                    <a:lnTo>
                      <a:pt x="141" y="1974"/>
                    </a:lnTo>
                    <a:lnTo>
                      <a:pt x="353" y="2186"/>
                    </a:lnTo>
                    <a:lnTo>
                      <a:pt x="564" y="2327"/>
                    </a:lnTo>
                    <a:lnTo>
                      <a:pt x="846" y="2397"/>
                    </a:lnTo>
                    <a:lnTo>
                      <a:pt x="1058" y="2468"/>
                    </a:lnTo>
                    <a:lnTo>
                      <a:pt x="1339" y="2468"/>
                    </a:lnTo>
                    <a:lnTo>
                      <a:pt x="1551" y="2397"/>
                    </a:lnTo>
                    <a:lnTo>
                      <a:pt x="2115" y="2468"/>
                    </a:lnTo>
                    <a:lnTo>
                      <a:pt x="2538" y="2397"/>
                    </a:lnTo>
                    <a:lnTo>
                      <a:pt x="2749" y="2256"/>
                    </a:lnTo>
                    <a:lnTo>
                      <a:pt x="2890" y="1974"/>
                    </a:lnTo>
                    <a:lnTo>
                      <a:pt x="2820" y="1692"/>
                    </a:lnTo>
                    <a:lnTo>
                      <a:pt x="2749" y="1340"/>
                    </a:lnTo>
                    <a:lnTo>
                      <a:pt x="2538" y="988"/>
                    </a:lnTo>
                    <a:lnTo>
                      <a:pt x="2256" y="706"/>
                    </a:lnTo>
                    <a:lnTo>
                      <a:pt x="1903" y="424"/>
                    </a:lnTo>
                    <a:lnTo>
                      <a:pt x="1551" y="212"/>
                    </a:lnTo>
                    <a:lnTo>
                      <a:pt x="1198" y="71"/>
                    </a:lnTo>
                    <a:lnTo>
                      <a:pt x="846" y="1"/>
                    </a:lnTo>
                    <a:close/>
                  </a:path>
                </a:pathLst>
              </a:custGeom>
              <a:solidFill>
                <a:srgbClr val="97BF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1" name="Google Shape;551;p10"/>
              <p:cNvSpPr/>
              <p:nvPr/>
            </p:nvSpPr>
            <p:spPr>
              <a:xfrm>
                <a:off x="3973850" y="1963225"/>
                <a:ext cx="63450" cy="66975"/>
              </a:xfrm>
              <a:custGeom>
                <a:avLst/>
                <a:gdLst/>
                <a:ahLst/>
                <a:cxnLst/>
                <a:rect l="l" t="t" r="r" b="b"/>
                <a:pathLst>
                  <a:path w="2538" h="2679" extrusionOk="0">
                    <a:moveTo>
                      <a:pt x="1340" y="0"/>
                    </a:moveTo>
                    <a:lnTo>
                      <a:pt x="1128" y="71"/>
                    </a:lnTo>
                    <a:lnTo>
                      <a:pt x="846" y="141"/>
                    </a:lnTo>
                    <a:lnTo>
                      <a:pt x="635" y="353"/>
                    </a:lnTo>
                    <a:lnTo>
                      <a:pt x="423" y="564"/>
                    </a:lnTo>
                    <a:lnTo>
                      <a:pt x="212" y="776"/>
                    </a:lnTo>
                    <a:lnTo>
                      <a:pt x="71" y="1057"/>
                    </a:lnTo>
                    <a:lnTo>
                      <a:pt x="0" y="1339"/>
                    </a:lnTo>
                    <a:lnTo>
                      <a:pt x="0" y="1621"/>
                    </a:lnTo>
                    <a:lnTo>
                      <a:pt x="0" y="1903"/>
                    </a:lnTo>
                    <a:lnTo>
                      <a:pt x="141" y="2115"/>
                    </a:lnTo>
                    <a:lnTo>
                      <a:pt x="282" y="2326"/>
                    </a:lnTo>
                    <a:lnTo>
                      <a:pt x="564" y="2538"/>
                    </a:lnTo>
                    <a:lnTo>
                      <a:pt x="776" y="2608"/>
                    </a:lnTo>
                    <a:lnTo>
                      <a:pt x="987" y="2679"/>
                    </a:lnTo>
                    <a:lnTo>
                      <a:pt x="1410" y="2608"/>
                    </a:lnTo>
                    <a:lnTo>
                      <a:pt x="1763" y="2397"/>
                    </a:lnTo>
                    <a:lnTo>
                      <a:pt x="2115" y="2115"/>
                    </a:lnTo>
                    <a:lnTo>
                      <a:pt x="2326" y="1833"/>
                    </a:lnTo>
                    <a:lnTo>
                      <a:pt x="2467" y="1410"/>
                    </a:lnTo>
                    <a:lnTo>
                      <a:pt x="2538" y="987"/>
                    </a:lnTo>
                    <a:lnTo>
                      <a:pt x="2467" y="776"/>
                    </a:lnTo>
                    <a:lnTo>
                      <a:pt x="2397" y="635"/>
                    </a:lnTo>
                    <a:lnTo>
                      <a:pt x="2185" y="282"/>
                    </a:lnTo>
                    <a:lnTo>
                      <a:pt x="1904" y="141"/>
                    </a:lnTo>
                    <a:lnTo>
                      <a:pt x="1622" y="0"/>
                    </a:lnTo>
                    <a:close/>
                  </a:path>
                </a:pathLst>
              </a:custGeom>
              <a:solidFill>
                <a:srgbClr val="97BF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2" name="Google Shape;552;p10"/>
              <p:cNvSpPr/>
              <p:nvPr/>
            </p:nvSpPr>
            <p:spPr>
              <a:xfrm>
                <a:off x="3942125" y="1933250"/>
                <a:ext cx="51125" cy="42325"/>
              </a:xfrm>
              <a:custGeom>
                <a:avLst/>
                <a:gdLst/>
                <a:ahLst/>
                <a:cxnLst/>
                <a:rect l="l" t="t" r="r" b="b"/>
                <a:pathLst>
                  <a:path w="2045" h="1693" extrusionOk="0">
                    <a:moveTo>
                      <a:pt x="847" y="1"/>
                    </a:moveTo>
                    <a:lnTo>
                      <a:pt x="635" y="71"/>
                    </a:lnTo>
                    <a:lnTo>
                      <a:pt x="353" y="212"/>
                    </a:lnTo>
                    <a:lnTo>
                      <a:pt x="142" y="283"/>
                    </a:lnTo>
                    <a:lnTo>
                      <a:pt x="1" y="494"/>
                    </a:lnTo>
                    <a:lnTo>
                      <a:pt x="1" y="706"/>
                    </a:lnTo>
                    <a:lnTo>
                      <a:pt x="1" y="917"/>
                    </a:lnTo>
                    <a:lnTo>
                      <a:pt x="142" y="1199"/>
                    </a:lnTo>
                    <a:lnTo>
                      <a:pt x="424" y="1481"/>
                    </a:lnTo>
                    <a:lnTo>
                      <a:pt x="565" y="1622"/>
                    </a:lnTo>
                    <a:lnTo>
                      <a:pt x="776" y="1693"/>
                    </a:lnTo>
                    <a:lnTo>
                      <a:pt x="1199" y="1693"/>
                    </a:lnTo>
                    <a:lnTo>
                      <a:pt x="1551" y="1481"/>
                    </a:lnTo>
                    <a:lnTo>
                      <a:pt x="1833" y="1199"/>
                    </a:lnTo>
                    <a:lnTo>
                      <a:pt x="1974" y="917"/>
                    </a:lnTo>
                    <a:lnTo>
                      <a:pt x="2045" y="635"/>
                    </a:lnTo>
                    <a:lnTo>
                      <a:pt x="1974" y="424"/>
                    </a:lnTo>
                    <a:lnTo>
                      <a:pt x="1833" y="212"/>
                    </a:lnTo>
                    <a:lnTo>
                      <a:pt x="1622" y="142"/>
                    </a:lnTo>
                    <a:lnTo>
                      <a:pt x="1410" y="71"/>
                    </a:lnTo>
                    <a:lnTo>
                      <a:pt x="1129" y="1"/>
                    </a:lnTo>
                    <a:close/>
                  </a:path>
                </a:pathLst>
              </a:custGeom>
              <a:solidFill>
                <a:srgbClr val="97BF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3" name="Google Shape;553;p10"/>
              <p:cNvSpPr/>
              <p:nvPr/>
            </p:nvSpPr>
            <p:spPr>
              <a:xfrm>
                <a:off x="3353600" y="2167625"/>
                <a:ext cx="51125" cy="51125"/>
              </a:xfrm>
              <a:custGeom>
                <a:avLst/>
                <a:gdLst/>
                <a:ahLst/>
                <a:cxnLst/>
                <a:rect l="l" t="t" r="r" b="b"/>
                <a:pathLst>
                  <a:path w="2045" h="2045" extrusionOk="0">
                    <a:moveTo>
                      <a:pt x="846" y="0"/>
                    </a:moveTo>
                    <a:lnTo>
                      <a:pt x="635" y="71"/>
                    </a:lnTo>
                    <a:lnTo>
                      <a:pt x="494" y="141"/>
                    </a:lnTo>
                    <a:lnTo>
                      <a:pt x="282" y="353"/>
                    </a:lnTo>
                    <a:lnTo>
                      <a:pt x="141" y="494"/>
                    </a:lnTo>
                    <a:lnTo>
                      <a:pt x="71" y="705"/>
                    </a:lnTo>
                    <a:lnTo>
                      <a:pt x="0" y="917"/>
                    </a:lnTo>
                    <a:lnTo>
                      <a:pt x="0" y="1058"/>
                    </a:lnTo>
                    <a:lnTo>
                      <a:pt x="141" y="1410"/>
                    </a:lnTo>
                    <a:lnTo>
                      <a:pt x="353" y="1762"/>
                    </a:lnTo>
                    <a:lnTo>
                      <a:pt x="705" y="1974"/>
                    </a:lnTo>
                    <a:lnTo>
                      <a:pt x="1058" y="2044"/>
                    </a:lnTo>
                    <a:lnTo>
                      <a:pt x="1269" y="2044"/>
                    </a:lnTo>
                    <a:lnTo>
                      <a:pt x="1410" y="1974"/>
                    </a:lnTo>
                    <a:lnTo>
                      <a:pt x="1621" y="1833"/>
                    </a:lnTo>
                    <a:lnTo>
                      <a:pt x="1762" y="1692"/>
                    </a:lnTo>
                    <a:lnTo>
                      <a:pt x="1903" y="1551"/>
                    </a:lnTo>
                    <a:lnTo>
                      <a:pt x="2044" y="1340"/>
                    </a:lnTo>
                    <a:lnTo>
                      <a:pt x="2044" y="1128"/>
                    </a:lnTo>
                    <a:lnTo>
                      <a:pt x="2044" y="987"/>
                    </a:lnTo>
                    <a:lnTo>
                      <a:pt x="1974" y="635"/>
                    </a:lnTo>
                    <a:lnTo>
                      <a:pt x="1692" y="282"/>
                    </a:lnTo>
                    <a:lnTo>
                      <a:pt x="1410" y="71"/>
                    </a:lnTo>
                    <a:lnTo>
                      <a:pt x="1058" y="0"/>
                    </a:lnTo>
                    <a:close/>
                  </a:path>
                </a:pathLst>
              </a:custGeom>
              <a:solidFill>
                <a:srgbClr val="97BF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4" name="Google Shape;554;p10"/>
              <p:cNvSpPr/>
              <p:nvPr/>
            </p:nvSpPr>
            <p:spPr>
              <a:xfrm>
                <a:off x="3411750" y="2151775"/>
                <a:ext cx="31725" cy="24675"/>
              </a:xfrm>
              <a:custGeom>
                <a:avLst/>
                <a:gdLst/>
                <a:ahLst/>
                <a:cxnLst/>
                <a:rect l="l" t="t" r="r" b="b"/>
                <a:pathLst>
                  <a:path w="1269" h="987" extrusionOk="0">
                    <a:moveTo>
                      <a:pt x="705" y="0"/>
                    </a:moveTo>
                    <a:lnTo>
                      <a:pt x="423" y="71"/>
                    </a:lnTo>
                    <a:lnTo>
                      <a:pt x="141" y="282"/>
                    </a:lnTo>
                    <a:lnTo>
                      <a:pt x="71" y="352"/>
                    </a:lnTo>
                    <a:lnTo>
                      <a:pt x="0" y="493"/>
                    </a:lnTo>
                    <a:lnTo>
                      <a:pt x="71" y="564"/>
                    </a:lnTo>
                    <a:lnTo>
                      <a:pt x="141" y="705"/>
                    </a:lnTo>
                    <a:lnTo>
                      <a:pt x="282" y="846"/>
                    </a:lnTo>
                    <a:lnTo>
                      <a:pt x="564" y="916"/>
                    </a:lnTo>
                    <a:lnTo>
                      <a:pt x="776" y="987"/>
                    </a:lnTo>
                    <a:lnTo>
                      <a:pt x="987" y="987"/>
                    </a:lnTo>
                    <a:lnTo>
                      <a:pt x="1057" y="916"/>
                    </a:lnTo>
                    <a:lnTo>
                      <a:pt x="1128" y="775"/>
                    </a:lnTo>
                    <a:lnTo>
                      <a:pt x="1128" y="493"/>
                    </a:lnTo>
                    <a:lnTo>
                      <a:pt x="1198" y="282"/>
                    </a:lnTo>
                    <a:lnTo>
                      <a:pt x="1269" y="141"/>
                    </a:lnTo>
                    <a:lnTo>
                      <a:pt x="1198" y="71"/>
                    </a:lnTo>
                    <a:lnTo>
                      <a:pt x="1128" y="0"/>
                    </a:lnTo>
                    <a:close/>
                  </a:path>
                </a:pathLst>
              </a:custGeom>
              <a:solidFill>
                <a:srgbClr val="97BF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5" name="Google Shape;555;p10"/>
              <p:cNvSpPr/>
              <p:nvPr/>
            </p:nvSpPr>
            <p:spPr>
              <a:xfrm>
                <a:off x="3112200" y="1920925"/>
                <a:ext cx="54625" cy="54650"/>
              </a:xfrm>
              <a:custGeom>
                <a:avLst/>
                <a:gdLst/>
                <a:ahLst/>
                <a:cxnLst/>
                <a:rect l="l" t="t" r="r" b="b"/>
                <a:pathLst>
                  <a:path w="2185" h="2186" extrusionOk="0">
                    <a:moveTo>
                      <a:pt x="987" y="1"/>
                    </a:moveTo>
                    <a:lnTo>
                      <a:pt x="634" y="71"/>
                    </a:lnTo>
                    <a:lnTo>
                      <a:pt x="352" y="283"/>
                    </a:lnTo>
                    <a:lnTo>
                      <a:pt x="141" y="564"/>
                    </a:lnTo>
                    <a:lnTo>
                      <a:pt x="0" y="846"/>
                    </a:lnTo>
                    <a:lnTo>
                      <a:pt x="0" y="1199"/>
                    </a:lnTo>
                    <a:lnTo>
                      <a:pt x="70" y="1551"/>
                    </a:lnTo>
                    <a:lnTo>
                      <a:pt x="352" y="1833"/>
                    </a:lnTo>
                    <a:lnTo>
                      <a:pt x="634" y="2045"/>
                    </a:lnTo>
                    <a:lnTo>
                      <a:pt x="846" y="2115"/>
                    </a:lnTo>
                    <a:lnTo>
                      <a:pt x="1128" y="2186"/>
                    </a:lnTo>
                    <a:lnTo>
                      <a:pt x="1339" y="2115"/>
                    </a:lnTo>
                    <a:lnTo>
                      <a:pt x="1551" y="2045"/>
                    </a:lnTo>
                    <a:lnTo>
                      <a:pt x="1762" y="1904"/>
                    </a:lnTo>
                    <a:lnTo>
                      <a:pt x="1903" y="1763"/>
                    </a:lnTo>
                    <a:lnTo>
                      <a:pt x="2044" y="1551"/>
                    </a:lnTo>
                    <a:lnTo>
                      <a:pt x="2115" y="1340"/>
                    </a:lnTo>
                    <a:lnTo>
                      <a:pt x="2185" y="1128"/>
                    </a:lnTo>
                    <a:lnTo>
                      <a:pt x="2185" y="846"/>
                    </a:lnTo>
                    <a:lnTo>
                      <a:pt x="2185" y="635"/>
                    </a:lnTo>
                    <a:lnTo>
                      <a:pt x="2044" y="423"/>
                    </a:lnTo>
                    <a:lnTo>
                      <a:pt x="1903" y="283"/>
                    </a:lnTo>
                    <a:lnTo>
                      <a:pt x="1692" y="71"/>
                    </a:lnTo>
                    <a:lnTo>
                      <a:pt x="1410" y="1"/>
                    </a:lnTo>
                    <a:close/>
                  </a:path>
                </a:pathLst>
              </a:custGeom>
              <a:solidFill>
                <a:srgbClr val="97BF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6" name="Google Shape;556;p10"/>
              <p:cNvSpPr/>
              <p:nvPr/>
            </p:nvSpPr>
            <p:spPr>
              <a:xfrm>
                <a:off x="3150950" y="1836350"/>
                <a:ext cx="75800" cy="70500"/>
              </a:xfrm>
              <a:custGeom>
                <a:avLst/>
                <a:gdLst/>
                <a:ahLst/>
                <a:cxnLst/>
                <a:rect l="l" t="t" r="r" b="b"/>
                <a:pathLst>
                  <a:path w="3032" h="2820" extrusionOk="0">
                    <a:moveTo>
                      <a:pt x="1692" y="0"/>
                    </a:moveTo>
                    <a:lnTo>
                      <a:pt x="1410" y="71"/>
                    </a:lnTo>
                    <a:lnTo>
                      <a:pt x="1128" y="141"/>
                    </a:lnTo>
                    <a:lnTo>
                      <a:pt x="705" y="353"/>
                    </a:lnTo>
                    <a:lnTo>
                      <a:pt x="283" y="705"/>
                    </a:lnTo>
                    <a:lnTo>
                      <a:pt x="142" y="917"/>
                    </a:lnTo>
                    <a:lnTo>
                      <a:pt x="71" y="1199"/>
                    </a:lnTo>
                    <a:lnTo>
                      <a:pt x="1" y="1410"/>
                    </a:lnTo>
                    <a:lnTo>
                      <a:pt x="1" y="1692"/>
                    </a:lnTo>
                    <a:lnTo>
                      <a:pt x="71" y="1974"/>
                    </a:lnTo>
                    <a:lnTo>
                      <a:pt x="212" y="2256"/>
                    </a:lnTo>
                    <a:lnTo>
                      <a:pt x="424" y="2467"/>
                    </a:lnTo>
                    <a:lnTo>
                      <a:pt x="705" y="2679"/>
                    </a:lnTo>
                    <a:lnTo>
                      <a:pt x="987" y="2749"/>
                    </a:lnTo>
                    <a:lnTo>
                      <a:pt x="1269" y="2820"/>
                    </a:lnTo>
                    <a:lnTo>
                      <a:pt x="1551" y="2749"/>
                    </a:lnTo>
                    <a:lnTo>
                      <a:pt x="1833" y="2679"/>
                    </a:lnTo>
                    <a:lnTo>
                      <a:pt x="2115" y="2608"/>
                    </a:lnTo>
                    <a:lnTo>
                      <a:pt x="2397" y="2397"/>
                    </a:lnTo>
                    <a:lnTo>
                      <a:pt x="2609" y="2256"/>
                    </a:lnTo>
                    <a:lnTo>
                      <a:pt x="2820" y="2044"/>
                    </a:lnTo>
                    <a:lnTo>
                      <a:pt x="2961" y="1762"/>
                    </a:lnTo>
                    <a:lnTo>
                      <a:pt x="3031" y="1551"/>
                    </a:lnTo>
                    <a:lnTo>
                      <a:pt x="3031" y="1269"/>
                    </a:lnTo>
                    <a:lnTo>
                      <a:pt x="2961" y="987"/>
                    </a:lnTo>
                    <a:lnTo>
                      <a:pt x="2820" y="705"/>
                    </a:lnTo>
                    <a:lnTo>
                      <a:pt x="2609" y="423"/>
                    </a:lnTo>
                    <a:lnTo>
                      <a:pt x="2397" y="282"/>
                    </a:lnTo>
                    <a:lnTo>
                      <a:pt x="2186" y="141"/>
                    </a:lnTo>
                    <a:lnTo>
                      <a:pt x="1904" y="71"/>
                    </a:lnTo>
                    <a:lnTo>
                      <a:pt x="1692" y="0"/>
                    </a:lnTo>
                    <a:close/>
                  </a:path>
                </a:pathLst>
              </a:custGeom>
              <a:solidFill>
                <a:srgbClr val="97BF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7" name="Google Shape;557;p10"/>
              <p:cNvSpPr/>
              <p:nvPr/>
            </p:nvSpPr>
            <p:spPr>
              <a:xfrm>
                <a:off x="3182675" y="1952650"/>
                <a:ext cx="40550" cy="38775"/>
              </a:xfrm>
              <a:custGeom>
                <a:avLst/>
                <a:gdLst/>
                <a:ahLst/>
                <a:cxnLst/>
                <a:rect l="l" t="t" r="r" b="b"/>
                <a:pathLst>
                  <a:path w="1622" h="1551" extrusionOk="0">
                    <a:moveTo>
                      <a:pt x="423" y="0"/>
                    </a:moveTo>
                    <a:lnTo>
                      <a:pt x="141" y="212"/>
                    </a:lnTo>
                    <a:lnTo>
                      <a:pt x="71" y="353"/>
                    </a:lnTo>
                    <a:lnTo>
                      <a:pt x="0" y="494"/>
                    </a:lnTo>
                    <a:lnTo>
                      <a:pt x="0" y="705"/>
                    </a:lnTo>
                    <a:lnTo>
                      <a:pt x="0" y="917"/>
                    </a:lnTo>
                    <a:lnTo>
                      <a:pt x="141" y="1199"/>
                    </a:lnTo>
                    <a:lnTo>
                      <a:pt x="282" y="1410"/>
                    </a:lnTo>
                    <a:lnTo>
                      <a:pt x="564" y="1480"/>
                    </a:lnTo>
                    <a:lnTo>
                      <a:pt x="776" y="1551"/>
                    </a:lnTo>
                    <a:lnTo>
                      <a:pt x="1058" y="1551"/>
                    </a:lnTo>
                    <a:lnTo>
                      <a:pt x="1269" y="1410"/>
                    </a:lnTo>
                    <a:lnTo>
                      <a:pt x="1410" y="1269"/>
                    </a:lnTo>
                    <a:lnTo>
                      <a:pt x="1551" y="987"/>
                    </a:lnTo>
                    <a:lnTo>
                      <a:pt x="1621" y="776"/>
                    </a:lnTo>
                    <a:lnTo>
                      <a:pt x="1551" y="564"/>
                    </a:lnTo>
                    <a:lnTo>
                      <a:pt x="1551" y="353"/>
                    </a:lnTo>
                    <a:lnTo>
                      <a:pt x="1410" y="212"/>
                    </a:lnTo>
                    <a:lnTo>
                      <a:pt x="1128" y="0"/>
                    </a:lnTo>
                    <a:close/>
                  </a:path>
                </a:pathLst>
              </a:custGeom>
              <a:solidFill>
                <a:srgbClr val="97BF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8" name="Google Shape;558;p10"/>
              <p:cNvSpPr/>
              <p:nvPr/>
            </p:nvSpPr>
            <p:spPr>
              <a:xfrm>
                <a:off x="3709525" y="1667175"/>
                <a:ext cx="58175" cy="59950"/>
              </a:xfrm>
              <a:custGeom>
                <a:avLst/>
                <a:gdLst/>
                <a:ahLst/>
                <a:cxnLst/>
                <a:rect l="l" t="t" r="r" b="b"/>
                <a:pathLst>
                  <a:path w="2327" h="2398" extrusionOk="0">
                    <a:moveTo>
                      <a:pt x="1199" y="1"/>
                    </a:moveTo>
                    <a:lnTo>
                      <a:pt x="847" y="71"/>
                    </a:lnTo>
                    <a:lnTo>
                      <a:pt x="565" y="142"/>
                    </a:lnTo>
                    <a:lnTo>
                      <a:pt x="353" y="283"/>
                    </a:lnTo>
                    <a:lnTo>
                      <a:pt x="212" y="494"/>
                    </a:lnTo>
                    <a:lnTo>
                      <a:pt x="71" y="776"/>
                    </a:lnTo>
                    <a:lnTo>
                      <a:pt x="71" y="988"/>
                    </a:lnTo>
                    <a:lnTo>
                      <a:pt x="1" y="1270"/>
                    </a:lnTo>
                    <a:lnTo>
                      <a:pt x="71" y="1481"/>
                    </a:lnTo>
                    <a:lnTo>
                      <a:pt x="142" y="1763"/>
                    </a:lnTo>
                    <a:lnTo>
                      <a:pt x="283" y="1974"/>
                    </a:lnTo>
                    <a:lnTo>
                      <a:pt x="424" y="2186"/>
                    </a:lnTo>
                    <a:lnTo>
                      <a:pt x="635" y="2327"/>
                    </a:lnTo>
                    <a:lnTo>
                      <a:pt x="847" y="2397"/>
                    </a:lnTo>
                    <a:lnTo>
                      <a:pt x="1129" y="2397"/>
                    </a:lnTo>
                    <a:lnTo>
                      <a:pt x="1481" y="2327"/>
                    </a:lnTo>
                    <a:lnTo>
                      <a:pt x="1763" y="2186"/>
                    </a:lnTo>
                    <a:lnTo>
                      <a:pt x="2045" y="1904"/>
                    </a:lnTo>
                    <a:lnTo>
                      <a:pt x="2256" y="1551"/>
                    </a:lnTo>
                    <a:lnTo>
                      <a:pt x="2327" y="1199"/>
                    </a:lnTo>
                    <a:lnTo>
                      <a:pt x="2327" y="776"/>
                    </a:lnTo>
                    <a:lnTo>
                      <a:pt x="2256" y="494"/>
                    </a:lnTo>
                    <a:lnTo>
                      <a:pt x="1974" y="212"/>
                    </a:lnTo>
                    <a:lnTo>
                      <a:pt x="1763" y="142"/>
                    </a:lnTo>
                    <a:lnTo>
                      <a:pt x="1552" y="71"/>
                    </a:lnTo>
                    <a:lnTo>
                      <a:pt x="1199" y="1"/>
                    </a:lnTo>
                    <a:close/>
                  </a:path>
                </a:pathLst>
              </a:custGeom>
              <a:solidFill>
                <a:srgbClr val="97BF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9" name="Google Shape;559;p10"/>
              <p:cNvSpPr/>
              <p:nvPr/>
            </p:nvSpPr>
            <p:spPr>
              <a:xfrm>
                <a:off x="3767675" y="1591400"/>
                <a:ext cx="52900" cy="52900"/>
              </a:xfrm>
              <a:custGeom>
                <a:avLst/>
                <a:gdLst/>
                <a:ahLst/>
                <a:cxnLst/>
                <a:rect l="l" t="t" r="r" b="b"/>
                <a:pathLst>
                  <a:path w="2116" h="2116" extrusionOk="0">
                    <a:moveTo>
                      <a:pt x="1270" y="1"/>
                    </a:moveTo>
                    <a:lnTo>
                      <a:pt x="988" y="71"/>
                    </a:lnTo>
                    <a:lnTo>
                      <a:pt x="706" y="142"/>
                    </a:lnTo>
                    <a:lnTo>
                      <a:pt x="353" y="353"/>
                    </a:lnTo>
                    <a:lnTo>
                      <a:pt x="142" y="635"/>
                    </a:lnTo>
                    <a:lnTo>
                      <a:pt x="1" y="988"/>
                    </a:lnTo>
                    <a:lnTo>
                      <a:pt x="1" y="1270"/>
                    </a:lnTo>
                    <a:lnTo>
                      <a:pt x="71" y="1622"/>
                    </a:lnTo>
                    <a:lnTo>
                      <a:pt x="283" y="1904"/>
                    </a:lnTo>
                    <a:lnTo>
                      <a:pt x="565" y="2045"/>
                    </a:lnTo>
                    <a:lnTo>
                      <a:pt x="988" y="2116"/>
                    </a:lnTo>
                    <a:lnTo>
                      <a:pt x="1270" y="2116"/>
                    </a:lnTo>
                    <a:lnTo>
                      <a:pt x="1552" y="2045"/>
                    </a:lnTo>
                    <a:lnTo>
                      <a:pt x="1763" y="1904"/>
                    </a:lnTo>
                    <a:lnTo>
                      <a:pt x="1904" y="1763"/>
                    </a:lnTo>
                    <a:lnTo>
                      <a:pt x="2045" y="1552"/>
                    </a:lnTo>
                    <a:lnTo>
                      <a:pt x="2115" y="1340"/>
                    </a:lnTo>
                    <a:lnTo>
                      <a:pt x="2115" y="917"/>
                    </a:lnTo>
                    <a:lnTo>
                      <a:pt x="2045" y="706"/>
                    </a:lnTo>
                    <a:lnTo>
                      <a:pt x="1974" y="494"/>
                    </a:lnTo>
                    <a:lnTo>
                      <a:pt x="1833" y="283"/>
                    </a:lnTo>
                    <a:lnTo>
                      <a:pt x="1693" y="142"/>
                    </a:lnTo>
                    <a:lnTo>
                      <a:pt x="1481" y="71"/>
                    </a:lnTo>
                    <a:lnTo>
                      <a:pt x="1270" y="1"/>
                    </a:lnTo>
                    <a:close/>
                  </a:path>
                </a:pathLst>
              </a:custGeom>
              <a:solidFill>
                <a:srgbClr val="97BF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0" name="Google Shape;560;p10"/>
              <p:cNvSpPr/>
              <p:nvPr/>
            </p:nvSpPr>
            <p:spPr>
              <a:xfrm>
                <a:off x="3813500" y="1635475"/>
                <a:ext cx="35275" cy="40550"/>
              </a:xfrm>
              <a:custGeom>
                <a:avLst/>
                <a:gdLst/>
                <a:ahLst/>
                <a:cxnLst/>
                <a:rect l="l" t="t" r="r" b="b"/>
                <a:pathLst>
                  <a:path w="1411" h="1622" extrusionOk="0">
                    <a:moveTo>
                      <a:pt x="564" y="0"/>
                    </a:moveTo>
                    <a:lnTo>
                      <a:pt x="423" y="71"/>
                    </a:lnTo>
                    <a:lnTo>
                      <a:pt x="212" y="353"/>
                    </a:lnTo>
                    <a:lnTo>
                      <a:pt x="71" y="775"/>
                    </a:lnTo>
                    <a:lnTo>
                      <a:pt x="0" y="1198"/>
                    </a:lnTo>
                    <a:lnTo>
                      <a:pt x="71" y="1339"/>
                    </a:lnTo>
                    <a:lnTo>
                      <a:pt x="141" y="1480"/>
                    </a:lnTo>
                    <a:lnTo>
                      <a:pt x="282" y="1551"/>
                    </a:lnTo>
                    <a:lnTo>
                      <a:pt x="494" y="1621"/>
                    </a:lnTo>
                    <a:lnTo>
                      <a:pt x="705" y="1551"/>
                    </a:lnTo>
                    <a:lnTo>
                      <a:pt x="1058" y="1410"/>
                    </a:lnTo>
                    <a:lnTo>
                      <a:pt x="1269" y="1269"/>
                    </a:lnTo>
                    <a:lnTo>
                      <a:pt x="1340" y="1128"/>
                    </a:lnTo>
                    <a:lnTo>
                      <a:pt x="1410" y="916"/>
                    </a:lnTo>
                    <a:lnTo>
                      <a:pt x="1410" y="775"/>
                    </a:lnTo>
                    <a:lnTo>
                      <a:pt x="1199" y="493"/>
                    </a:lnTo>
                    <a:lnTo>
                      <a:pt x="987" y="212"/>
                    </a:lnTo>
                    <a:lnTo>
                      <a:pt x="846" y="71"/>
                    </a:lnTo>
                    <a:lnTo>
                      <a:pt x="705" y="0"/>
                    </a:lnTo>
                    <a:close/>
                  </a:path>
                </a:pathLst>
              </a:custGeom>
              <a:solidFill>
                <a:srgbClr val="97BF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1" name="Google Shape;561;p10"/>
              <p:cNvSpPr/>
              <p:nvPr/>
            </p:nvSpPr>
            <p:spPr>
              <a:xfrm>
                <a:off x="3774725" y="1668950"/>
                <a:ext cx="51125" cy="45825"/>
              </a:xfrm>
              <a:custGeom>
                <a:avLst/>
                <a:gdLst/>
                <a:ahLst/>
                <a:cxnLst/>
                <a:rect l="l" t="t" r="r" b="b"/>
                <a:pathLst>
                  <a:path w="2045" h="1833" extrusionOk="0">
                    <a:moveTo>
                      <a:pt x="776" y="0"/>
                    </a:moveTo>
                    <a:lnTo>
                      <a:pt x="424" y="141"/>
                    </a:lnTo>
                    <a:lnTo>
                      <a:pt x="283" y="212"/>
                    </a:lnTo>
                    <a:lnTo>
                      <a:pt x="142" y="353"/>
                    </a:lnTo>
                    <a:lnTo>
                      <a:pt x="71" y="564"/>
                    </a:lnTo>
                    <a:lnTo>
                      <a:pt x="1" y="705"/>
                    </a:lnTo>
                    <a:lnTo>
                      <a:pt x="1" y="987"/>
                    </a:lnTo>
                    <a:lnTo>
                      <a:pt x="71" y="1199"/>
                    </a:lnTo>
                    <a:lnTo>
                      <a:pt x="283" y="1480"/>
                    </a:lnTo>
                    <a:lnTo>
                      <a:pt x="565" y="1692"/>
                    </a:lnTo>
                    <a:lnTo>
                      <a:pt x="917" y="1833"/>
                    </a:lnTo>
                    <a:lnTo>
                      <a:pt x="1551" y="1833"/>
                    </a:lnTo>
                    <a:lnTo>
                      <a:pt x="1833" y="1621"/>
                    </a:lnTo>
                    <a:lnTo>
                      <a:pt x="1904" y="1480"/>
                    </a:lnTo>
                    <a:lnTo>
                      <a:pt x="1974" y="1340"/>
                    </a:lnTo>
                    <a:lnTo>
                      <a:pt x="2045" y="917"/>
                    </a:lnTo>
                    <a:lnTo>
                      <a:pt x="1974" y="635"/>
                    </a:lnTo>
                    <a:lnTo>
                      <a:pt x="1904" y="423"/>
                    </a:lnTo>
                    <a:lnTo>
                      <a:pt x="1763" y="282"/>
                    </a:lnTo>
                    <a:lnTo>
                      <a:pt x="1551" y="141"/>
                    </a:lnTo>
                    <a:lnTo>
                      <a:pt x="1199" y="0"/>
                    </a:lnTo>
                    <a:close/>
                  </a:path>
                </a:pathLst>
              </a:custGeom>
              <a:solidFill>
                <a:srgbClr val="97BF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62" name="Google Shape;562;p10"/>
            <p:cNvSpPr/>
            <p:nvPr/>
          </p:nvSpPr>
          <p:spPr>
            <a:xfrm>
              <a:off x="1177875" y="2516525"/>
              <a:ext cx="652000" cy="1566525"/>
            </a:xfrm>
            <a:custGeom>
              <a:avLst/>
              <a:gdLst/>
              <a:ahLst/>
              <a:cxnLst/>
              <a:rect l="l" t="t" r="r" b="b"/>
              <a:pathLst>
                <a:path w="26080" h="62661" extrusionOk="0">
                  <a:moveTo>
                    <a:pt x="19525" y="13956"/>
                  </a:moveTo>
                  <a:lnTo>
                    <a:pt x="19807" y="14027"/>
                  </a:lnTo>
                  <a:lnTo>
                    <a:pt x="20088" y="14168"/>
                  </a:lnTo>
                  <a:lnTo>
                    <a:pt x="19595" y="14168"/>
                  </a:lnTo>
                  <a:lnTo>
                    <a:pt x="19243" y="14097"/>
                  </a:lnTo>
                  <a:lnTo>
                    <a:pt x="19313" y="14027"/>
                  </a:lnTo>
                  <a:lnTo>
                    <a:pt x="19313" y="13956"/>
                  </a:lnTo>
                  <a:close/>
                  <a:moveTo>
                    <a:pt x="16353" y="15366"/>
                  </a:moveTo>
                  <a:lnTo>
                    <a:pt x="16635" y="15507"/>
                  </a:lnTo>
                  <a:lnTo>
                    <a:pt x="16776" y="15648"/>
                  </a:lnTo>
                  <a:lnTo>
                    <a:pt x="16917" y="15930"/>
                  </a:lnTo>
                  <a:lnTo>
                    <a:pt x="16917" y="16353"/>
                  </a:lnTo>
                  <a:lnTo>
                    <a:pt x="16846" y="16423"/>
                  </a:lnTo>
                  <a:lnTo>
                    <a:pt x="16776" y="16564"/>
                  </a:lnTo>
                  <a:lnTo>
                    <a:pt x="16494" y="16705"/>
                  </a:lnTo>
                  <a:lnTo>
                    <a:pt x="16141" y="16776"/>
                  </a:lnTo>
                  <a:lnTo>
                    <a:pt x="15648" y="16846"/>
                  </a:lnTo>
                  <a:lnTo>
                    <a:pt x="14802" y="16917"/>
                  </a:lnTo>
                  <a:lnTo>
                    <a:pt x="14309" y="16846"/>
                  </a:lnTo>
                  <a:lnTo>
                    <a:pt x="13956" y="16776"/>
                  </a:lnTo>
                  <a:lnTo>
                    <a:pt x="13815" y="16635"/>
                  </a:lnTo>
                  <a:lnTo>
                    <a:pt x="13745" y="16494"/>
                  </a:lnTo>
                  <a:lnTo>
                    <a:pt x="13815" y="16282"/>
                  </a:lnTo>
                  <a:lnTo>
                    <a:pt x="14027" y="16141"/>
                  </a:lnTo>
                  <a:lnTo>
                    <a:pt x="14238" y="15930"/>
                  </a:lnTo>
                  <a:lnTo>
                    <a:pt x="14943" y="15577"/>
                  </a:lnTo>
                  <a:lnTo>
                    <a:pt x="15296" y="15436"/>
                  </a:lnTo>
                  <a:lnTo>
                    <a:pt x="15648" y="15366"/>
                  </a:lnTo>
                  <a:close/>
                  <a:moveTo>
                    <a:pt x="18397" y="17269"/>
                  </a:moveTo>
                  <a:lnTo>
                    <a:pt x="18820" y="17480"/>
                  </a:lnTo>
                  <a:lnTo>
                    <a:pt x="18890" y="17692"/>
                  </a:lnTo>
                  <a:lnTo>
                    <a:pt x="18890" y="17833"/>
                  </a:lnTo>
                  <a:lnTo>
                    <a:pt x="18820" y="17974"/>
                  </a:lnTo>
                  <a:lnTo>
                    <a:pt x="18749" y="18115"/>
                  </a:lnTo>
                  <a:lnTo>
                    <a:pt x="18326" y="18890"/>
                  </a:lnTo>
                  <a:lnTo>
                    <a:pt x="18044" y="19383"/>
                  </a:lnTo>
                  <a:lnTo>
                    <a:pt x="17763" y="19665"/>
                  </a:lnTo>
                  <a:lnTo>
                    <a:pt x="17551" y="19736"/>
                  </a:lnTo>
                  <a:lnTo>
                    <a:pt x="17340" y="19736"/>
                  </a:lnTo>
                  <a:lnTo>
                    <a:pt x="17199" y="19595"/>
                  </a:lnTo>
                  <a:lnTo>
                    <a:pt x="17128" y="19313"/>
                  </a:lnTo>
                  <a:lnTo>
                    <a:pt x="17058" y="18961"/>
                  </a:lnTo>
                  <a:lnTo>
                    <a:pt x="17128" y="18608"/>
                  </a:lnTo>
                  <a:lnTo>
                    <a:pt x="17199" y="18256"/>
                  </a:lnTo>
                  <a:lnTo>
                    <a:pt x="17340" y="17903"/>
                  </a:lnTo>
                  <a:lnTo>
                    <a:pt x="17481" y="17621"/>
                  </a:lnTo>
                  <a:lnTo>
                    <a:pt x="17763" y="17410"/>
                  </a:lnTo>
                  <a:lnTo>
                    <a:pt x="18044" y="17269"/>
                  </a:lnTo>
                  <a:close/>
                  <a:moveTo>
                    <a:pt x="13886" y="20441"/>
                  </a:moveTo>
                  <a:lnTo>
                    <a:pt x="13674" y="21005"/>
                  </a:lnTo>
                  <a:lnTo>
                    <a:pt x="13604" y="21568"/>
                  </a:lnTo>
                  <a:lnTo>
                    <a:pt x="13534" y="21850"/>
                  </a:lnTo>
                  <a:lnTo>
                    <a:pt x="13252" y="22344"/>
                  </a:lnTo>
                  <a:lnTo>
                    <a:pt x="13111" y="22555"/>
                  </a:lnTo>
                  <a:lnTo>
                    <a:pt x="12970" y="22696"/>
                  </a:lnTo>
                  <a:lnTo>
                    <a:pt x="12758" y="22767"/>
                  </a:lnTo>
                  <a:lnTo>
                    <a:pt x="12617" y="22696"/>
                  </a:lnTo>
                  <a:lnTo>
                    <a:pt x="12406" y="22485"/>
                  </a:lnTo>
                  <a:lnTo>
                    <a:pt x="12335" y="22344"/>
                  </a:lnTo>
                  <a:lnTo>
                    <a:pt x="12265" y="22132"/>
                  </a:lnTo>
                  <a:lnTo>
                    <a:pt x="12265" y="21921"/>
                  </a:lnTo>
                  <a:lnTo>
                    <a:pt x="12406" y="21639"/>
                  </a:lnTo>
                  <a:lnTo>
                    <a:pt x="12617" y="21287"/>
                  </a:lnTo>
                  <a:lnTo>
                    <a:pt x="12970" y="21005"/>
                  </a:lnTo>
                  <a:lnTo>
                    <a:pt x="13322" y="20723"/>
                  </a:lnTo>
                  <a:lnTo>
                    <a:pt x="13886" y="20441"/>
                  </a:lnTo>
                  <a:close/>
                  <a:moveTo>
                    <a:pt x="6979" y="22767"/>
                  </a:moveTo>
                  <a:lnTo>
                    <a:pt x="7401" y="22837"/>
                  </a:lnTo>
                  <a:lnTo>
                    <a:pt x="7824" y="23049"/>
                  </a:lnTo>
                  <a:lnTo>
                    <a:pt x="8247" y="23190"/>
                  </a:lnTo>
                  <a:lnTo>
                    <a:pt x="8811" y="23472"/>
                  </a:lnTo>
                  <a:lnTo>
                    <a:pt x="8600" y="23683"/>
                  </a:lnTo>
                  <a:lnTo>
                    <a:pt x="8247" y="23894"/>
                  </a:lnTo>
                  <a:lnTo>
                    <a:pt x="7754" y="24035"/>
                  </a:lnTo>
                  <a:lnTo>
                    <a:pt x="7260" y="24176"/>
                  </a:lnTo>
                  <a:lnTo>
                    <a:pt x="6767" y="24176"/>
                  </a:lnTo>
                  <a:lnTo>
                    <a:pt x="6415" y="24106"/>
                  </a:lnTo>
                  <a:lnTo>
                    <a:pt x="6274" y="23965"/>
                  </a:lnTo>
                  <a:lnTo>
                    <a:pt x="6203" y="23824"/>
                  </a:lnTo>
                  <a:lnTo>
                    <a:pt x="6133" y="23683"/>
                  </a:lnTo>
                  <a:lnTo>
                    <a:pt x="6133" y="23472"/>
                  </a:lnTo>
                  <a:lnTo>
                    <a:pt x="6203" y="23190"/>
                  </a:lnTo>
                  <a:lnTo>
                    <a:pt x="6274" y="23049"/>
                  </a:lnTo>
                  <a:lnTo>
                    <a:pt x="6415" y="22908"/>
                  </a:lnTo>
                  <a:lnTo>
                    <a:pt x="6556" y="22837"/>
                  </a:lnTo>
                  <a:lnTo>
                    <a:pt x="6979" y="22767"/>
                  </a:lnTo>
                  <a:close/>
                  <a:moveTo>
                    <a:pt x="9868" y="23965"/>
                  </a:moveTo>
                  <a:lnTo>
                    <a:pt x="9868" y="24247"/>
                  </a:lnTo>
                  <a:lnTo>
                    <a:pt x="9868" y="24458"/>
                  </a:lnTo>
                  <a:lnTo>
                    <a:pt x="9727" y="24317"/>
                  </a:lnTo>
                  <a:lnTo>
                    <a:pt x="9727" y="24247"/>
                  </a:lnTo>
                  <a:lnTo>
                    <a:pt x="9727" y="24106"/>
                  </a:lnTo>
                  <a:lnTo>
                    <a:pt x="9868" y="23965"/>
                  </a:lnTo>
                  <a:close/>
                  <a:moveTo>
                    <a:pt x="9868" y="24599"/>
                  </a:moveTo>
                  <a:lnTo>
                    <a:pt x="9939" y="26079"/>
                  </a:lnTo>
                  <a:lnTo>
                    <a:pt x="9868" y="26502"/>
                  </a:lnTo>
                  <a:lnTo>
                    <a:pt x="9798" y="26925"/>
                  </a:lnTo>
                  <a:lnTo>
                    <a:pt x="9657" y="27348"/>
                  </a:lnTo>
                  <a:lnTo>
                    <a:pt x="9445" y="27701"/>
                  </a:lnTo>
                  <a:lnTo>
                    <a:pt x="9234" y="27912"/>
                  </a:lnTo>
                  <a:lnTo>
                    <a:pt x="9023" y="27912"/>
                  </a:lnTo>
                  <a:lnTo>
                    <a:pt x="8952" y="27771"/>
                  </a:lnTo>
                  <a:lnTo>
                    <a:pt x="8882" y="27630"/>
                  </a:lnTo>
                  <a:lnTo>
                    <a:pt x="8670" y="27066"/>
                  </a:lnTo>
                  <a:lnTo>
                    <a:pt x="8670" y="26502"/>
                  </a:lnTo>
                  <a:lnTo>
                    <a:pt x="8741" y="26150"/>
                  </a:lnTo>
                  <a:lnTo>
                    <a:pt x="8952" y="25798"/>
                  </a:lnTo>
                  <a:lnTo>
                    <a:pt x="9164" y="25586"/>
                  </a:lnTo>
                  <a:lnTo>
                    <a:pt x="9657" y="25163"/>
                  </a:lnTo>
                  <a:lnTo>
                    <a:pt x="9798" y="24952"/>
                  </a:lnTo>
                  <a:lnTo>
                    <a:pt x="9868" y="24599"/>
                  </a:lnTo>
                  <a:close/>
                  <a:moveTo>
                    <a:pt x="19313" y="28335"/>
                  </a:moveTo>
                  <a:lnTo>
                    <a:pt x="19243" y="28687"/>
                  </a:lnTo>
                  <a:lnTo>
                    <a:pt x="19243" y="29040"/>
                  </a:lnTo>
                  <a:lnTo>
                    <a:pt x="19313" y="29181"/>
                  </a:lnTo>
                  <a:lnTo>
                    <a:pt x="19454" y="29322"/>
                  </a:lnTo>
                  <a:lnTo>
                    <a:pt x="19595" y="29392"/>
                  </a:lnTo>
                  <a:lnTo>
                    <a:pt x="19807" y="29392"/>
                  </a:lnTo>
                  <a:lnTo>
                    <a:pt x="19313" y="30238"/>
                  </a:lnTo>
                  <a:lnTo>
                    <a:pt x="19031" y="30661"/>
                  </a:lnTo>
                  <a:lnTo>
                    <a:pt x="18679" y="31084"/>
                  </a:lnTo>
                  <a:lnTo>
                    <a:pt x="18538" y="31013"/>
                  </a:lnTo>
                  <a:lnTo>
                    <a:pt x="18397" y="30872"/>
                  </a:lnTo>
                  <a:lnTo>
                    <a:pt x="18326" y="30731"/>
                  </a:lnTo>
                  <a:lnTo>
                    <a:pt x="18256" y="30590"/>
                  </a:lnTo>
                  <a:lnTo>
                    <a:pt x="18326" y="30168"/>
                  </a:lnTo>
                  <a:lnTo>
                    <a:pt x="18467" y="29745"/>
                  </a:lnTo>
                  <a:lnTo>
                    <a:pt x="18679" y="29251"/>
                  </a:lnTo>
                  <a:lnTo>
                    <a:pt x="18961" y="28899"/>
                  </a:lnTo>
                  <a:lnTo>
                    <a:pt x="19313" y="28335"/>
                  </a:lnTo>
                  <a:close/>
                  <a:moveTo>
                    <a:pt x="21569" y="28758"/>
                  </a:moveTo>
                  <a:lnTo>
                    <a:pt x="22062" y="28969"/>
                  </a:lnTo>
                  <a:lnTo>
                    <a:pt x="22555" y="29181"/>
                  </a:lnTo>
                  <a:lnTo>
                    <a:pt x="23049" y="29533"/>
                  </a:lnTo>
                  <a:lnTo>
                    <a:pt x="23472" y="29886"/>
                  </a:lnTo>
                  <a:lnTo>
                    <a:pt x="23754" y="30238"/>
                  </a:lnTo>
                  <a:lnTo>
                    <a:pt x="23824" y="30450"/>
                  </a:lnTo>
                  <a:lnTo>
                    <a:pt x="23824" y="30661"/>
                  </a:lnTo>
                  <a:lnTo>
                    <a:pt x="23754" y="30872"/>
                  </a:lnTo>
                  <a:lnTo>
                    <a:pt x="23613" y="31013"/>
                  </a:lnTo>
                  <a:lnTo>
                    <a:pt x="23401" y="31225"/>
                  </a:lnTo>
                  <a:lnTo>
                    <a:pt x="23190" y="31366"/>
                  </a:lnTo>
                  <a:lnTo>
                    <a:pt x="22908" y="31436"/>
                  </a:lnTo>
                  <a:lnTo>
                    <a:pt x="22696" y="31366"/>
                  </a:lnTo>
                  <a:lnTo>
                    <a:pt x="22485" y="31295"/>
                  </a:lnTo>
                  <a:lnTo>
                    <a:pt x="22203" y="31154"/>
                  </a:lnTo>
                  <a:lnTo>
                    <a:pt x="21780" y="30802"/>
                  </a:lnTo>
                  <a:lnTo>
                    <a:pt x="21428" y="30309"/>
                  </a:lnTo>
                  <a:lnTo>
                    <a:pt x="21216" y="29745"/>
                  </a:lnTo>
                  <a:lnTo>
                    <a:pt x="21146" y="29251"/>
                  </a:lnTo>
                  <a:lnTo>
                    <a:pt x="21146" y="28969"/>
                  </a:lnTo>
                  <a:lnTo>
                    <a:pt x="21216" y="28758"/>
                  </a:lnTo>
                  <a:close/>
                  <a:moveTo>
                    <a:pt x="20934" y="33410"/>
                  </a:moveTo>
                  <a:lnTo>
                    <a:pt x="21075" y="33692"/>
                  </a:lnTo>
                  <a:lnTo>
                    <a:pt x="21133" y="33749"/>
                  </a:lnTo>
                  <a:lnTo>
                    <a:pt x="21005" y="34326"/>
                  </a:lnTo>
                  <a:lnTo>
                    <a:pt x="20511" y="34467"/>
                  </a:lnTo>
                  <a:lnTo>
                    <a:pt x="20018" y="34538"/>
                  </a:lnTo>
                  <a:lnTo>
                    <a:pt x="20018" y="34538"/>
                  </a:lnTo>
                  <a:lnTo>
                    <a:pt x="20159" y="34185"/>
                  </a:lnTo>
                  <a:lnTo>
                    <a:pt x="20441" y="33903"/>
                  </a:lnTo>
                  <a:lnTo>
                    <a:pt x="20934" y="33410"/>
                  </a:lnTo>
                  <a:close/>
                  <a:moveTo>
                    <a:pt x="22767" y="34115"/>
                  </a:moveTo>
                  <a:lnTo>
                    <a:pt x="23260" y="34185"/>
                  </a:lnTo>
                  <a:lnTo>
                    <a:pt x="23754" y="34256"/>
                  </a:lnTo>
                  <a:lnTo>
                    <a:pt x="24247" y="34467"/>
                  </a:lnTo>
                  <a:lnTo>
                    <a:pt x="24670" y="34749"/>
                  </a:lnTo>
                  <a:lnTo>
                    <a:pt x="24811" y="34890"/>
                  </a:lnTo>
                  <a:lnTo>
                    <a:pt x="24881" y="35031"/>
                  </a:lnTo>
                  <a:lnTo>
                    <a:pt x="24881" y="35172"/>
                  </a:lnTo>
                  <a:lnTo>
                    <a:pt x="24811" y="35313"/>
                  </a:lnTo>
                  <a:lnTo>
                    <a:pt x="24599" y="35454"/>
                  </a:lnTo>
                  <a:lnTo>
                    <a:pt x="24247" y="35524"/>
                  </a:lnTo>
                  <a:lnTo>
                    <a:pt x="23824" y="35454"/>
                  </a:lnTo>
                  <a:lnTo>
                    <a:pt x="23613" y="35383"/>
                  </a:lnTo>
                  <a:lnTo>
                    <a:pt x="23401" y="35242"/>
                  </a:lnTo>
                  <a:lnTo>
                    <a:pt x="23190" y="35031"/>
                  </a:lnTo>
                  <a:lnTo>
                    <a:pt x="23049" y="34820"/>
                  </a:lnTo>
                  <a:lnTo>
                    <a:pt x="22837" y="34467"/>
                  </a:lnTo>
                  <a:lnTo>
                    <a:pt x="22767" y="34115"/>
                  </a:lnTo>
                  <a:close/>
                  <a:moveTo>
                    <a:pt x="7260" y="35877"/>
                  </a:moveTo>
                  <a:lnTo>
                    <a:pt x="6626" y="36723"/>
                  </a:lnTo>
                  <a:lnTo>
                    <a:pt x="5851" y="37498"/>
                  </a:lnTo>
                  <a:lnTo>
                    <a:pt x="5146" y="37991"/>
                  </a:lnTo>
                  <a:lnTo>
                    <a:pt x="4441" y="38485"/>
                  </a:lnTo>
                  <a:lnTo>
                    <a:pt x="4723" y="38273"/>
                  </a:lnTo>
                  <a:lnTo>
                    <a:pt x="4935" y="37991"/>
                  </a:lnTo>
                  <a:lnTo>
                    <a:pt x="5569" y="37216"/>
                  </a:lnTo>
                  <a:lnTo>
                    <a:pt x="5921" y="36793"/>
                  </a:lnTo>
                  <a:lnTo>
                    <a:pt x="6344" y="36370"/>
                  </a:lnTo>
                  <a:lnTo>
                    <a:pt x="6767" y="36088"/>
                  </a:lnTo>
                  <a:lnTo>
                    <a:pt x="7260" y="35877"/>
                  </a:lnTo>
                  <a:close/>
                  <a:moveTo>
                    <a:pt x="21639" y="37568"/>
                  </a:moveTo>
                  <a:lnTo>
                    <a:pt x="21569" y="37921"/>
                  </a:lnTo>
                  <a:lnTo>
                    <a:pt x="21357" y="38344"/>
                  </a:lnTo>
                  <a:lnTo>
                    <a:pt x="20934" y="38978"/>
                  </a:lnTo>
                  <a:lnTo>
                    <a:pt x="20723" y="39331"/>
                  </a:lnTo>
                  <a:lnTo>
                    <a:pt x="20511" y="39612"/>
                  </a:lnTo>
                  <a:lnTo>
                    <a:pt x="20229" y="39824"/>
                  </a:lnTo>
                  <a:lnTo>
                    <a:pt x="19948" y="40035"/>
                  </a:lnTo>
                  <a:lnTo>
                    <a:pt x="19807" y="40035"/>
                  </a:lnTo>
                  <a:lnTo>
                    <a:pt x="19736" y="39894"/>
                  </a:lnTo>
                  <a:lnTo>
                    <a:pt x="19736" y="39824"/>
                  </a:lnTo>
                  <a:lnTo>
                    <a:pt x="19807" y="39612"/>
                  </a:lnTo>
                  <a:lnTo>
                    <a:pt x="20088" y="39260"/>
                  </a:lnTo>
                  <a:lnTo>
                    <a:pt x="20441" y="38767"/>
                  </a:lnTo>
                  <a:lnTo>
                    <a:pt x="21287" y="37921"/>
                  </a:lnTo>
                  <a:lnTo>
                    <a:pt x="21639" y="37568"/>
                  </a:lnTo>
                  <a:close/>
                  <a:moveTo>
                    <a:pt x="7754" y="38203"/>
                  </a:moveTo>
                  <a:lnTo>
                    <a:pt x="7824" y="38767"/>
                  </a:lnTo>
                  <a:lnTo>
                    <a:pt x="7824" y="39331"/>
                  </a:lnTo>
                  <a:lnTo>
                    <a:pt x="7824" y="39894"/>
                  </a:lnTo>
                  <a:lnTo>
                    <a:pt x="7683" y="40388"/>
                  </a:lnTo>
                  <a:lnTo>
                    <a:pt x="7613" y="40811"/>
                  </a:lnTo>
                  <a:lnTo>
                    <a:pt x="7331" y="41163"/>
                  </a:lnTo>
                  <a:lnTo>
                    <a:pt x="7260" y="41234"/>
                  </a:lnTo>
                  <a:lnTo>
                    <a:pt x="7190" y="41163"/>
                  </a:lnTo>
                  <a:lnTo>
                    <a:pt x="7120" y="40952"/>
                  </a:lnTo>
                  <a:lnTo>
                    <a:pt x="7120" y="40529"/>
                  </a:lnTo>
                  <a:lnTo>
                    <a:pt x="7260" y="39965"/>
                  </a:lnTo>
                  <a:lnTo>
                    <a:pt x="7542" y="38837"/>
                  </a:lnTo>
                  <a:lnTo>
                    <a:pt x="7754" y="38203"/>
                  </a:lnTo>
                  <a:close/>
                  <a:moveTo>
                    <a:pt x="22908" y="38203"/>
                  </a:moveTo>
                  <a:lnTo>
                    <a:pt x="23472" y="38555"/>
                  </a:lnTo>
                  <a:lnTo>
                    <a:pt x="23824" y="38908"/>
                  </a:lnTo>
                  <a:lnTo>
                    <a:pt x="24036" y="39260"/>
                  </a:lnTo>
                  <a:lnTo>
                    <a:pt x="24106" y="39612"/>
                  </a:lnTo>
                  <a:lnTo>
                    <a:pt x="24106" y="40035"/>
                  </a:lnTo>
                  <a:lnTo>
                    <a:pt x="23965" y="40317"/>
                  </a:lnTo>
                  <a:lnTo>
                    <a:pt x="23754" y="40670"/>
                  </a:lnTo>
                  <a:lnTo>
                    <a:pt x="23542" y="40952"/>
                  </a:lnTo>
                  <a:lnTo>
                    <a:pt x="23331" y="41163"/>
                  </a:lnTo>
                  <a:lnTo>
                    <a:pt x="23049" y="41304"/>
                  </a:lnTo>
                  <a:lnTo>
                    <a:pt x="22767" y="41375"/>
                  </a:lnTo>
                  <a:lnTo>
                    <a:pt x="22555" y="41375"/>
                  </a:lnTo>
                  <a:lnTo>
                    <a:pt x="22414" y="41234"/>
                  </a:lnTo>
                  <a:lnTo>
                    <a:pt x="22344" y="41022"/>
                  </a:lnTo>
                  <a:lnTo>
                    <a:pt x="22344" y="40670"/>
                  </a:lnTo>
                  <a:lnTo>
                    <a:pt x="22414" y="40247"/>
                  </a:lnTo>
                  <a:lnTo>
                    <a:pt x="22696" y="39190"/>
                  </a:lnTo>
                  <a:lnTo>
                    <a:pt x="22908" y="38203"/>
                  </a:lnTo>
                  <a:close/>
                  <a:moveTo>
                    <a:pt x="3102" y="42784"/>
                  </a:moveTo>
                  <a:lnTo>
                    <a:pt x="3172" y="42925"/>
                  </a:lnTo>
                  <a:lnTo>
                    <a:pt x="3172" y="43137"/>
                  </a:lnTo>
                  <a:lnTo>
                    <a:pt x="2961" y="43630"/>
                  </a:lnTo>
                  <a:lnTo>
                    <a:pt x="2538" y="44405"/>
                  </a:lnTo>
                  <a:lnTo>
                    <a:pt x="1904" y="44828"/>
                  </a:lnTo>
                  <a:lnTo>
                    <a:pt x="1481" y="44828"/>
                  </a:lnTo>
                  <a:lnTo>
                    <a:pt x="1481" y="44687"/>
                  </a:lnTo>
                  <a:lnTo>
                    <a:pt x="1622" y="44405"/>
                  </a:lnTo>
                  <a:lnTo>
                    <a:pt x="1904" y="43983"/>
                  </a:lnTo>
                  <a:lnTo>
                    <a:pt x="2256" y="43489"/>
                  </a:lnTo>
                  <a:lnTo>
                    <a:pt x="2679" y="43066"/>
                  </a:lnTo>
                  <a:lnTo>
                    <a:pt x="3102" y="42784"/>
                  </a:lnTo>
                  <a:close/>
                  <a:moveTo>
                    <a:pt x="4441" y="43419"/>
                  </a:moveTo>
                  <a:lnTo>
                    <a:pt x="4935" y="43771"/>
                  </a:lnTo>
                  <a:lnTo>
                    <a:pt x="5075" y="43912"/>
                  </a:lnTo>
                  <a:lnTo>
                    <a:pt x="5146" y="44194"/>
                  </a:lnTo>
                  <a:lnTo>
                    <a:pt x="5146" y="44405"/>
                  </a:lnTo>
                  <a:lnTo>
                    <a:pt x="5146" y="44617"/>
                  </a:lnTo>
                  <a:lnTo>
                    <a:pt x="5005" y="45110"/>
                  </a:lnTo>
                  <a:lnTo>
                    <a:pt x="4794" y="45392"/>
                  </a:lnTo>
                  <a:lnTo>
                    <a:pt x="4653" y="45463"/>
                  </a:lnTo>
                  <a:lnTo>
                    <a:pt x="4512" y="45463"/>
                  </a:lnTo>
                  <a:lnTo>
                    <a:pt x="4441" y="45392"/>
                  </a:lnTo>
                  <a:lnTo>
                    <a:pt x="4300" y="45251"/>
                  </a:lnTo>
                  <a:lnTo>
                    <a:pt x="4300" y="44969"/>
                  </a:lnTo>
                  <a:lnTo>
                    <a:pt x="4300" y="44617"/>
                  </a:lnTo>
                  <a:lnTo>
                    <a:pt x="4300" y="44053"/>
                  </a:lnTo>
                  <a:lnTo>
                    <a:pt x="4441" y="43419"/>
                  </a:lnTo>
                  <a:close/>
                  <a:moveTo>
                    <a:pt x="12688" y="43912"/>
                  </a:moveTo>
                  <a:lnTo>
                    <a:pt x="13322" y="44053"/>
                  </a:lnTo>
                  <a:lnTo>
                    <a:pt x="13956" y="44335"/>
                  </a:lnTo>
                  <a:lnTo>
                    <a:pt x="14450" y="44687"/>
                  </a:lnTo>
                  <a:lnTo>
                    <a:pt x="14661" y="44899"/>
                  </a:lnTo>
                  <a:lnTo>
                    <a:pt x="14873" y="45181"/>
                  </a:lnTo>
                  <a:lnTo>
                    <a:pt x="14943" y="45322"/>
                  </a:lnTo>
                  <a:lnTo>
                    <a:pt x="15014" y="45392"/>
                  </a:lnTo>
                  <a:lnTo>
                    <a:pt x="15014" y="45533"/>
                  </a:lnTo>
                  <a:lnTo>
                    <a:pt x="14873" y="45674"/>
                  </a:lnTo>
                  <a:lnTo>
                    <a:pt x="14661" y="45674"/>
                  </a:lnTo>
                  <a:lnTo>
                    <a:pt x="14379" y="45533"/>
                  </a:lnTo>
                  <a:lnTo>
                    <a:pt x="14027" y="45322"/>
                  </a:lnTo>
                  <a:lnTo>
                    <a:pt x="13674" y="45040"/>
                  </a:lnTo>
                  <a:lnTo>
                    <a:pt x="13040" y="44405"/>
                  </a:lnTo>
                  <a:lnTo>
                    <a:pt x="12688" y="43912"/>
                  </a:lnTo>
                  <a:close/>
                  <a:moveTo>
                    <a:pt x="12617" y="46168"/>
                  </a:moveTo>
                  <a:lnTo>
                    <a:pt x="12688" y="46238"/>
                  </a:lnTo>
                  <a:lnTo>
                    <a:pt x="12688" y="46520"/>
                  </a:lnTo>
                  <a:lnTo>
                    <a:pt x="12688" y="46872"/>
                  </a:lnTo>
                  <a:lnTo>
                    <a:pt x="12547" y="47859"/>
                  </a:lnTo>
                  <a:lnTo>
                    <a:pt x="12406" y="48353"/>
                  </a:lnTo>
                  <a:lnTo>
                    <a:pt x="12265" y="48705"/>
                  </a:lnTo>
                  <a:lnTo>
                    <a:pt x="12053" y="48987"/>
                  </a:lnTo>
                  <a:lnTo>
                    <a:pt x="11912" y="49057"/>
                  </a:lnTo>
                  <a:lnTo>
                    <a:pt x="11771" y="49057"/>
                  </a:lnTo>
                  <a:lnTo>
                    <a:pt x="11701" y="48987"/>
                  </a:lnTo>
                  <a:lnTo>
                    <a:pt x="11701" y="48916"/>
                  </a:lnTo>
                  <a:lnTo>
                    <a:pt x="11701" y="48494"/>
                  </a:lnTo>
                  <a:lnTo>
                    <a:pt x="11771" y="48000"/>
                  </a:lnTo>
                  <a:lnTo>
                    <a:pt x="11983" y="47436"/>
                  </a:lnTo>
                  <a:lnTo>
                    <a:pt x="12194" y="46872"/>
                  </a:lnTo>
                  <a:lnTo>
                    <a:pt x="12406" y="46449"/>
                  </a:lnTo>
                  <a:lnTo>
                    <a:pt x="12547" y="46238"/>
                  </a:lnTo>
                  <a:lnTo>
                    <a:pt x="12617" y="46168"/>
                  </a:lnTo>
                  <a:close/>
                  <a:moveTo>
                    <a:pt x="2186" y="49128"/>
                  </a:moveTo>
                  <a:lnTo>
                    <a:pt x="2256" y="49692"/>
                  </a:lnTo>
                  <a:lnTo>
                    <a:pt x="2186" y="49833"/>
                  </a:lnTo>
                  <a:lnTo>
                    <a:pt x="2115" y="49974"/>
                  </a:lnTo>
                  <a:lnTo>
                    <a:pt x="1904" y="50185"/>
                  </a:lnTo>
                  <a:lnTo>
                    <a:pt x="1622" y="50256"/>
                  </a:lnTo>
                  <a:lnTo>
                    <a:pt x="1340" y="50185"/>
                  </a:lnTo>
                  <a:lnTo>
                    <a:pt x="1128" y="49974"/>
                  </a:lnTo>
                  <a:lnTo>
                    <a:pt x="987" y="49762"/>
                  </a:lnTo>
                  <a:lnTo>
                    <a:pt x="987" y="49621"/>
                  </a:lnTo>
                  <a:lnTo>
                    <a:pt x="1058" y="49480"/>
                  </a:lnTo>
                  <a:lnTo>
                    <a:pt x="1269" y="49128"/>
                  </a:lnTo>
                  <a:lnTo>
                    <a:pt x="1481" y="49269"/>
                  </a:lnTo>
                  <a:lnTo>
                    <a:pt x="1692" y="49410"/>
                  </a:lnTo>
                  <a:lnTo>
                    <a:pt x="1904" y="49339"/>
                  </a:lnTo>
                  <a:lnTo>
                    <a:pt x="2186" y="49128"/>
                  </a:lnTo>
                  <a:close/>
                  <a:moveTo>
                    <a:pt x="14732" y="49551"/>
                  </a:moveTo>
                  <a:lnTo>
                    <a:pt x="16423" y="50185"/>
                  </a:lnTo>
                  <a:lnTo>
                    <a:pt x="16635" y="50185"/>
                  </a:lnTo>
                  <a:lnTo>
                    <a:pt x="16705" y="50256"/>
                  </a:lnTo>
                  <a:lnTo>
                    <a:pt x="16705" y="50397"/>
                  </a:lnTo>
                  <a:lnTo>
                    <a:pt x="16635" y="50538"/>
                  </a:lnTo>
                  <a:lnTo>
                    <a:pt x="16141" y="50538"/>
                  </a:lnTo>
                  <a:lnTo>
                    <a:pt x="15859" y="50467"/>
                  </a:lnTo>
                  <a:lnTo>
                    <a:pt x="15578" y="50256"/>
                  </a:lnTo>
                  <a:lnTo>
                    <a:pt x="15155" y="49903"/>
                  </a:lnTo>
                  <a:lnTo>
                    <a:pt x="14732" y="49551"/>
                  </a:lnTo>
                  <a:close/>
                  <a:moveTo>
                    <a:pt x="11208" y="42925"/>
                  </a:moveTo>
                  <a:lnTo>
                    <a:pt x="12194" y="45040"/>
                  </a:lnTo>
                  <a:lnTo>
                    <a:pt x="12194" y="45392"/>
                  </a:lnTo>
                  <a:lnTo>
                    <a:pt x="12194" y="45674"/>
                  </a:lnTo>
                  <a:lnTo>
                    <a:pt x="12265" y="46027"/>
                  </a:lnTo>
                  <a:lnTo>
                    <a:pt x="12194" y="46379"/>
                  </a:lnTo>
                  <a:lnTo>
                    <a:pt x="12124" y="46661"/>
                  </a:lnTo>
                  <a:lnTo>
                    <a:pt x="11912" y="46943"/>
                  </a:lnTo>
                  <a:lnTo>
                    <a:pt x="11419" y="47507"/>
                  </a:lnTo>
                  <a:lnTo>
                    <a:pt x="11208" y="47789"/>
                  </a:lnTo>
                  <a:lnTo>
                    <a:pt x="10996" y="48071"/>
                  </a:lnTo>
                  <a:lnTo>
                    <a:pt x="10855" y="48423"/>
                  </a:lnTo>
                  <a:lnTo>
                    <a:pt x="10785" y="48775"/>
                  </a:lnTo>
                  <a:lnTo>
                    <a:pt x="10855" y="49128"/>
                  </a:lnTo>
                  <a:lnTo>
                    <a:pt x="10926" y="49410"/>
                  </a:lnTo>
                  <a:lnTo>
                    <a:pt x="10996" y="49621"/>
                  </a:lnTo>
                  <a:lnTo>
                    <a:pt x="11137" y="49833"/>
                  </a:lnTo>
                  <a:lnTo>
                    <a:pt x="11278" y="49974"/>
                  </a:lnTo>
                  <a:lnTo>
                    <a:pt x="11419" y="50115"/>
                  </a:lnTo>
                  <a:lnTo>
                    <a:pt x="11560" y="50185"/>
                  </a:lnTo>
                  <a:lnTo>
                    <a:pt x="11771" y="50256"/>
                  </a:lnTo>
                  <a:lnTo>
                    <a:pt x="12194" y="50185"/>
                  </a:lnTo>
                  <a:lnTo>
                    <a:pt x="12617" y="49974"/>
                  </a:lnTo>
                  <a:lnTo>
                    <a:pt x="13040" y="49621"/>
                  </a:lnTo>
                  <a:lnTo>
                    <a:pt x="13322" y="49057"/>
                  </a:lnTo>
                  <a:lnTo>
                    <a:pt x="13674" y="50326"/>
                  </a:lnTo>
                  <a:lnTo>
                    <a:pt x="13815" y="51031"/>
                  </a:lnTo>
                  <a:lnTo>
                    <a:pt x="13886" y="51524"/>
                  </a:lnTo>
                  <a:lnTo>
                    <a:pt x="13745" y="51947"/>
                  </a:lnTo>
                  <a:lnTo>
                    <a:pt x="13393" y="52864"/>
                  </a:lnTo>
                  <a:lnTo>
                    <a:pt x="13252" y="53286"/>
                  </a:lnTo>
                  <a:lnTo>
                    <a:pt x="13040" y="53568"/>
                  </a:lnTo>
                  <a:lnTo>
                    <a:pt x="12899" y="53639"/>
                  </a:lnTo>
                  <a:lnTo>
                    <a:pt x="12829" y="53709"/>
                  </a:lnTo>
                  <a:lnTo>
                    <a:pt x="12758" y="53639"/>
                  </a:lnTo>
                  <a:lnTo>
                    <a:pt x="12688" y="53498"/>
                  </a:lnTo>
                  <a:lnTo>
                    <a:pt x="12617" y="53286"/>
                  </a:lnTo>
                  <a:lnTo>
                    <a:pt x="12688" y="52934"/>
                  </a:lnTo>
                  <a:lnTo>
                    <a:pt x="12899" y="52159"/>
                  </a:lnTo>
                  <a:lnTo>
                    <a:pt x="13181" y="51454"/>
                  </a:lnTo>
                  <a:lnTo>
                    <a:pt x="13393" y="51101"/>
                  </a:lnTo>
                  <a:lnTo>
                    <a:pt x="13040" y="51383"/>
                  </a:lnTo>
                  <a:lnTo>
                    <a:pt x="12688" y="51665"/>
                  </a:lnTo>
                  <a:lnTo>
                    <a:pt x="12335" y="52018"/>
                  </a:lnTo>
                  <a:lnTo>
                    <a:pt x="12053" y="52441"/>
                  </a:lnTo>
                  <a:lnTo>
                    <a:pt x="11912" y="52229"/>
                  </a:lnTo>
                  <a:lnTo>
                    <a:pt x="11701" y="52088"/>
                  </a:lnTo>
                  <a:lnTo>
                    <a:pt x="11278" y="51736"/>
                  </a:lnTo>
                  <a:lnTo>
                    <a:pt x="10855" y="51454"/>
                  </a:lnTo>
                  <a:lnTo>
                    <a:pt x="10714" y="51242"/>
                  </a:lnTo>
                  <a:lnTo>
                    <a:pt x="10573" y="51101"/>
                  </a:lnTo>
                  <a:lnTo>
                    <a:pt x="10503" y="50820"/>
                  </a:lnTo>
                  <a:lnTo>
                    <a:pt x="10432" y="50397"/>
                  </a:lnTo>
                  <a:lnTo>
                    <a:pt x="10432" y="49480"/>
                  </a:lnTo>
                  <a:lnTo>
                    <a:pt x="10644" y="47859"/>
                  </a:lnTo>
                  <a:lnTo>
                    <a:pt x="10855" y="45392"/>
                  </a:lnTo>
                  <a:lnTo>
                    <a:pt x="10996" y="44194"/>
                  </a:lnTo>
                  <a:lnTo>
                    <a:pt x="11208" y="42925"/>
                  </a:lnTo>
                  <a:close/>
                  <a:moveTo>
                    <a:pt x="10573" y="52441"/>
                  </a:moveTo>
                  <a:lnTo>
                    <a:pt x="11067" y="52934"/>
                  </a:lnTo>
                  <a:lnTo>
                    <a:pt x="11349" y="53498"/>
                  </a:lnTo>
                  <a:lnTo>
                    <a:pt x="11630" y="54062"/>
                  </a:lnTo>
                  <a:lnTo>
                    <a:pt x="11701" y="54696"/>
                  </a:lnTo>
                  <a:lnTo>
                    <a:pt x="10644" y="54273"/>
                  </a:lnTo>
                  <a:lnTo>
                    <a:pt x="10573" y="52441"/>
                  </a:lnTo>
                  <a:close/>
                  <a:moveTo>
                    <a:pt x="8655" y="54760"/>
                  </a:moveTo>
                  <a:lnTo>
                    <a:pt x="8600" y="55260"/>
                  </a:lnTo>
                  <a:lnTo>
                    <a:pt x="8388" y="56106"/>
                  </a:lnTo>
                  <a:lnTo>
                    <a:pt x="8177" y="56811"/>
                  </a:lnTo>
                  <a:lnTo>
                    <a:pt x="7965" y="57375"/>
                  </a:lnTo>
                  <a:lnTo>
                    <a:pt x="7824" y="57586"/>
                  </a:lnTo>
                  <a:lnTo>
                    <a:pt x="7683" y="57727"/>
                  </a:lnTo>
                  <a:lnTo>
                    <a:pt x="7472" y="57797"/>
                  </a:lnTo>
                  <a:lnTo>
                    <a:pt x="7331" y="57868"/>
                  </a:lnTo>
                  <a:lnTo>
                    <a:pt x="7120" y="57868"/>
                  </a:lnTo>
                  <a:lnTo>
                    <a:pt x="6908" y="57727"/>
                  </a:lnTo>
                  <a:lnTo>
                    <a:pt x="6838" y="57656"/>
                  </a:lnTo>
                  <a:lnTo>
                    <a:pt x="6908" y="57516"/>
                  </a:lnTo>
                  <a:lnTo>
                    <a:pt x="7049" y="57163"/>
                  </a:lnTo>
                  <a:lnTo>
                    <a:pt x="7683" y="56035"/>
                  </a:lnTo>
                  <a:lnTo>
                    <a:pt x="8655" y="54760"/>
                  </a:lnTo>
                  <a:close/>
                  <a:moveTo>
                    <a:pt x="10714" y="58361"/>
                  </a:moveTo>
                  <a:lnTo>
                    <a:pt x="10926" y="59066"/>
                  </a:lnTo>
                  <a:lnTo>
                    <a:pt x="10926" y="59771"/>
                  </a:lnTo>
                  <a:lnTo>
                    <a:pt x="10785" y="60476"/>
                  </a:lnTo>
                  <a:lnTo>
                    <a:pt x="10714" y="60828"/>
                  </a:lnTo>
                  <a:lnTo>
                    <a:pt x="10503" y="61181"/>
                  </a:lnTo>
                  <a:lnTo>
                    <a:pt x="10221" y="61533"/>
                  </a:lnTo>
                  <a:lnTo>
                    <a:pt x="10080" y="61604"/>
                  </a:lnTo>
                  <a:lnTo>
                    <a:pt x="10009" y="61674"/>
                  </a:lnTo>
                  <a:lnTo>
                    <a:pt x="9868" y="61674"/>
                  </a:lnTo>
                  <a:lnTo>
                    <a:pt x="9798" y="61604"/>
                  </a:lnTo>
                  <a:lnTo>
                    <a:pt x="9586" y="61392"/>
                  </a:lnTo>
                  <a:lnTo>
                    <a:pt x="9445" y="61040"/>
                  </a:lnTo>
                  <a:lnTo>
                    <a:pt x="9304" y="60687"/>
                  </a:lnTo>
                  <a:lnTo>
                    <a:pt x="9234" y="60053"/>
                  </a:lnTo>
                  <a:lnTo>
                    <a:pt x="9304" y="59419"/>
                  </a:lnTo>
                  <a:lnTo>
                    <a:pt x="9375" y="59066"/>
                  </a:lnTo>
                  <a:lnTo>
                    <a:pt x="9516" y="58855"/>
                  </a:lnTo>
                  <a:lnTo>
                    <a:pt x="9727" y="58784"/>
                  </a:lnTo>
                  <a:lnTo>
                    <a:pt x="10221" y="58714"/>
                  </a:lnTo>
                  <a:lnTo>
                    <a:pt x="10432" y="58643"/>
                  </a:lnTo>
                  <a:lnTo>
                    <a:pt x="10714" y="58361"/>
                  </a:lnTo>
                  <a:close/>
                  <a:moveTo>
                    <a:pt x="24458" y="0"/>
                  </a:moveTo>
                  <a:lnTo>
                    <a:pt x="24599" y="3736"/>
                  </a:lnTo>
                  <a:lnTo>
                    <a:pt x="24670" y="6485"/>
                  </a:lnTo>
                  <a:lnTo>
                    <a:pt x="24599" y="7965"/>
                  </a:lnTo>
                  <a:lnTo>
                    <a:pt x="24247" y="9727"/>
                  </a:lnTo>
                  <a:lnTo>
                    <a:pt x="24036" y="10573"/>
                  </a:lnTo>
                  <a:lnTo>
                    <a:pt x="23754" y="11278"/>
                  </a:lnTo>
                  <a:lnTo>
                    <a:pt x="23401" y="11983"/>
                  </a:lnTo>
                  <a:lnTo>
                    <a:pt x="22978" y="12617"/>
                  </a:lnTo>
                  <a:lnTo>
                    <a:pt x="22414" y="13251"/>
                  </a:lnTo>
                  <a:lnTo>
                    <a:pt x="21780" y="13886"/>
                  </a:lnTo>
                  <a:lnTo>
                    <a:pt x="21639" y="13674"/>
                  </a:lnTo>
                  <a:lnTo>
                    <a:pt x="21498" y="13463"/>
                  </a:lnTo>
                  <a:lnTo>
                    <a:pt x="21005" y="13110"/>
                  </a:lnTo>
                  <a:lnTo>
                    <a:pt x="20441" y="12899"/>
                  </a:lnTo>
                  <a:lnTo>
                    <a:pt x="19807" y="12758"/>
                  </a:lnTo>
                  <a:lnTo>
                    <a:pt x="19243" y="12758"/>
                  </a:lnTo>
                  <a:lnTo>
                    <a:pt x="18961" y="12828"/>
                  </a:lnTo>
                  <a:lnTo>
                    <a:pt x="18749" y="12969"/>
                  </a:lnTo>
                  <a:lnTo>
                    <a:pt x="18538" y="13110"/>
                  </a:lnTo>
                  <a:lnTo>
                    <a:pt x="18397" y="13322"/>
                  </a:lnTo>
                  <a:lnTo>
                    <a:pt x="18326" y="13533"/>
                  </a:lnTo>
                  <a:lnTo>
                    <a:pt x="18256" y="13886"/>
                  </a:lnTo>
                  <a:lnTo>
                    <a:pt x="18256" y="14027"/>
                  </a:lnTo>
                  <a:lnTo>
                    <a:pt x="18326" y="14238"/>
                  </a:lnTo>
                  <a:lnTo>
                    <a:pt x="18608" y="14450"/>
                  </a:lnTo>
                  <a:lnTo>
                    <a:pt x="18890" y="14661"/>
                  </a:lnTo>
                  <a:lnTo>
                    <a:pt x="19313" y="14802"/>
                  </a:lnTo>
                  <a:lnTo>
                    <a:pt x="20088" y="14802"/>
                  </a:lnTo>
                  <a:lnTo>
                    <a:pt x="20441" y="14732"/>
                  </a:lnTo>
                  <a:lnTo>
                    <a:pt x="20723" y="14520"/>
                  </a:lnTo>
                  <a:lnTo>
                    <a:pt x="20652" y="14661"/>
                  </a:lnTo>
                  <a:lnTo>
                    <a:pt x="20441" y="14872"/>
                  </a:lnTo>
                  <a:lnTo>
                    <a:pt x="19595" y="15436"/>
                  </a:lnTo>
                  <a:lnTo>
                    <a:pt x="18115" y="16141"/>
                  </a:lnTo>
                  <a:lnTo>
                    <a:pt x="18044" y="15718"/>
                  </a:lnTo>
                  <a:lnTo>
                    <a:pt x="17903" y="15436"/>
                  </a:lnTo>
                  <a:lnTo>
                    <a:pt x="17692" y="15084"/>
                  </a:lnTo>
                  <a:lnTo>
                    <a:pt x="17481" y="14872"/>
                  </a:lnTo>
                  <a:lnTo>
                    <a:pt x="17269" y="14732"/>
                  </a:lnTo>
                  <a:lnTo>
                    <a:pt x="16987" y="14591"/>
                  </a:lnTo>
                  <a:lnTo>
                    <a:pt x="16705" y="14450"/>
                  </a:lnTo>
                  <a:lnTo>
                    <a:pt x="15789" y="14450"/>
                  </a:lnTo>
                  <a:lnTo>
                    <a:pt x="15155" y="14591"/>
                  </a:lnTo>
                  <a:lnTo>
                    <a:pt x="14520" y="14872"/>
                  </a:lnTo>
                  <a:lnTo>
                    <a:pt x="13886" y="15225"/>
                  </a:lnTo>
                  <a:lnTo>
                    <a:pt x="13393" y="15648"/>
                  </a:lnTo>
                  <a:lnTo>
                    <a:pt x="12970" y="16071"/>
                  </a:lnTo>
                  <a:lnTo>
                    <a:pt x="12758" y="16494"/>
                  </a:lnTo>
                  <a:lnTo>
                    <a:pt x="12688" y="16776"/>
                  </a:lnTo>
                  <a:lnTo>
                    <a:pt x="12617" y="16987"/>
                  </a:lnTo>
                  <a:lnTo>
                    <a:pt x="12688" y="17198"/>
                  </a:lnTo>
                  <a:lnTo>
                    <a:pt x="12758" y="17339"/>
                  </a:lnTo>
                  <a:lnTo>
                    <a:pt x="12899" y="17551"/>
                  </a:lnTo>
                  <a:lnTo>
                    <a:pt x="13111" y="17692"/>
                  </a:lnTo>
                  <a:lnTo>
                    <a:pt x="13393" y="17833"/>
                  </a:lnTo>
                  <a:lnTo>
                    <a:pt x="13745" y="17974"/>
                  </a:lnTo>
                  <a:lnTo>
                    <a:pt x="14168" y="18044"/>
                  </a:lnTo>
                  <a:lnTo>
                    <a:pt x="14661" y="18115"/>
                  </a:lnTo>
                  <a:lnTo>
                    <a:pt x="14027" y="18467"/>
                  </a:lnTo>
                  <a:lnTo>
                    <a:pt x="13393" y="18820"/>
                  </a:lnTo>
                  <a:lnTo>
                    <a:pt x="12617" y="19172"/>
                  </a:lnTo>
                  <a:lnTo>
                    <a:pt x="11842" y="19454"/>
                  </a:lnTo>
                  <a:lnTo>
                    <a:pt x="11067" y="19665"/>
                  </a:lnTo>
                  <a:lnTo>
                    <a:pt x="10291" y="19806"/>
                  </a:lnTo>
                  <a:lnTo>
                    <a:pt x="9516" y="19877"/>
                  </a:lnTo>
                  <a:lnTo>
                    <a:pt x="8811" y="19736"/>
                  </a:lnTo>
                  <a:lnTo>
                    <a:pt x="9023" y="19383"/>
                  </a:lnTo>
                  <a:lnTo>
                    <a:pt x="9445" y="19031"/>
                  </a:lnTo>
                  <a:lnTo>
                    <a:pt x="9939" y="18679"/>
                  </a:lnTo>
                  <a:lnTo>
                    <a:pt x="10503" y="18397"/>
                  </a:lnTo>
                  <a:lnTo>
                    <a:pt x="11067" y="18256"/>
                  </a:lnTo>
                  <a:lnTo>
                    <a:pt x="11630" y="18115"/>
                  </a:lnTo>
                  <a:lnTo>
                    <a:pt x="11912" y="18185"/>
                  </a:lnTo>
                  <a:lnTo>
                    <a:pt x="12124" y="18185"/>
                  </a:lnTo>
                  <a:lnTo>
                    <a:pt x="12335" y="18326"/>
                  </a:lnTo>
                  <a:lnTo>
                    <a:pt x="12547" y="18467"/>
                  </a:lnTo>
                  <a:lnTo>
                    <a:pt x="12265" y="18185"/>
                  </a:lnTo>
                  <a:lnTo>
                    <a:pt x="11912" y="17974"/>
                  </a:lnTo>
                  <a:lnTo>
                    <a:pt x="11560" y="17833"/>
                  </a:lnTo>
                  <a:lnTo>
                    <a:pt x="11278" y="17692"/>
                  </a:lnTo>
                  <a:lnTo>
                    <a:pt x="10644" y="17621"/>
                  </a:lnTo>
                  <a:lnTo>
                    <a:pt x="10009" y="17692"/>
                  </a:lnTo>
                  <a:lnTo>
                    <a:pt x="9445" y="17903"/>
                  </a:lnTo>
                  <a:lnTo>
                    <a:pt x="8952" y="18185"/>
                  </a:lnTo>
                  <a:lnTo>
                    <a:pt x="8529" y="18538"/>
                  </a:lnTo>
                  <a:lnTo>
                    <a:pt x="8177" y="18961"/>
                  </a:lnTo>
                  <a:lnTo>
                    <a:pt x="7965" y="19383"/>
                  </a:lnTo>
                  <a:lnTo>
                    <a:pt x="7895" y="19877"/>
                  </a:lnTo>
                  <a:lnTo>
                    <a:pt x="7895" y="20229"/>
                  </a:lnTo>
                  <a:lnTo>
                    <a:pt x="8036" y="20441"/>
                  </a:lnTo>
                  <a:lnTo>
                    <a:pt x="8177" y="20582"/>
                  </a:lnTo>
                  <a:lnTo>
                    <a:pt x="8318" y="20793"/>
                  </a:lnTo>
                  <a:lnTo>
                    <a:pt x="8529" y="20864"/>
                  </a:lnTo>
                  <a:lnTo>
                    <a:pt x="8811" y="21005"/>
                  </a:lnTo>
                  <a:lnTo>
                    <a:pt x="9164" y="21075"/>
                  </a:lnTo>
                  <a:lnTo>
                    <a:pt x="10009" y="21075"/>
                  </a:lnTo>
                  <a:lnTo>
                    <a:pt x="11067" y="21005"/>
                  </a:lnTo>
                  <a:lnTo>
                    <a:pt x="10009" y="22062"/>
                  </a:lnTo>
                  <a:lnTo>
                    <a:pt x="9023" y="23260"/>
                  </a:lnTo>
                  <a:lnTo>
                    <a:pt x="8882" y="22908"/>
                  </a:lnTo>
                  <a:lnTo>
                    <a:pt x="8670" y="22626"/>
                  </a:lnTo>
                  <a:lnTo>
                    <a:pt x="8529" y="22414"/>
                  </a:lnTo>
                  <a:lnTo>
                    <a:pt x="8318" y="22203"/>
                  </a:lnTo>
                  <a:lnTo>
                    <a:pt x="8106" y="22062"/>
                  </a:lnTo>
                  <a:lnTo>
                    <a:pt x="7824" y="21991"/>
                  </a:lnTo>
                  <a:lnTo>
                    <a:pt x="7401" y="21921"/>
                  </a:lnTo>
                  <a:lnTo>
                    <a:pt x="6908" y="21991"/>
                  </a:lnTo>
                  <a:lnTo>
                    <a:pt x="6415" y="22132"/>
                  </a:lnTo>
                  <a:lnTo>
                    <a:pt x="5992" y="22414"/>
                  </a:lnTo>
                  <a:lnTo>
                    <a:pt x="5639" y="22767"/>
                  </a:lnTo>
                  <a:lnTo>
                    <a:pt x="5357" y="23119"/>
                  </a:lnTo>
                  <a:lnTo>
                    <a:pt x="5146" y="23542"/>
                  </a:lnTo>
                  <a:lnTo>
                    <a:pt x="5075" y="23965"/>
                  </a:lnTo>
                  <a:lnTo>
                    <a:pt x="5146" y="24388"/>
                  </a:lnTo>
                  <a:lnTo>
                    <a:pt x="5287" y="24599"/>
                  </a:lnTo>
                  <a:lnTo>
                    <a:pt x="5428" y="24811"/>
                  </a:lnTo>
                  <a:lnTo>
                    <a:pt x="5639" y="24952"/>
                  </a:lnTo>
                  <a:lnTo>
                    <a:pt x="5851" y="25093"/>
                  </a:lnTo>
                  <a:lnTo>
                    <a:pt x="6556" y="25375"/>
                  </a:lnTo>
                  <a:lnTo>
                    <a:pt x="7472" y="25516"/>
                  </a:lnTo>
                  <a:lnTo>
                    <a:pt x="7260" y="25868"/>
                  </a:lnTo>
                  <a:lnTo>
                    <a:pt x="7190" y="26291"/>
                  </a:lnTo>
                  <a:lnTo>
                    <a:pt x="7120" y="26643"/>
                  </a:lnTo>
                  <a:lnTo>
                    <a:pt x="7120" y="27066"/>
                  </a:lnTo>
                  <a:lnTo>
                    <a:pt x="7190" y="27278"/>
                  </a:lnTo>
                  <a:lnTo>
                    <a:pt x="7260" y="27348"/>
                  </a:lnTo>
                  <a:lnTo>
                    <a:pt x="7331" y="27419"/>
                  </a:lnTo>
                  <a:lnTo>
                    <a:pt x="7472" y="27419"/>
                  </a:lnTo>
                  <a:lnTo>
                    <a:pt x="7542" y="27278"/>
                  </a:lnTo>
                  <a:lnTo>
                    <a:pt x="7824" y="26996"/>
                  </a:lnTo>
                  <a:lnTo>
                    <a:pt x="7824" y="27419"/>
                  </a:lnTo>
                  <a:lnTo>
                    <a:pt x="7895" y="27771"/>
                  </a:lnTo>
                  <a:lnTo>
                    <a:pt x="7965" y="28124"/>
                  </a:lnTo>
                  <a:lnTo>
                    <a:pt x="8106" y="28405"/>
                  </a:lnTo>
                  <a:lnTo>
                    <a:pt x="8247" y="28617"/>
                  </a:lnTo>
                  <a:lnTo>
                    <a:pt x="8459" y="28828"/>
                  </a:lnTo>
                  <a:lnTo>
                    <a:pt x="8670" y="28899"/>
                  </a:lnTo>
                  <a:lnTo>
                    <a:pt x="8952" y="29040"/>
                  </a:lnTo>
                  <a:lnTo>
                    <a:pt x="9445" y="29040"/>
                  </a:lnTo>
                  <a:lnTo>
                    <a:pt x="9657" y="28969"/>
                  </a:lnTo>
                  <a:lnTo>
                    <a:pt x="9939" y="28828"/>
                  </a:lnTo>
                  <a:lnTo>
                    <a:pt x="10221" y="28687"/>
                  </a:lnTo>
                  <a:lnTo>
                    <a:pt x="10432" y="28476"/>
                  </a:lnTo>
                  <a:lnTo>
                    <a:pt x="10644" y="28194"/>
                  </a:lnTo>
                  <a:lnTo>
                    <a:pt x="10855" y="27842"/>
                  </a:lnTo>
                  <a:lnTo>
                    <a:pt x="10926" y="27489"/>
                  </a:lnTo>
                  <a:lnTo>
                    <a:pt x="10996" y="26855"/>
                  </a:lnTo>
                  <a:lnTo>
                    <a:pt x="10996" y="26079"/>
                  </a:lnTo>
                  <a:lnTo>
                    <a:pt x="10926" y="25304"/>
                  </a:lnTo>
                  <a:lnTo>
                    <a:pt x="10855" y="24599"/>
                  </a:lnTo>
                  <a:lnTo>
                    <a:pt x="10644" y="24035"/>
                  </a:lnTo>
                  <a:lnTo>
                    <a:pt x="10503" y="23824"/>
                  </a:lnTo>
                  <a:lnTo>
                    <a:pt x="10362" y="23754"/>
                  </a:lnTo>
                  <a:lnTo>
                    <a:pt x="10221" y="23754"/>
                  </a:lnTo>
                  <a:lnTo>
                    <a:pt x="10009" y="23824"/>
                  </a:lnTo>
                  <a:lnTo>
                    <a:pt x="10785" y="22978"/>
                  </a:lnTo>
                  <a:lnTo>
                    <a:pt x="11560" y="22132"/>
                  </a:lnTo>
                  <a:lnTo>
                    <a:pt x="11489" y="22555"/>
                  </a:lnTo>
                  <a:lnTo>
                    <a:pt x="11560" y="22908"/>
                  </a:lnTo>
                  <a:lnTo>
                    <a:pt x="11630" y="23190"/>
                  </a:lnTo>
                  <a:lnTo>
                    <a:pt x="11701" y="23472"/>
                  </a:lnTo>
                  <a:lnTo>
                    <a:pt x="11912" y="23613"/>
                  </a:lnTo>
                  <a:lnTo>
                    <a:pt x="12053" y="23754"/>
                  </a:lnTo>
                  <a:lnTo>
                    <a:pt x="12335" y="23894"/>
                  </a:lnTo>
                  <a:lnTo>
                    <a:pt x="12829" y="23894"/>
                  </a:lnTo>
                  <a:lnTo>
                    <a:pt x="13111" y="23824"/>
                  </a:lnTo>
                  <a:lnTo>
                    <a:pt x="13674" y="23613"/>
                  </a:lnTo>
                  <a:lnTo>
                    <a:pt x="14238" y="23260"/>
                  </a:lnTo>
                  <a:lnTo>
                    <a:pt x="14661" y="22767"/>
                  </a:lnTo>
                  <a:lnTo>
                    <a:pt x="14873" y="22344"/>
                  </a:lnTo>
                  <a:lnTo>
                    <a:pt x="15014" y="21991"/>
                  </a:lnTo>
                  <a:lnTo>
                    <a:pt x="15155" y="21639"/>
                  </a:lnTo>
                  <a:lnTo>
                    <a:pt x="15155" y="21357"/>
                  </a:lnTo>
                  <a:lnTo>
                    <a:pt x="15155" y="20793"/>
                  </a:lnTo>
                  <a:lnTo>
                    <a:pt x="15084" y="20300"/>
                  </a:lnTo>
                  <a:lnTo>
                    <a:pt x="15084" y="19806"/>
                  </a:lnTo>
                  <a:lnTo>
                    <a:pt x="15084" y="19595"/>
                  </a:lnTo>
                  <a:lnTo>
                    <a:pt x="15155" y="19383"/>
                  </a:lnTo>
                  <a:lnTo>
                    <a:pt x="15296" y="19172"/>
                  </a:lnTo>
                  <a:lnTo>
                    <a:pt x="15578" y="18890"/>
                  </a:lnTo>
                  <a:lnTo>
                    <a:pt x="15859" y="18608"/>
                  </a:lnTo>
                  <a:lnTo>
                    <a:pt x="16282" y="18397"/>
                  </a:lnTo>
                  <a:lnTo>
                    <a:pt x="16000" y="19243"/>
                  </a:lnTo>
                  <a:lnTo>
                    <a:pt x="15930" y="19524"/>
                  </a:lnTo>
                  <a:lnTo>
                    <a:pt x="15930" y="19877"/>
                  </a:lnTo>
                  <a:lnTo>
                    <a:pt x="15930" y="20088"/>
                  </a:lnTo>
                  <a:lnTo>
                    <a:pt x="16000" y="20300"/>
                  </a:lnTo>
                  <a:lnTo>
                    <a:pt x="16141" y="20441"/>
                  </a:lnTo>
                  <a:lnTo>
                    <a:pt x="16282" y="20511"/>
                  </a:lnTo>
                  <a:lnTo>
                    <a:pt x="16494" y="20582"/>
                  </a:lnTo>
                  <a:lnTo>
                    <a:pt x="17199" y="20582"/>
                  </a:lnTo>
                  <a:lnTo>
                    <a:pt x="17763" y="20370"/>
                  </a:lnTo>
                  <a:lnTo>
                    <a:pt x="18326" y="20088"/>
                  </a:lnTo>
                  <a:lnTo>
                    <a:pt x="18890" y="19736"/>
                  </a:lnTo>
                  <a:lnTo>
                    <a:pt x="19384" y="19313"/>
                  </a:lnTo>
                  <a:lnTo>
                    <a:pt x="19807" y="18820"/>
                  </a:lnTo>
                  <a:lnTo>
                    <a:pt x="20159" y="18326"/>
                  </a:lnTo>
                  <a:lnTo>
                    <a:pt x="20300" y="17833"/>
                  </a:lnTo>
                  <a:lnTo>
                    <a:pt x="20300" y="17621"/>
                  </a:lnTo>
                  <a:lnTo>
                    <a:pt x="20229" y="17410"/>
                  </a:lnTo>
                  <a:lnTo>
                    <a:pt x="20159" y="17128"/>
                  </a:lnTo>
                  <a:lnTo>
                    <a:pt x="20018" y="16917"/>
                  </a:lnTo>
                  <a:lnTo>
                    <a:pt x="19736" y="16705"/>
                  </a:lnTo>
                  <a:lnTo>
                    <a:pt x="19454" y="16564"/>
                  </a:lnTo>
                  <a:lnTo>
                    <a:pt x="20582" y="15930"/>
                  </a:lnTo>
                  <a:lnTo>
                    <a:pt x="21357" y="15436"/>
                  </a:lnTo>
                  <a:lnTo>
                    <a:pt x="21639" y="15154"/>
                  </a:lnTo>
                  <a:lnTo>
                    <a:pt x="21992" y="14802"/>
                  </a:lnTo>
                  <a:lnTo>
                    <a:pt x="22837" y="13745"/>
                  </a:lnTo>
                  <a:lnTo>
                    <a:pt x="22133" y="15366"/>
                  </a:lnTo>
                  <a:lnTo>
                    <a:pt x="21357" y="16987"/>
                  </a:lnTo>
                  <a:lnTo>
                    <a:pt x="19666" y="20088"/>
                  </a:lnTo>
                  <a:lnTo>
                    <a:pt x="16212" y="26220"/>
                  </a:lnTo>
                  <a:lnTo>
                    <a:pt x="15507" y="27630"/>
                  </a:lnTo>
                  <a:lnTo>
                    <a:pt x="14873" y="29040"/>
                  </a:lnTo>
                  <a:lnTo>
                    <a:pt x="14168" y="30450"/>
                  </a:lnTo>
                  <a:lnTo>
                    <a:pt x="13745" y="31154"/>
                  </a:lnTo>
                  <a:lnTo>
                    <a:pt x="13322" y="31789"/>
                  </a:lnTo>
                  <a:lnTo>
                    <a:pt x="12758" y="32494"/>
                  </a:lnTo>
                  <a:lnTo>
                    <a:pt x="12053" y="33128"/>
                  </a:lnTo>
                  <a:lnTo>
                    <a:pt x="11278" y="33833"/>
                  </a:lnTo>
                  <a:lnTo>
                    <a:pt x="10432" y="34467"/>
                  </a:lnTo>
                  <a:lnTo>
                    <a:pt x="9657" y="34961"/>
                  </a:lnTo>
                  <a:lnTo>
                    <a:pt x="9023" y="35313"/>
                  </a:lnTo>
                  <a:lnTo>
                    <a:pt x="8600" y="35524"/>
                  </a:lnTo>
                  <a:lnTo>
                    <a:pt x="8388" y="35524"/>
                  </a:lnTo>
                  <a:lnTo>
                    <a:pt x="8388" y="35383"/>
                  </a:lnTo>
                  <a:lnTo>
                    <a:pt x="8247" y="35313"/>
                  </a:lnTo>
                  <a:lnTo>
                    <a:pt x="7754" y="35383"/>
                  </a:lnTo>
                  <a:lnTo>
                    <a:pt x="6979" y="35524"/>
                  </a:lnTo>
                  <a:lnTo>
                    <a:pt x="6062" y="35877"/>
                  </a:lnTo>
                  <a:lnTo>
                    <a:pt x="5146" y="36300"/>
                  </a:lnTo>
                  <a:lnTo>
                    <a:pt x="4300" y="36793"/>
                  </a:lnTo>
                  <a:lnTo>
                    <a:pt x="3948" y="37005"/>
                  </a:lnTo>
                  <a:lnTo>
                    <a:pt x="3666" y="37287"/>
                  </a:lnTo>
                  <a:lnTo>
                    <a:pt x="3454" y="37568"/>
                  </a:lnTo>
                  <a:lnTo>
                    <a:pt x="3313" y="37780"/>
                  </a:lnTo>
                  <a:lnTo>
                    <a:pt x="3243" y="38203"/>
                  </a:lnTo>
                  <a:lnTo>
                    <a:pt x="3172" y="38555"/>
                  </a:lnTo>
                  <a:lnTo>
                    <a:pt x="3172" y="38837"/>
                  </a:lnTo>
                  <a:lnTo>
                    <a:pt x="3243" y="39049"/>
                  </a:lnTo>
                  <a:lnTo>
                    <a:pt x="3313" y="39260"/>
                  </a:lnTo>
                  <a:lnTo>
                    <a:pt x="3454" y="39401"/>
                  </a:lnTo>
                  <a:lnTo>
                    <a:pt x="3666" y="39472"/>
                  </a:lnTo>
                  <a:lnTo>
                    <a:pt x="3877" y="39542"/>
                  </a:lnTo>
                  <a:lnTo>
                    <a:pt x="4300" y="39612"/>
                  </a:lnTo>
                  <a:lnTo>
                    <a:pt x="4864" y="39472"/>
                  </a:lnTo>
                  <a:lnTo>
                    <a:pt x="5428" y="39260"/>
                  </a:lnTo>
                  <a:lnTo>
                    <a:pt x="5992" y="38978"/>
                  </a:lnTo>
                  <a:lnTo>
                    <a:pt x="4935" y="40176"/>
                  </a:lnTo>
                  <a:lnTo>
                    <a:pt x="4089" y="41093"/>
                  </a:lnTo>
                  <a:lnTo>
                    <a:pt x="3172" y="41868"/>
                  </a:lnTo>
                  <a:lnTo>
                    <a:pt x="1974" y="42714"/>
                  </a:lnTo>
                  <a:lnTo>
                    <a:pt x="1551" y="43066"/>
                  </a:lnTo>
                  <a:lnTo>
                    <a:pt x="1058" y="43630"/>
                  </a:lnTo>
                  <a:lnTo>
                    <a:pt x="705" y="44194"/>
                  </a:lnTo>
                  <a:lnTo>
                    <a:pt x="424" y="44758"/>
                  </a:lnTo>
                  <a:lnTo>
                    <a:pt x="353" y="45040"/>
                  </a:lnTo>
                  <a:lnTo>
                    <a:pt x="353" y="45322"/>
                  </a:lnTo>
                  <a:lnTo>
                    <a:pt x="424" y="45533"/>
                  </a:lnTo>
                  <a:lnTo>
                    <a:pt x="494" y="45745"/>
                  </a:lnTo>
                  <a:lnTo>
                    <a:pt x="705" y="45886"/>
                  </a:lnTo>
                  <a:lnTo>
                    <a:pt x="1058" y="45956"/>
                  </a:lnTo>
                  <a:lnTo>
                    <a:pt x="1410" y="45956"/>
                  </a:lnTo>
                  <a:lnTo>
                    <a:pt x="1974" y="45886"/>
                  </a:lnTo>
                  <a:lnTo>
                    <a:pt x="1622" y="47013"/>
                  </a:lnTo>
                  <a:lnTo>
                    <a:pt x="1340" y="48141"/>
                  </a:lnTo>
                  <a:lnTo>
                    <a:pt x="987" y="48282"/>
                  </a:lnTo>
                  <a:lnTo>
                    <a:pt x="705" y="48494"/>
                  </a:lnTo>
                  <a:lnTo>
                    <a:pt x="424" y="48705"/>
                  </a:lnTo>
                  <a:lnTo>
                    <a:pt x="212" y="48987"/>
                  </a:lnTo>
                  <a:lnTo>
                    <a:pt x="1" y="49833"/>
                  </a:lnTo>
                  <a:lnTo>
                    <a:pt x="1" y="50256"/>
                  </a:lnTo>
                  <a:lnTo>
                    <a:pt x="71" y="50679"/>
                  </a:lnTo>
                  <a:lnTo>
                    <a:pt x="212" y="51031"/>
                  </a:lnTo>
                  <a:lnTo>
                    <a:pt x="494" y="51313"/>
                  </a:lnTo>
                  <a:lnTo>
                    <a:pt x="917" y="51524"/>
                  </a:lnTo>
                  <a:lnTo>
                    <a:pt x="1481" y="51595"/>
                  </a:lnTo>
                  <a:lnTo>
                    <a:pt x="2045" y="51524"/>
                  </a:lnTo>
                  <a:lnTo>
                    <a:pt x="2468" y="51383"/>
                  </a:lnTo>
                  <a:lnTo>
                    <a:pt x="2820" y="51172"/>
                  </a:lnTo>
                  <a:lnTo>
                    <a:pt x="3031" y="50820"/>
                  </a:lnTo>
                  <a:lnTo>
                    <a:pt x="3243" y="50397"/>
                  </a:lnTo>
                  <a:lnTo>
                    <a:pt x="3384" y="49974"/>
                  </a:lnTo>
                  <a:lnTo>
                    <a:pt x="3454" y="49057"/>
                  </a:lnTo>
                  <a:lnTo>
                    <a:pt x="3313" y="48634"/>
                  </a:lnTo>
                  <a:lnTo>
                    <a:pt x="3102" y="48282"/>
                  </a:lnTo>
                  <a:lnTo>
                    <a:pt x="2820" y="48000"/>
                  </a:lnTo>
                  <a:lnTo>
                    <a:pt x="2468" y="47789"/>
                  </a:lnTo>
                  <a:lnTo>
                    <a:pt x="2750" y="46731"/>
                  </a:lnTo>
                  <a:lnTo>
                    <a:pt x="3102" y="45745"/>
                  </a:lnTo>
                  <a:lnTo>
                    <a:pt x="3243" y="46027"/>
                  </a:lnTo>
                  <a:lnTo>
                    <a:pt x="3454" y="46309"/>
                  </a:lnTo>
                  <a:lnTo>
                    <a:pt x="3666" y="46520"/>
                  </a:lnTo>
                  <a:lnTo>
                    <a:pt x="3877" y="46661"/>
                  </a:lnTo>
                  <a:lnTo>
                    <a:pt x="4159" y="46802"/>
                  </a:lnTo>
                  <a:lnTo>
                    <a:pt x="5005" y="46802"/>
                  </a:lnTo>
                  <a:lnTo>
                    <a:pt x="5569" y="46590"/>
                  </a:lnTo>
                  <a:lnTo>
                    <a:pt x="6062" y="46168"/>
                  </a:lnTo>
                  <a:lnTo>
                    <a:pt x="6274" y="45956"/>
                  </a:lnTo>
                  <a:lnTo>
                    <a:pt x="6485" y="45674"/>
                  </a:lnTo>
                  <a:lnTo>
                    <a:pt x="6556" y="45392"/>
                  </a:lnTo>
                  <a:lnTo>
                    <a:pt x="6626" y="45110"/>
                  </a:lnTo>
                  <a:lnTo>
                    <a:pt x="6697" y="44758"/>
                  </a:lnTo>
                  <a:lnTo>
                    <a:pt x="6626" y="44405"/>
                  </a:lnTo>
                  <a:lnTo>
                    <a:pt x="6485" y="44123"/>
                  </a:lnTo>
                  <a:lnTo>
                    <a:pt x="6274" y="43842"/>
                  </a:lnTo>
                  <a:lnTo>
                    <a:pt x="5851" y="43278"/>
                  </a:lnTo>
                  <a:lnTo>
                    <a:pt x="5710" y="43066"/>
                  </a:lnTo>
                  <a:lnTo>
                    <a:pt x="5569" y="42714"/>
                  </a:lnTo>
                  <a:lnTo>
                    <a:pt x="4864" y="42220"/>
                  </a:lnTo>
                  <a:lnTo>
                    <a:pt x="5569" y="41093"/>
                  </a:lnTo>
                  <a:lnTo>
                    <a:pt x="6344" y="40035"/>
                  </a:lnTo>
                  <a:lnTo>
                    <a:pt x="6203" y="40458"/>
                  </a:lnTo>
                  <a:lnTo>
                    <a:pt x="6133" y="40881"/>
                  </a:lnTo>
                  <a:lnTo>
                    <a:pt x="6133" y="41304"/>
                  </a:lnTo>
                  <a:lnTo>
                    <a:pt x="6133" y="41586"/>
                  </a:lnTo>
                  <a:lnTo>
                    <a:pt x="6274" y="41868"/>
                  </a:lnTo>
                  <a:lnTo>
                    <a:pt x="6415" y="42150"/>
                  </a:lnTo>
                  <a:lnTo>
                    <a:pt x="6556" y="42291"/>
                  </a:lnTo>
                  <a:lnTo>
                    <a:pt x="6767" y="42432"/>
                  </a:lnTo>
                  <a:lnTo>
                    <a:pt x="6979" y="42502"/>
                  </a:lnTo>
                  <a:lnTo>
                    <a:pt x="7190" y="42502"/>
                  </a:lnTo>
                  <a:lnTo>
                    <a:pt x="7472" y="42432"/>
                  </a:lnTo>
                  <a:lnTo>
                    <a:pt x="7683" y="42291"/>
                  </a:lnTo>
                  <a:lnTo>
                    <a:pt x="7965" y="42150"/>
                  </a:lnTo>
                  <a:lnTo>
                    <a:pt x="8177" y="41868"/>
                  </a:lnTo>
                  <a:lnTo>
                    <a:pt x="8459" y="41445"/>
                  </a:lnTo>
                  <a:lnTo>
                    <a:pt x="8670" y="41022"/>
                  </a:lnTo>
                  <a:lnTo>
                    <a:pt x="8811" y="40529"/>
                  </a:lnTo>
                  <a:lnTo>
                    <a:pt x="8811" y="40035"/>
                  </a:lnTo>
                  <a:lnTo>
                    <a:pt x="8811" y="39542"/>
                  </a:lnTo>
                  <a:lnTo>
                    <a:pt x="8741" y="39049"/>
                  </a:lnTo>
                  <a:lnTo>
                    <a:pt x="8600" y="38062"/>
                  </a:lnTo>
                  <a:lnTo>
                    <a:pt x="8600" y="37568"/>
                  </a:lnTo>
                  <a:lnTo>
                    <a:pt x="8670" y="37146"/>
                  </a:lnTo>
                  <a:lnTo>
                    <a:pt x="8952" y="36582"/>
                  </a:lnTo>
                  <a:lnTo>
                    <a:pt x="9375" y="36018"/>
                  </a:lnTo>
                  <a:lnTo>
                    <a:pt x="9939" y="35454"/>
                  </a:lnTo>
                  <a:lnTo>
                    <a:pt x="10573" y="34890"/>
                  </a:lnTo>
                  <a:lnTo>
                    <a:pt x="11842" y="33762"/>
                  </a:lnTo>
                  <a:lnTo>
                    <a:pt x="12829" y="32776"/>
                  </a:lnTo>
                  <a:lnTo>
                    <a:pt x="12124" y="34608"/>
                  </a:lnTo>
                  <a:lnTo>
                    <a:pt x="11419" y="36370"/>
                  </a:lnTo>
                  <a:lnTo>
                    <a:pt x="10785" y="38203"/>
                  </a:lnTo>
                  <a:lnTo>
                    <a:pt x="10221" y="40035"/>
                  </a:lnTo>
                  <a:lnTo>
                    <a:pt x="9798" y="41868"/>
                  </a:lnTo>
                  <a:lnTo>
                    <a:pt x="9445" y="43771"/>
                  </a:lnTo>
                  <a:lnTo>
                    <a:pt x="9164" y="45674"/>
                  </a:lnTo>
                  <a:lnTo>
                    <a:pt x="9023" y="47577"/>
                  </a:lnTo>
                  <a:lnTo>
                    <a:pt x="9023" y="49551"/>
                  </a:lnTo>
                  <a:lnTo>
                    <a:pt x="8952" y="51383"/>
                  </a:lnTo>
                  <a:lnTo>
                    <a:pt x="8811" y="53357"/>
                  </a:lnTo>
                  <a:lnTo>
                    <a:pt x="8685" y="54492"/>
                  </a:lnTo>
                  <a:lnTo>
                    <a:pt x="8670" y="54485"/>
                  </a:lnTo>
                  <a:lnTo>
                    <a:pt x="8529" y="54485"/>
                  </a:lnTo>
                  <a:lnTo>
                    <a:pt x="8318" y="54555"/>
                  </a:lnTo>
                  <a:lnTo>
                    <a:pt x="8106" y="54696"/>
                  </a:lnTo>
                  <a:lnTo>
                    <a:pt x="7683" y="55119"/>
                  </a:lnTo>
                  <a:lnTo>
                    <a:pt x="7190" y="55683"/>
                  </a:lnTo>
                  <a:lnTo>
                    <a:pt x="6697" y="56317"/>
                  </a:lnTo>
                  <a:lnTo>
                    <a:pt x="6344" y="56952"/>
                  </a:lnTo>
                  <a:lnTo>
                    <a:pt x="6133" y="57445"/>
                  </a:lnTo>
                  <a:lnTo>
                    <a:pt x="6062" y="57656"/>
                  </a:lnTo>
                  <a:lnTo>
                    <a:pt x="6062" y="57797"/>
                  </a:lnTo>
                  <a:lnTo>
                    <a:pt x="6133" y="58150"/>
                  </a:lnTo>
                  <a:lnTo>
                    <a:pt x="6274" y="58432"/>
                  </a:lnTo>
                  <a:lnTo>
                    <a:pt x="6415" y="58573"/>
                  </a:lnTo>
                  <a:lnTo>
                    <a:pt x="6556" y="58714"/>
                  </a:lnTo>
                  <a:lnTo>
                    <a:pt x="6767" y="58784"/>
                  </a:lnTo>
                  <a:lnTo>
                    <a:pt x="6979" y="58855"/>
                  </a:lnTo>
                  <a:lnTo>
                    <a:pt x="7472" y="58714"/>
                  </a:lnTo>
                  <a:lnTo>
                    <a:pt x="7965" y="58502"/>
                  </a:lnTo>
                  <a:lnTo>
                    <a:pt x="8459" y="58150"/>
                  </a:lnTo>
                  <a:lnTo>
                    <a:pt x="8882" y="57727"/>
                  </a:lnTo>
                  <a:lnTo>
                    <a:pt x="9234" y="57304"/>
                  </a:lnTo>
                  <a:lnTo>
                    <a:pt x="9164" y="57938"/>
                  </a:lnTo>
                  <a:lnTo>
                    <a:pt x="9023" y="58784"/>
                  </a:lnTo>
                  <a:lnTo>
                    <a:pt x="8811" y="59771"/>
                  </a:lnTo>
                  <a:lnTo>
                    <a:pt x="8670" y="60758"/>
                  </a:lnTo>
                  <a:lnTo>
                    <a:pt x="8670" y="61251"/>
                  </a:lnTo>
                  <a:lnTo>
                    <a:pt x="8741" y="61674"/>
                  </a:lnTo>
                  <a:lnTo>
                    <a:pt x="8811" y="62027"/>
                  </a:lnTo>
                  <a:lnTo>
                    <a:pt x="8952" y="62379"/>
                  </a:lnTo>
                  <a:lnTo>
                    <a:pt x="9234" y="62590"/>
                  </a:lnTo>
                  <a:lnTo>
                    <a:pt x="9586" y="62661"/>
                  </a:lnTo>
                  <a:lnTo>
                    <a:pt x="10009" y="62661"/>
                  </a:lnTo>
                  <a:lnTo>
                    <a:pt x="10573" y="62520"/>
                  </a:lnTo>
                  <a:lnTo>
                    <a:pt x="11067" y="62308"/>
                  </a:lnTo>
                  <a:lnTo>
                    <a:pt x="11489" y="61956"/>
                  </a:lnTo>
                  <a:lnTo>
                    <a:pt x="11771" y="61604"/>
                  </a:lnTo>
                  <a:lnTo>
                    <a:pt x="11912" y="61181"/>
                  </a:lnTo>
                  <a:lnTo>
                    <a:pt x="12053" y="60687"/>
                  </a:lnTo>
                  <a:lnTo>
                    <a:pt x="12053" y="60194"/>
                  </a:lnTo>
                  <a:lnTo>
                    <a:pt x="11983" y="59630"/>
                  </a:lnTo>
                  <a:lnTo>
                    <a:pt x="11842" y="59066"/>
                  </a:lnTo>
                  <a:lnTo>
                    <a:pt x="11560" y="57938"/>
                  </a:lnTo>
                  <a:lnTo>
                    <a:pt x="11208" y="56881"/>
                  </a:lnTo>
                  <a:lnTo>
                    <a:pt x="10855" y="55965"/>
                  </a:lnTo>
                  <a:lnTo>
                    <a:pt x="10785" y="55542"/>
                  </a:lnTo>
                  <a:lnTo>
                    <a:pt x="10714" y="55190"/>
                  </a:lnTo>
                  <a:lnTo>
                    <a:pt x="10714" y="55190"/>
                  </a:lnTo>
                  <a:lnTo>
                    <a:pt x="10996" y="55331"/>
                  </a:lnTo>
                  <a:lnTo>
                    <a:pt x="11349" y="55471"/>
                  </a:lnTo>
                  <a:lnTo>
                    <a:pt x="12335" y="55471"/>
                  </a:lnTo>
                  <a:lnTo>
                    <a:pt x="12617" y="55401"/>
                  </a:lnTo>
                  <a:lnTo>
                    <a:pt x="13252" y="55119"/>
                  </a:lnTo>
                  <a:lnTo>
                    <a:pt x="13815" y="54696"/>
                  </a:lnTo>
                  <a:lnTo>
                    <a:pt x="14309" y="54203"/>
                  </a:lnTo>
                  <a:lnTo>
                    <a:pt x="14732" y="53639"/>
                  </a:lnTo>
                  <a:lnTo>
                    <a:pt x="15084" y="53005"/>
                  </a:lnTo>
                  <a:lnTo>
                    <a:pt x="15296" y="53357"/>
                  </a:lnTo>
                  <a:lnTo>
                    <a:pt x="15437" y="53568"/>
                  </a:lnTo>
                  <a:lnTo>
                    <a:pt x="15648" y="53709"/>
                  </a:lnTo>
                  <a:lnTo>
                    <a:pt x="15789" y="53709"/>
                  </a:lnTo>
                  <a:lnTo>
                    <a:pt x="15930" y="53639"/>
                  </a:lnTo>
                  <a:lnTo>
                    <a:pt x="16000" y="53498"/>
                  </a:lnTo>
                  <a:lnTo>
                    <a:pt x="16071" y="53145"/>
                  </a:lnTo>
                  <a:lnTo>
                    <a:pt x="16141" y="52652"/>
                  </a:lnTo>
                  <a:lnTo>
                    <a:pt x="16071" y="52229"/>
                  </a:lnTo>
                  <a:lnTo>
                    <a:pt x="16000" y="52159"/>
                  </a:lnTo>
                  <a:lnTo>
                    <a:pt x="15859" y="52088"/>
                  </a:lnTo>
                  <a:lnTo>
                    <a:pt x="15718" y="52159"/>
                  </a:lnTo>
                  <a:lnTo>
                    <a:pt x="15578" y="52300"/>
                  </a:lnTo>
                  <a:lnTo>
                    <a:pt x="15507" y="52018"/>
                  </a:lnTo>
                  <a:lnTo>
                    <a:pt x="15366" y="51665"/>
                  </a:lnTo>
                  <a:lnTo>
                    <a:pt x="15789" y="51806"/>
                  </a:lnTo>
                  <a:lnTo>
                    <a:pt x="16635" y="51806"/>
                  </a:lnTo>
                  <a:lnTo>
                    <a:pt x="17058" y="51665"/>
                  </a:lnTo>
                  <a:lnTo>
                    <a:pt x="17481" y="51454"/>
                  </a:lnTo>
                  <a:lnTo>
                    <a:pt x="17763" y="51172"/>
                  </a:lnTo>
                  <a:lnTo>
                    <a:pt x="17833" y="51031"/>
                  </a:lnTo>
                  <a:lnTo>
                    <a:pt x="17903" y="50820"/>
                  </a:lnTo>
                  <a:lnTo>
                    <a:pt x="17903" y="50538"/>
                  </a:lnTo>
                  <a:lnTo>
                    <a:pt x="17903" y="50326"/>
                  </a:lnTo>
                  <a:lnTo>
                    <a:pt x="17833" y="50115"/>
                  </a:lnTo>
                  <a:lnTo>
                    <a:pt x="17692" y="49903"/>
                  </a:lnTo>
                  <a:lnTo>
                    <a:pt x="17551" y="49762"/>
                  </a:lnTo>
                  <a:lnTo>
                    <a:pt x="17340" y="49621"/>
                  </a:lnTo>
                  <a:lnTo>
                    <a:pt x="16776" y="49480"/>
                  </a:lnTo>
                  <a:lnTo>
                    <a:pt x="16212" y="49410"/>
                  </a:lnTo>
                  <a:lnTo>
                    <a:pt x="15155" y="49480"/>
                  </a:lnTo>
                  <a:lnTo>
                    <a:pt x="14661" y="49551"/>
                  </a:lnTo>
                  <a:lnTo>
                    <a:pt x="14520" y="49410"/>
                  </a:lnTo>
                  <a:lnTo>
                    <a:pt x="14450" y="49057"/>
                  </a:lnTo>
                  <a:lnTo>
                    <a:pt x="14238" y="48212"/>
                  </a:lnTo>
                  <a:lnTo>
                    <a:pt x="13956" y="46943"/>
                  </a:lnTo>
                  <a:lnTo>
                    <a:pt x="14450" y="47084"/>
                  </a:lnTo>
                  <a:lnTo>
                    <a:pt x="14873" y="47154"/>
                  </a:lnTo>
                  <a:lnTo>
                    <a:pt x="15225" y="47154"/>
                  </a:lnTo>
                  <a:lnTo>
                    <a:pt x="15578" y="47013"/>
                  </a:lnTo>
                  <a:lnTo>
                    <a:pt x="15789" y="46872"/>
                  </a:lnTo>
                  <a:lnTo>
                    <a:pt x="16000" y="46590"/>
                  </a:lnTo>
                  <a:lnTo>
                    <a:pt x="16141" y="46309"/>
                  </a:lnTo>
                  <a:lnTo>
                    <a:pt x="16212" y="46027"/>
                  </a:lnTo>
                  <a:lnTo>
                    <a:pt x="16212" y="45674"/>
                  </a:lnTo>
                  <a:lnTo>
                    <a:pt x="16141" y="45322"/>
                  </a:lnTo>
                  <a:lnTo>
                    <a:pt x="16071" y="44969"/>
                  </a:lnTo>
                  <a:lnTo>
                    <a:pt x="15859" y="44617"/>
                  </a:lnTo>
                  <a:lnTo>
                    <a:pt x="15648" y="44264"/>
                  </a:lnTo>
                  <a:lnTo>
                    <a:pt x="15366" y="43912"/>
                  </a:lnTo>
                  <a:lnTo>
                    <a:pt x="15084" y="43630"/>
                  </a:lnTo>
                  <a:lnTo>
                    <a:pt x="14661" y="43419"/>
                  </a:lnTo>
                  <a:lnTo>
                    <a:pt x="14238" y="43278"/>
                  </a:lnTo>
                  <a:lnTo>
                    <a:pt x="13886" y="43207"/>
                  </a:lnTo>
                  <a:lnTo>
                    <a:pt x="13111" y="43207"/>
                  </a:lnTo>
                  <a:lnTo>
                    <a:pt x="12829" y="43137"/>
                  </a:lnTo>
                  <a:lnTo>
                    <a:pt x="12476" y="43066"/>
                  </a:lnTo>
                  <a:lnTo>
                    <a:pt x="12194" y="42855"/>
                  </a:lnTo>
                  <a:lnTo>
                    <a:pt x="11912" y="42502"/>
                  </a:lnTo>
                  <a:lnTo>
                    <a:pt x="11701" y="42150"/>
                  </a:lnTo>
                  <a:lnTo>
                    <a:pt x="11630" y="41727"/>
                  </a:lnTo>
                  <a:lnTo>
                    <a:pt x="11560" y="41375"/>
                  </a:lnTo>
                  <a:lnTo>
                    <a:pt x="11630" y="40952"/>
                  </a:lnTo>
                  <a:lnTo>
                    <a:pt x="11842" y="40176"/>
                  </a:lnTo>
                  <a:lnTo>
                    <a:pt x="12124" y="39331"/>
                  </a:lnTo>
                  <a:lnTo>
                    <a:pt x="12829" y="37146"/>
                  </a:lnTo>
                  <a:lnTo>
                    <a:pt x="13674" y="35031"/>
                  </a:lnTo>
                  <a:lnTo>
                    <a:pt x="14591" y="32987"/>
                  </a:lnTo>
                  <a:lnTo>
                    <a:pt x="15648" y="30943"/>
                  </a:lnTo>
                  <a:lnTo>
                    <a:pt x="16705" y="28899"/>
                  </a:lnTo>
                  <a:lnTo>
                    <a:pt x="17763" y="26925"/>
                  </a:lnTo>
                  <a:lnTo>
                    <a:pt x="20018" y="22908"/>
                  </a:lnTo>
                  <a:lnTo>
                    <a:pt x="19877" y="23542"/>
                  </a:lnTo>
                  <a:lnTo>
                    <a:pt x="19807" y="24247"/>
                  </a:lnTo>
                  <a:lnTo>
                    <a:pt x="19736" y="25657"/>
                  </a:lnTo>
                  <a:lnTo>
                    <a:pt x="19736" y="26361"/>
                  </a:lnTo>
                  <a:lnTo>
                    <a:pt x="19595" y="26996"/>
                  </a:lnTo>
                  <a:lnTo>
                    <a:pt x="19525" y="27560"/>
                  </a:lnTo>
                  <a:lnTo>
                    <a:pt x="19313" y="28053"/>
                  </a:lnTo>
                  <a:lnTo>
                    <a:pt x="19031" y="28405"/>
                  </a:lnTo>
                  <a:lnTo>
                    <a:pt x="18608" y="28828"/>
                  </a:lnTo>
                  <a:lnTo>
                    <a:pt x="18256" y="29181"/>
                  </a:lnTo>
                  <a:lnTo>
                    <a:pt x="17833" y="29533"/>
                  </a:lnTo>
                  <a:lnTo>
                    <a:pt x="17481" y="29956"/>
                  </a:lnTo>
                  <a:lnTo>
                    <a:pt x="17410" y="30238"/>
                  </a:lnTo>
                  <a:lnTo>
                    <a:pt x="17340" y="30450"/>
                  </a:lnTo>
                  <a:lnTo>
                    <a:pt x="17340" y="30731"/>
                  </a:lnTo>
                  <a:lnTo>
                    <a:pt x="17340" y="31013"/>
                  </a:lnTo>
                  <a:lnTo>
                    <a:pt x="17481" y="31295"/>
                  </a:lnTo>
                  <a:lnTo>
                    <a:pt x="17622" y="31577"/>
                  </a:lnTo>
                  <a:lnTo>
                    <a:pt x="17833" y="31789"/>
                  </a:lnTo>
                  <a:lnTo>
                    <a:pt x="17974" y="32000"/>
                  </a:lnTo>
                  <a:lnTo>
                    <a:pt x="18185" y="32071"/>
                  </a:lnTo>
                  <a:lnTo>
                    <a:pt x="18397" y="32141"/>
                  </a:lnTo>
                  <a:lnTo>
                    <a:pt x="18608" y="32141"/>
                  </a:lnTo>
                  <a:lnTo>
                    <a:pt x="18749" y="32071"/>
                  </a:lnTo>
                  <a:lnTo>
                    <a:pt x="19172" y="31859"/>
                  </a:lnTo>
                  <a:lnTo>
                    <a:pt x="19525" y="31577"/>
                  </a:lnTo>
                  <a:lnTo>
                    <a:pt x="19807" y="31225"/>
                  </a:lnTo>
                  <a:lnTo>
                    <a:pt x="20370" y="30450"/>
                  </a:lnTo>
                  <a:lnTo>
                    <a:pt x="21146" y="32564"/>
                  </a:lnTo>
                  <a:lnTo>
                    <a:pt x="20511" y="32705"/>
                  </a:lnTo>
                  <a:lnTo>
                    <a:pt x="20088" y="32916"/>
                  </a:lnTo>
                  <a:lnTo>
                    <a:pt x="19666" y="33198"/>
                  </a:lnTo>
                  <a:lnTo>
                    <a:pt x="19384" y="33551"/>
                  </a:lnTo>
                  <a:lnTo>
                    <a:pt x="19172" y="33903"/>
                  </a:lnTo>
                  <a:lnTo>
                    <a:pt x="19031" y="34256"/>
                  </a:lnTo>
                  <a:lnTo>
                    <a:pt x="19031" y="34608"/>
                  </a:lnTo>
                  <a:lnTo>
                    <a:pt x="19102" y="34961"/>
                  </a:lnTo>
                  <a:lnTo>
                    <a:pt x="19172" y="35242"/>
                  </a:lnTo>
                  <a:lnTo>
                    <a:pt x="19384" y="35454"/>
                  </a:lnTo>
                  <a:lnTo>
                    <a:pt x="19595" y="35665"/>
                  </a:lnTo>
                  <a:lnTo>
                    <a:pt x="19948" y="35806"/>
                  </a:lnTo>
                  <a:lnTo>
                    <a:pt x="20300" y="35806"/>
                  </a:lnTo>
                  <a:lnTo>
                    <a:pt x="20723" y="35736"/>
                  </a:lnTo>
                  <a:lnTo>
                    <a:pt x="21216" y="35595"/>
                  </a:lnTo>
                  <a:lnTo>
                    <a:pt x="21780" y="35242"/>
                  </a:lnTo>
                  <a:lnTo>
                    <a:pt x="21780" y="35736"/>
                  </a:lnTo>
                  <a:lnTo>
                    <a:pt x="21780" y="36159"/>
                  </a:lnTo>
                  <a:lnTo>
                    <a:pt x="21639" y="36441"/>
                  </a:lnTo>
                  <a:lnTo>
                    <a:pt x="21498" y="36723"/>
                  </a:lnTo>
                  <a:lnTo>
                    <a:pt x="21287" y="36934"/>
                  </a:lnTo>
                  <a:lnTo>
                    <a:pt x="21075" y="37075"/>
                  </a:lnTo>
                  <a:lnTo>
                    <a:pt x="20511" y="37427"/>
                  </a:lnTo>
                  <a:lnTo>
                    <a:pt x="19877" y="37709"/>
                  </a:lnTo>
                  <a:lnTo>
                    <a:pt x="19595" y="37850"/>
                  </a:lnTo>
                  <a:lnTo>
                    <a:pt x="19384" y="38062"/>
                  </a:lnTo>
                  <a:lnTo>
                    <a:pt x="19172" y="38344"/>
                  </a:lnTo>
                  <a:lnTo>
                    <a:pt x="18961" y="38626"/>
                  </a:lnTo>
                  <a:lnTo>
                    <a:pt x="18890" y="39049"/>
                  </a:lnTo>
                  <a:lnTo>
                    <a:pt x="18820" y="39542"/>
                  </a:lnTo>
                  <a:lnTo>
                    <a:pt x="18820" y="40106"/>
                  </a:lnTo>
                  <a:lnTo>
                    <a:pt x="18890" y="40388"/>
                  </a:lnTo>
                  <a:lnTo>
                    <a:pt x="19031" y="40599"/>
                  </a:lnTo>
                  <a:lnTo>
                    <a:pt x="19172" y="40740"/>
                  </a:lnTo>
                  <a:lnTo>
                    <a:pt x="19313" y="40881"/>
                  </a:lnTo>
                  <a:lnTo>
                    <a:pt x="19666" y="41022"/>
                  </a:lnTo>
                  <a:lnTo>
                    <a:pt x="20088" y="41022"/>
                  </a:lnTo>
                  <a:lnTo>
                    <a:pt x="20511" y="40881"/>
                  </a:lnTo>
                  <a:lnTo>
                    <a:pt x="20934" y="40599"/>
                  </a:lnTo>
                  <a:lnTo>
                    <a:pt x="21357" y="40176"/>
                  </a:lnTo>
                  <a:lnTo>
                    <a:pt x="21428" y="40599"/>
                  </a:lnTo>
                  <a:lnTo>
                    <a:pt x="21569" y="41022"/>
                  </a:lnTo>
                  <a:lnTo>
                    <a:pt x="21710" y="41375"/>
                  </a:lnTo>
                  <a:lnTo>
                    <a:pt x="21851" y="41657"/>
                  </a:lnTo>
                  <a:lnTo>
                    <a:pt x="22062" y="41938"/>
                  </a:lnTo>
                  <a:lnTo>
                    <a:pt x="22344" y="42220"/>
                  </a:lnTo>
                  <a:lnTo>
                    <a:pt x="22626" y="42361"/>
                  </a:lnTo>
                  <a:lnTo>
                    <a:pt x="22908" y="42502"/>
                  </a:lnTo>
                  <a:lnTo>
                    <a:pt x="23190" y="42573"/>
                  </a:lnTo>
                  <a:lnTo>
                    <a:pt x="23472" y="42643"/>
                  </a:lnTo>
                  <a:lnTo>
                    <a:pt x="23754" y="42573"/>
                  </a:lnTo>
                  <a:lnTo>
                    <a:pt x="24036" y="42432"/>
                  </a:lnTo>
                  <a:lnTo>
                    <a:pt x="24317" y="42220"/>
                  </a:lnTo>
                  <a:lnTo>
                    <a:pt x="24529" y="41938"/>
                  </a:lnTo>
                  <a:lnTo>
                    <a:pt x="24811" y="41586"/>
                  </a:lnTo>
                  <a:lnTo>
                    <a:pt x="25022" y="41163"/>
                  </a:lnTo>
                  <a:lnTo>
                    <a:pt x="25163" y="40670"/>
                  </a:lnTo>
                  <a:lnTo>
                    <a:pt x="25234" y="40317"/>
                  </a:lnTo>
                  <a:lnTo>
                    <a:pt x="25163" y="39894"/>
                  </a:lnTo>
                  <a:lnTo>
                    <a:pt x="25093" y="39542"/>
                  </a:lnTo>
                  <a:lnTo>
                    <a:pt x="25022" y="39190"/>
                  </a:lnTo>
                  <a:lnTo>
                    <a:pt x="24811" y="38837"/>
                  </a:lnTo>
                  <a:lnTo>
                    <a:pt x="24388" y="38203"/>
                  </a:lnTo>
                  <a:lnTo>
                    <a:pt x="23542" y="37005"/>
                  </a:lnTo>
                  <a:lnTo>
                    <a:pt x="23190" y="36370"/>
                  </a:lnTo>
                  <a:lnTo>
                    <a:pt x="23049" y="36088"/>
                  </a:lnTo>
                  <a:lnTo>
                    <a:pt x="22978" y="35736"/>
                  </a:lnTo>
                  <a:lnTo>
                    <a:pt x="23260" y="35947"/>
                  </a:lnTo>
                  <a:lnTo>
                    <a:pt x="23542" y="36159"/>
                  </a:lnTo>
                  <a:lnTo>
                    <a:pt x="23824" y="36300"/>
                  </a:lnTo>
                  <a:lnTo>
                    <a:pt x="24177" y="36370"/>
                  </a:lnTo>
                  <a:lnTo>
                    <a:pt x="24811" y="36441"/>
                  </a:lnTo>
                  <a:lnTo>
                    <a:pt x="25093" y="36370"/>
                  </a:lnTo>
                  <a:lnTo>
                    <a:pt x="25375" y="36300"/>
                  </a:lnTo>
                  <a:lnTo>
                    <a:pt x="25586" y="36229"/>
                  </a:lnTo>
                  <a:lnTo>
                    <a:pt x="25798" y="36088"/>
                  </a:lnTo>
                  <a:lnTo>
                    <a:pt x="25939" y="35877"/>
                  </a:lnTo>
                  <a:lnTo>
                    <a:pt x="26080" y="35665"/>
                  </a:lnTo>
                  <a:lnTo>
                    <a:pt x="26080" y="35383"/>
                  </a:lnTo>
                  <a:lnTo>
                    <a:pt x="26080" y="35101"/>
                  </a:lnTo>
                  <a:lnTo>
                    <a:pt x="26009" y="34749"/>
                  </a:lnTo>
                  <a:lnTo>
                    <a:pt x="25798" y="34326"/>
                  </a:lnTo>
                  <a:lnTo>
                    <a:pt x="25586" y="34044"/>
                  </a:lnTo>
                  <a:lnTo>
                    <a:pt x="25375" y="33762"/>
                  </a:lnTo>
                  <a:lnTo>
                    <a:pt x="25163" y="33551"/>
                  </a:lnTo>
                  <a:lnTo>
                    <a:pt x="24881" y="33410"/>
                  </a:lnTo>
                  <a:lnTo>
                    <a:pt x="24388" y="33198"/>
                  </a:lnTo>
                  <a:lnTo>
                    <a:pt x="23824" y="33057"/>
                  </a:lnTo>
                  <a:lnTo>
                    <a:pt x="23260" y="32916"/>
                  </a:lnTo>
                  <a:lnTo>
                    <a:pt x="22767" y="32705"/>
                  </a:lnTo>
                  <a:lnTo>
                    <a:pt x="22555" y="32564"/>
                  </a:lnTo>
                  <a:lnTo>
                    <a:pt x="22344" y="32353"/>
                  </a:lnTo>
                  <a:lnTo>
                    <a:pt x="22133" y="32141"/>
                  </a:lnTo>
                  <a:lnTo>
                    <a:pt x="21992" y="31789"/>
                  </a:lnTo>
                  <a:lnTo>
                    <a:pt x="22273" y="32000"/>
                  </a:lnTo>
                  <a:lnTo>
                    <a:pt x="22626" y="32141"/>
                  </a:lnTo>
                  <a:lnTo>
                    <a:pt x="22908" y="32212"/>
                  </a:lnTo>
                  <a:lnTo>
                    <a:pt x="23190" y="32282"/>
                  </a:lnTo>
                  <a:lnTo>
                    <a:pt x="23472" y="32212"/>
                  </a:lnTo>
                  <a:lnTo>
                    <a:pt x="23754" y="32141"/>
                  </a:lnTo>
                  <a:lnTo>
                    <a:pt x="24036" y="32071"/>
                  </a:lnTo>
                  <a:lnTo>
                    <a:pt x="24247" y="31859"/>
                  </a:lnTo>
                  <a:lnTo>
                    <a:pt x="24458" y="31718"/>
                  </a:lnTo>
                  <a:lnTo>
                    <a:pt x="24599" y="31507"/>
                  </a:lnTo>
                  <a:lnTo>
                    <a:pt x="24740" y="31225"/>
                  </a:lnTo>
                  <a:lnTo>
                    <a:pt x="24881" y="30943"/>
                  </a:lnTo>
                  <a:lnTo>
                    <a:pt x="24881" y="30661"/>
                  </a:lnTo>
                  <a:lnTo>
                    <a:pt x="24881" y="30309"/>
                  </a:lnTo>
                  <a:lnTo>
                    <a:pt x="24881" y="30027"/>
                  </a:lnTo>
                  <a:lnTo>
                    <a:pt x="24811" y="29674"/>
                  </a:lnTo>
                  <a:lnTo>
                    <a:pt x="24529" y="29110"/>
                  </a:lnTo>
                  <a:lnTo>
                    <a:pt x="24106" y="28687"/>
                  </a:lnTo>
                  <a:lnTo>
                    <a:pt x="23542" y="28265"/>
                  </a:lnTo>
                  <a:lnTo>
                    <a:pt x="22978" y="27912"/>
                  </a:lnTo>
                  <a:lnTo>
                    <a:pt x="22344" y="27630"/>
                  </a:lnTo>
                  <a:lnTo>
                    <a:pt x="21710" y="27489"/>
                  </a:lnTo>
                  <a:lnTo>
                    <a:pt x="21075" y="27419"/>
                  </a:lnTo>
                  <a:lnTo>
                    <a:pt x="20511" y="27489"/>
                  </a:lnTo>
                  <a:lnTo>
                    <a:pt x="20229" y="25727"/>
                  </a:lnTo>
                  <a:lnTo>
                    <a:pt x="20229" y="24881"/>
                  </a:lnTo>
                  <a:lnTo>
                    <a:pt x="20229" y="24035"/>
                  </a:lnTo>
                  <a:lnTo>
                    <a:pt x="20300" y="23260"/>
                  </a:lnTo>
                  <a:lnTo>
                    <a:pt x="20441" y="22485"/>
                  </a:lnTo>
                  <a:lnTo>
                    <a:pt x="20723" y="21709"/>
                  </a:lnTo>
                  <a:lnTo>
                    <a:pt x="21075" y="20934"/>
                  </a:lnTo>
                  <a:lnTo>
                    <a:pt x="21992" y="19172"/>
                  </a:lnTo>
                  <a:lnTo>
                    <a:pt x="22908" y="17410"/>
                  </a:lnTo>
                  <a:lnTo>
                    <a:pt x="23683" y="15648"/>
                  </a:lnTo>
                  <a:lnTo>
                    <a:pt x="24458" y="13815"/>
                  </a:lnTo>
                  <a:lnTo>
                    <a:pt x="25022" y="12124"/>
                  </a:lnTo>
                  <a:lnTo>
                    <a:pt x="25516" y="10432"/>
                  </a:lnTo>
                  <a:lnTo>
                    <a:pt x="25868" y="8670"/>
                  </a:lnTo>
                  <a:lnTo>
                    <a:pt x="26009" y="7824"/>
                  </a:lnTo>
                  <a:lnTo>
                    <a:pt x="26080" y="6908"/>
                  </a:lnTo>
                  <a:lnTo>
                    <a:pt x="26009" y="5498"/>
                  </a:lnTo>
                  <a:lnTo>
                    <a:pt x="25868" y="4300"/>
                  </a:lnTo>
                  <a:lnTo>
                    <a:pt x="25727" y="3031"/>
                  </a:lnTo>
                  <a:lnTo>
                    <a:pt x="25516" y="1762"/>
                  </a:lnTo>
                  <a:lnTo>
                    <a:pt x="25234" y="776"/>
                  </a:lnTo>
                  <a:lnTo>
                    <a:pt x="25022" y="423"/>
                  </a:lnTo>
                  <a:lnTo>
                    <a:pt x="24881" y="141"/>
                  </a:lnTo>
                  <a:lnTo>
                    <a:pt x="24670" y="0"/>
                  </a:lnTo>
                  <a:close/>
                </a:path>
              </a:pathLst>
            </a:custGeom>
            <a:solidFill>
              <a:srgbClr val="BDCC6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63" name="Google Shape;563;p10"/>
            <p:cNvGrpSpPr/>
            <p:nvPr/>
          </p:nvGrpSpPr>
          <p:grpSpPr>
            <a:xfrm>
              <a:off x="1583150" y="1350000"/>
              <a:ext cx="216775" cy="269625"/>
              <a:chOff x="3876925" y="1350000"/>
              <a:chExt cx="216775" cy="269625"/>
            </a:xfrm>
          </p:grpSpPr>
          <p:sp>
            <p:nvSpPr>
              <p:cNvPr id="564" name="Google Shape;564;p10"/>
              <p:cNvSpPr/>
              <p:nvPr/>
            </p:nvSpPr>
            <p:spPr>
              <a:xfrm>
                <a:off x="3876925" y="1350000"/>
                <a:ext cx="216775" cy="269625"/>
              </a:xfrm>
              <a:custGeom>
                <a:avLst/>
                <a:gdLst/>
                <a:ahLst/>
                <a:cxnLst/>
                <a:rect l="l" t="t" r="r" b="b"/>
                <a:pathLst>
                  <a:path w="8671" h="10785" extrusionOk="0">
                    <a:moveTo>
                      <a:pt x="6908" y="1622"/>
                    </a:moveTo>
                    <a:lnTo>
                      <a:pt x="7120" y="1763"/>
                    </a:lnTo>
                    <a:lnTo>
                      <a:pt x="7190" y="1904"/>
                    </a:lnTo>
                    <a:lnTo>
                      <a:pt x="7190" y="2045"/>
                    </a:lnTo>
                    <a:lnTo>
                      <a:pt x="7120" y="2256"/>
                    </a:lnTo>
                    <a:lnTo>
                      <a:pt x="6908" y="2679"/>
                    </a:lnTo>
                    <a:lnTo>
                      <a:pt x="6556" y="3172"/>
                    </a:lnTo>
                    <a:lnTo>
                      <a:pt x="5781" y="4089"/>
                    </a:lnTo>
                    <a:lnTo>
                      <a:pt x="5287" y="4512"/>
                    </a:lnTo>
                    <a:lnTo>
                      <a:pt x="5287" y="4018"/>
                    </a:lnTo>
                    <a:lnTo>
                      <a:pt x="5358" y="3525"/>
                    </a:lnTo>
                    <a:lnTo>
                      <a:pt x="5499" y="3031"/>
                    </a:lnTo>
                    <a:lnTo>
                      <a:pt x="5710" y="2538"/>
                    </a:lnTo>
                    <a:lnTo>
                      <a:pt x="5922" y="2327"/>
                    </a:lnTo>
                    <a:lnTo>
                      <a:pt x="6274" y="1974"/>
                    </a:lnTo>
                    <a:lnTo>
                      <a:pt x="6626" y="1692"/>
                    </a:lnTo>
                    <a:lnTo>
                      <a:pt x="6767" y="1622"/>
                    </a:lnTo>
                    <a:close/>
                    <a:moveTo>
                      <a:pt x="3596" y="2186"/>
                    </a:moveTo>
                    <a:lnTo>
                      <a:pt x="3666" y="2256"/>
                    </a:lnTo>
                    <a:lnTo>
                      <a:pt x="3807" y="2538"/>
                    </a:lnTo>
                    <a:lnTo>
                      <a:pt x="3877" y="2890"/>
                    </a:lnTo>
                    <a:lnTo>
                      <a:pt x="3948" y="3313"/>
                    </a:lnTo>
                    <a:lnTo>
                      <a:pt x="4018" y="4230"/>
                    </a:lnTo>
                    <a:lnTo>
                      <a:pt x="4018" y="4794"/>
                    </a:lnTo>
                    <a:lnTo>
                      <a:pt x="3737" y="4441"/>
                    </a:lnTo>
                    <a:lnTo>
                      <a:pt x="3525" y="4018"/>
                    </a:lnTo>
                    <a:lnTo>
                      <a:pt x="3314" y="3595"/>
                    </a:lnTo>
                    <a:lnTo>
                      <a:pt x="3102" y="3172"/>
                    </a:lnTo>
                    <a:lnTo>
                      <a:pt x="3102" y="2750"/>
                    </a:lnTo>
                    <a:lnTo>
                      <a:pt x="3102" y="2538"/>
                    </a:lnTo>
                    <a:lnTo>
                      <a:pt x="3173" y="2397"/>
                    </a:lnTo>
                    <a:lnTo>
                      <a:pt x="3314" y="2256"/>
                    </a:lnTo>
                    <a:lnTo>
                      <a:pt x="3455" y="2186"/>
                    </a:lnTo>
                    <a:close/>
                    <a:moveTo>
                      <a:pt x="1199" y="4512"/>
                    </a:moveTo>
                    <a:lnTo>
                      <a:pt x="1622" y="4653"/>
                    </a:lnTo>
                    <a:lnTo>
                      <a:pt x="2115" y="4794"/>
                    </a:lnTo>
                    <a:lnTo>
                      <a:pt x="2538" y="5076"/>
                    </a:lnTo>
                    <a:lnTo>
                      <a:pt x="3173" y="5428"/>
                    </a:lnTo>
                    <a:lnTo>
                      <a:pt x="2679" y="5639"/>
                    </a:lnTo>
                    <a:lnTo>
                      <a:pt x="2186" y="5710"/>
                    </a:lnTo>
                    <a:lnTo>
                      <a:pt x="1904" y="5639"/>
                    </a:lnTo>
                    <a:lnTo>
                      <a:pt x="1622" y="5569"/>
                    </a:lnTo>
                    <a:lnTo>
                      <a:pt x="1411" y="5428"/>
                    </a:lnTo>
                    <a:lnTo>
                      <a:pt x="1199" y="5216"/>
                    </a:lnTo>
                    <a:lnTo>
                      <a:pt x="917" y="4794"/>
                    </a:lnTo>
                    <a:lnTo>
                      <a:pt x="917" y="4653"/>
                    </a:lnTo>
                    <a:lnTo>
                      <a:pt x="988" y="4582"/>
                    </a:lnTo>
                    <a:lnTo>
                      <a:pt x="1058" y="4512"/>
                    </a:lnTo>
                    <a:close/>
                    <a:moveTo>
                      <a:pt x="3666" y="6485"/>
                    </a:moveTo>
                    <a:lnTo>
                      <a:pt x="3807" y="7120"/>
                    </a:lnTo>
                    <a:lnTo>
                      <a:pt x="3807" y="7754"/>
                    </a:lnTo>
                    <a:lnTo>
                      <a:pt x="3807" y="8388"/>
                    </a:lnTo>
                    <a:lnTo>
                      <a:pt x="3666" y="9093"/>
                    </a:lnTo>
                    <a:lnTo>
                      <a:pt x="3525" y="9305"/>
                    </a:lnTo>
                    <a:lnTo>
                      <a:pt x="3314" y="9516"/>
                    </a:lnTo>
                    <a:lnTo>
                      <a:pt x="2961" y="9516"/>
                    </a:lnTo>
                    <a:lnTo>
                      <a:pt x="2820" y="9375"/>
                    </a:lnTo>
                    <a:lnTo>
                      <a:pt x="2750" y="9234"/>
                    </a:lnTo>
                    <a:lnTo>
                      <a:pt x="2538" y="8670"/>
                    </a:lnTo>
                    <a:lnTo>
                      <a:pt x="2538" y="8036"/>
                    </a:lnTo>
                    <a:lnTo>
                      <a:pt x="2609" y="7754"/>
                    </a:lnTo>
                    <a:lnTo>
                      <a:pt x="2679" y="7401"/>
                    </a:lnTo>
                    <a:lnTo>
                      <a:pt x="2891" y="7120"/>
                    </a:lnTo>
                    <a:lnTo>
                      <a:pt x="3102" y="6838"/>
                    </a:lnTo>
                    <a:lnTo>
                      <a:pt x="3384" y="6626"/>
                    </a:lnTo>
                    <a:lnTo>
                      <a:pt x="3666" y="6485"/>
                    </a:lnTo>
                    <a:close/>
                    <a:moveTo>
                      <a:pt x="7261" y="1"/>
                    </a:moveTo>
                    <a:lnTo>
                      <a:pt x="6767" y="71"/>
                    </a:lnTo>
                    <a:lnTo>
                      <a:pt x="6274" y="283"/>
                    </a:lnTo>
                    <a:lnTo>
                      <a:pt x="5781" y="565"/>
                    </a:lnTo>
                    <a:lnTo>
                      <a:pt x="5358" y="917"/>
                    </a:lnTo>
                    <a:lnTo>
                      <a:pt x="5005" y="1269"/>
                    </a:lnTo>
                    <a:lnTo>
                      <a:pt x="4723" y="1692"/>
                    </a:lnTo>
                    <a:lnTo>
                      <a:pt x="4582" y="1340"/>
                    </a:lnTo>
                    <a:lnTo>
                      <a:pt x="4441" y="1128"/>
                    </a:lnTo>
                    <a:lnTo>
                      <a:pt x="4230" y="917"/>
                    </a:lnTo>
                    <a:lnTo>
                      <a:pt x="4018" y="846"/>
                    </a:lnTo>
                    <a:lnTo>
                      <a:pt x="3525" y="846"/>
                    </a:lnTo>
                    <a:lnTo>
                      <a:pt x="3314" y="987"/>
                    </a:lnTo>
                    <a:lnTo>
                      <a:pt x="3102" y="1128"/>
                    </a:lnTo>
                    <a:lnTo>
                      <a:pt x="2679" y="1551"/>
                    </a:lnTo>
                    <a:lnTo>
                      <a:pt x="2327" y="2045"/>
                    </a:lnTo>
                    <a:lnTo>
                      <a:pt x="2115" y="2609"/>
                    </a:lnTo>
                    <a:lnTo>
                      <a:pt x="2045" y="2890"/>
                    </a:lnTo>
                    <a:lnTo>
                      <a:pt x="2045"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552" y="7542"/>
                    </a:lnTo>
                    <a:lnTo>
                      <a:pt x="1481" y="8036"/>
                    </a:lnTo>
                    <a:lnTo>
                      <a:pt x="1411" y="8459"/>
                    </a:lnTo>
                    <a:lnTo>
                      <a:pt x="1340" y="8882"/>
                    </a:lnTo>
                    <a:lnTo>
                      <a:pt x="1411" y="9375"/>
                    </a:lnTo>
                    <a:lnTo>
                      <a:pt x="1552" y="9798"/>
                    </a:ln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7966" y="283"/>
                    </a:lnTo>
                    <a:lnTo>
                      <a:pt x="7754" y="142"/>
                    </a:lnTo>
                    <a:lnTo>
                      <a:pt x="7472" y="71"/>
                    </a:lnTo>
                    <a:lnTo>
                      <a:pt x="7261" y="1"/>
                    </a:lnTo>
                    <a:close/>
                  </a:path>
                </a:pathLst>
              </a:custGeom>
              <a:solidFill>
                <a:srgbClr val="F7CA0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5" name="Google Shape;565;p10"/>
              <p:cNvSpPr/>
              <p:nvPr/>
            </p:nvSpPr>
            <p:spPr>
              <a:xfrm>
                <a:off x="3876925" y="1350000"/>
                <a:ext cx="216775" cy="269625"/>
              </a:xfrm>
              <a:custGeom>
                <a:avLst/>
                <a:gdLst/>
                <a:ahLst/>
                <a:cxnLst/>
                <a:rect l="l" t="t" r="r" b="b"/>
                <a:pathLst>
                  <a:path w="8671" h="10785" fill="none" extrusionOk="0">
                    <a:moveTo>
                      <a:pt x="1763" y="10150"/>
                    </a:move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8177" y="424"/>
                    </a:lnTo>
                    <a:lnTo>
                      <a:pt x="7966" y="283"/>
                    </a:lnTo>
                    <a:lnTo>
                      <a:pt x="7754" y="142"/>
                    </a:lnTo>
                    <a:lnTo>
                      <a:pt x="7472" y="71"/>
                    </a:lnTo>
                    <a:lnTo>
                      <a:pt x="7261" y="1"/>
                    </a:lnTo>
                    <a:lnTo>
                      <a:pt x="6767" y="71"/>
                    </a:lnTo>
                    <a:lnTo>
                      <a:pt x="6274" y="283"/>
                    </a:lnTo>
                    <a:lnTo>
                      <a:pt x="5781" y="565"/>
                    </a:lnTo>
                    <a:lnTo>
                      <a:pt x="5358" y="917"/>
                    </a:lnTo>
                    <a:lnTo>
                      <a:pt x="5005" y="1269"/>
                    </a:lnTo>
                    <a:lnTo>
                      <a:pt x="4723" y="1692"/>
                    </a:lnTo>
                    <a:lnTo>
                      <a:pt x="4723" y="1692"/>
                    </a:lnTo>
                    <a:lnTo>
                      <a:pt x="4582" y="1340"/>
                    </a:lnTo>
                    <a:lnTo>
                      <a:pt x="4441" y="1128"/>
                    </a:lnTo>
                    <a:lnTo>
                      <a:pt x="4230" y="917"/>
                    </a:lnTo>
                    <a:lnTo>
                      <a:pt x="4018" y="846"/>
                    </a:lnTo>
                    <a:lnTo>
                      <a:pt x="3807" y="846"/>
                    </a:lnTo>
                    <a:lnTo>
                      <a:pt x="3525" y="846"/>
                    </a:lnTo>
                    <a:lnTo>
                      <a:pt x="3314" y="987"/>
                    </a:lnTo>
                    <a:lnTo>
                      <a:pt x="3102" y="1128"/>
                    </a:lnTo>
                    <a:lnTo>
                      <a:pt x="2679" y="1551"/>
                    </a:lnTo>
                    <a:lnTo>
                      <a:pt x="2327" y="2045"/>
                    </a:lnTo>
                    <a:lnTo>
                      <a:pt x="2115" y="2609"/>
                    </a:lnTo>
                    <a:lnTo>
                      <a:pt x="2045" y="2890"/>
                    </a:lnTo>
                    <a:lnTo>
                      <a:pt x="2045" y="3172"/>
                    </a:lnTo>
                    <a:lnTo>
                      <a:pt x="2045" y="3172"/>
                    </a:lnTo>
                    <a:lnTo>
                      <a:pt x="1622"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974" y="6767"/>
                    </a:lnTo>
                    <a:lnTo>
                      <a:pt x="1552" y="7542"/>
                    </a:lnTo>
                    <a:lnTo>
                      <a:pt x="1481" y="8036"/>
                    </a:lnTo>
                    <a:lnTo>
                      <a:pt x="1411" y="8459"/>
                    </a:lnTo>
                    <a:lnTo>
                      <a:pt x="1340" y="8882"/>
                    </a:lnTo>
                    <a:lnTo>
                      <a:pt x="1411" y="9375"/>
                    </a:lnTo>
                    <a:lnTo>
                      <a:pt x="1552" y="9798"/>
                    </a:lnTo>
                    <a:lnTo>
                      <a:pt x="1763" y="10150"/>
                    </a:lnTo>
                    <a:lnTo>
                      <a:pt x="1763" y="10150"/>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6" name="Google Shape;566;p10"/>
              <p:cNvSpPr/>
              <p:nvPr/>
            </p:nvSpPr>
            <p:spPr>
              <a:xfrm>
                <a:off x="3940375" y="1512125"/>
                <a:ext cx="31725" cy="75800"/>
              </a:xfrm>
              <a:custGeom>
                <a:avLst/>
                <a:gdLst/>
                <a:ahLst/>
                <a:cxnLst/>
                <a:rect l="l" t="t" r="r" b="b"/>
                <a:pathLst>
                  <a:path w="1269" h="3032" fill="none" extrusionOk="0">
                    <a:moveTo>
                      <a:pt x="1128" y="2608"/>
                    </a:moveTo>
                    <a:lnTo>
                      <a:pt x="1128" y="2608"/>
                    </a:lnTo>
                    <a:lnTo>
                      <a:pt x="987" y="2820"/>
                    </a:lnTo>
                    <a:lnTo>
                      <a:pt x="776" y="3031"/>
                    </a:lnTo>
                    <a:lnTo>
                      <a:pt x="635" y="3031"/>
                    </a:lnTo>
                    <a:lnTo>
                      <a:pt x="423" y="3031"/>
                    </a:lnTo>
                    <a:lnTo>
                      <a:pt x="282" y="2890"/>
                    </a:lnTo>
                    <a:lnTo>
                      <a:pt x="212" y="2749"/>
                    </a:lnTo>
                    <a:lnTo>
                      <a:pt x="0" y="2185"/>
                    </a:lnTo>
                    <a:lnTo>
                      <a:pt x="0" y="1551"/>
                    </a:lnTo>
                    <a:lnTo>
                      <a:pt x="71" y="1269"/>
                    </a:lnTo>
                    <a:lnTo>
                      <a:pt x="141" y="916"/>
                    </a:lnTo>
                    <a:lnTo>
                      <a:pt x="353" y="635"/>
                    </a:lnTo>
                    <a:lnTo>
                      <a:pt x="564" y="353"/>
                    </a:lnTo>
                    <a:lnTo>
                      <a:pt x="846" y="141"/>
                    </a:lnTo>
                    <a:lnTo>
                      <a:pt x="1128" y="0"/>
                    </a:lnTo>
                    <a:lnTo>
                      <a:pt x="1128" y="0"/>
                    </a:lnTo>
                    <a:lnTo>
                      <a:pt x="1269" y="635"/>
                    </a:lnTo>
                    <a:lnTo>
                      <a:pt x="1269" y="1269"/>
                    </a:lnTo>
                    <a:lnTo>
                      <a:pt x="1269" y="1903"/>
                    </a:lnTo>
                    <a:lnTo>
                      <a:pt x="1128" y="2608"/>
                    </a:lnTo>
                    <a:lnTo>
                      <a:pt x="1128" y="2608"/>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7" name="Google Shape;567;p10"/>
              <p:cNvSpPr/>
              <p:nvPr/>
            </p:nvSpPr>
            <p:spPr>
              <a:xfrm>
                <a:off x="3954475" y="1404625"/>
                <a:ext cx="22925" cy="65225"/>
              </a:xfrm>
              <a:custGeom>
                <a:avLst/>
                <a:gdLst/>
                <a:ahLst/>
                <a:cxnLst/>
                <a:rect l="l" t="t" r="r" b="b"/>
                <a:pathLst>
                  <a:path w="917" h="2609" fill="none" extrusionOk="0">
                    <a:moveTo>
                      <a:pt x="353" y="1"/>
                    </a:moveTo>
                    <a:lnTo>
                      <a:pt x="353" y="1"/>
                    </a:lnTo>
                    <a:lnTo>
                      <a:pt x="494" y="1"/>
                    </a:lnTo>
                    <a:lnTo>
                      <a:pt x="564" y="71"/>
                    </a:lnTo>
                    <a:lnTo>
                      <a:pt x="705" y="353"/>
                    </a:lnTo>
                    <a:lnTo>
                      <a:pt x="775" y="705"/>
                    </a:lnTo>
                    <a:lnTo>
                      <a:pt x="846" y="1128"/>
                    </a:lnTo>
                    <a:lnTo>
                      <a:pt x="916" y="2045"/>
                    </a:lnTo>
                    <a:lnTo>
                      <a:pt x="916" y="2609"/>
                    </a:lnTo>
                    <a:lnTo>
                      <a:pt x="916" y="2609"/>
                    </a:lnTo>
                    <a:lnTo>
                      <a:pt x="635" y="2256"/>
                    </a:lnTo>
                    <a:lnTo>
                      <a:pt x="423" y="1833"/>
                    </a:lnTo>
                    <a:lnTo>
                      <a:pt x="212" y="1410"/>
                    </a:lnTo>
                    <a:lnTo>
                      <a:pt x="0" y="987"/>
                    </a:lnTo>
                    <a:lnTo>
                      <a:pt x="0" y="565"/>
                    </a:lnTo>
                    <a:lnTo>
                      <a:pt x="0" y="353"/>
                    </a:lnTo>
                    <a:lnTo>
                      <a:pt x="71" y="212"/>
                    </a:lnTo>
                    <a:lnTo>
                      <a:pt x="212" y="71"/>
                    </a:lnTo>
                    <a:lnTo>
                      <a:pt x="353" y="1"/>
                    </a:lnTo>
                    <a:lnTo>
                      <a:pt x="353" y="1"/>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8" name="Google Shape;568;p10"/>
              <p:cNvSpPr/>
              <p:nvPr/>
            </p:nvSpPr>
            <p:spPr>
              <a:xfrm>
                <a:off x="3899850" y="1462775"/>
                <a:ext cx="56400" cy="29975"/>
              </a:xfrm>
              <a:custGeom>
                <a:avLst/>
                <a:gdLst/>
                <a:ahLst/>
                <a:cxnLst/>
                <a:rect l="l" t="t" r="r" b="b"/>
                <a:pathLst>
                  <a:path w="2256" h="1199" fill="none" extrusionOk="0">
                    <a:moveTo>
                      <a:pt x="282" y="705"/>
                    </a:moveTo>
                    <a:lnTo>
                      <a:pt x="282" y="705"/>
                    </a:lnTo>
                    <a:lnTo>
                      <a:pt x="0" y="283"/>
                    </a:lnTo>
                    <a:lnTo>
                      <a:pt x="0" y="142"/>
                    </a:lnTo>
                    <a:lnTo>
                      <a:pt x="71" y="71"/>
                    </a:lnTo>
                    <a:lnTo>
                      <a:pt x="141" y="1"/>
                    </a:lnTo>
                    <a:lnTo>
                      <a:pt x="282" y="1"/>
                    </a:lnTo>
                    <a:lnTo>
                      <a:pt x="705" y="142"/>
                    </a:lnTo>
                    <a:lnTo>
                      <a:pt x="1198" y="283"/>
                    </a:lnTo>
                    <a:lnTo>
                      <a:pt x="1621" y="565"/>
                    </a:lnTo>
                    <a:lnTo>
                      <a:pt x="2256" y="917"/>
                    </a:lnTo>
                    <a:lnTo>
                      <a:pt x="2256" y="917"/>
                    </a:lnTo>
                    <a:lnTo>
                      <a:pt x="1762" y="1128"/>
                    </a:lnTo>
                    <a:lnTo>
                      <a:pt x="1269" y="1199"/>
                    </a:lnTo>
                    <a:lnTo>
                      <a:pt x="987" y="1128"/>
                    </a:lnTo>
                    <a:lnTo>
                      <a:pt x="705" y="1058"/>
                    </a:lnTo>
                    <a:lnTo>
                      <a:pt x="494" y="917"/>
                    </a:lnTo>
                    <a:lnTo>
                      <a:pt x="282" y="705"/>
                    </a:lnTo>
                    <a:lnTo>
                      <a:pt x="282" y="705"/>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69" name="Google Shape;569;p10"/>
            <p:cNvSpPr/>
            <p:nvPr/>
          </p:nvSpPr>
          <p:spPr>
            <a:xfrm>
              <a:off x="1086250" y="2701550"/>
              <a:ext cx="237900" cy="313675"/>
            </a:xfrm>
            <a:custGeom>
              <a:avLst/>
              <a:gdLst/>
              <a:ahLst/>
              <a:cxnLst/>
              <a:rect l="l" t="t" r="r" b="b"/>
              <a:pathLst>
                <a:path w="9516" h="12547" extrusionOk="0">
                  <a:moveTo>
                    <a:pt x="9516" y="0"/>
                  </a:moveTo>
                  <a:lnTo>
                    <a:pt x="9420" y="385"/>
                  </a:lnTo>
                  <a:lnTo>
                    <a:pt x="9445" y="353"/>
                  </a:lnTo>
                  <a:lnTo>
                    <a:pt x="9516" y="0"/>
                  </a:lnTo>
                  <a:close/>
                  <a:moveTo>
                    <a:pt x="5357" y="3947"/>
                  </a:moveTo>
                  <a:lnTo>
                    <a:pt x="4793" y="4582"/>
                  </a:lnTo>
                  <a:lnTo>
                    <a:pt x="3595" y="5921"/>
                  </a:lnTo>
                  <a:lnTo>
                    <a:pt x="2256" y="7471"/>
                  </a:lnTo>
                  <a:lnTo>
                    <a:pt x="1763" y="8106"/>
                  </a:lnTo>
                  <a:lnTo>
                    <a:pt x="1410" y="8599"/>
                  </a:lnTo>
                  <a:lnTo>
                    <a:pt x="1692" y="7894"/>
                  </a:lnTo>
                  <a:lnTo>
                    <a:pt x="2045" y="7190"/>
                  </a:lnTo>
                  <a:lnTo>
                    <a:pt x="2467" y="6485"/>
                  </a:lnTo>
                  <a:lnTo>
                    <a:pt x="2961" y="5921"/>
                  </a:lnTo>
                  <a:lnTo>
                    <a:pt x="3525" y="5357"/>
                  </a:lnTo>
                  <a:lnTo>
                    <a:pt x="4089" y="4864"/>
                  </a:lnTo>
                  <a:lnTo>
                    <a:pt x="4723" y="4370"/>
                  </a:lnTo>
                  <a:lnTo>
                    <a:pt x="5357" y="3947"/>
                  </a:lnTo>
                  <a:close/>
                  <a:moveTo>
                    <a:pt x="6696" y="3242"/>
                  </a:moveTo>
                  <a:lnTo>
                    <a:pt x="6626" y="3806"/>
                  </a:lnTo>
                  <a:lnTo>
                    <a:pt x="6626" y="4300"/>
                  </a:lnTo>
                  <a:lnTo>
                    <a:pt x="6555" y="5357"/>
                  </a:lnTo>
                  <a:lnTo>
                    <a:pt x="6485" y="5850"/>
                  </a:lnTo>
                  <a:lnTo>
                    <a:pt x="6415" y="6344"/>
                  </a:lnTo>
                  <a:lnTo>
                    <a:pt x="6203" y="6837"/>
                  </a:lnTo>
                  <a:lnTo>
                    <a:pt x="5921" y="7331"/>
                  </a:lnTo>
                  <a:lnTo>
                    <a:pt x="5569" y="7753"/>
                  </a:lnTo>
                  <a:lnTo>
                    <a:pt x="5075" y="8176"/>
                  </a:lnTo>
                  <a:lnTo>
                    <a:pt x="4652" y="8529"/>
                  </a:lnTo>
                  <a:lnTo>
                    <a:pt x="4089" y="8811"/>
                  </a:lnTo>
                  <a:lnTo>
                    <a:pt x="3031" y="9375"/>
                  </a:lnTo>
                  <a:lnTo>
                    <a:pt x="2045" y="10009"/>
                  </a:lnTo>
                  <a:lnTo>
                    <a:pt x="2256" y="9445"/>
                  </a:lnTo>
                  <a:lnTo>
                    <a:pt x="2538" y="9022"/>
                  </a:lnTo>
                  <a:lnTo>
                    <a:pt x="3243" y="8106"/>
                  </a:lnTo>
                  <a:lnTo>
                    <a:pt x="3948" y="7260"/>
                  </a:lnTo>
                  <a:lnTo>
                    <a:pt x="4723" y="6414"/>
                  </a:lnTo>
                  <a:lnTo>
                    <a:pt x="4934" y="6062"/>
                  </a:lnTo>
                  <a:lnTo>
                    <a:pt x="5216" y="5639"/>
                  </a:lnTo>
                  <a:lnTo>
                    <a:pt x="5639" y="4652"/>
                  </a:lnTo>
                  <a:lnTo>
                    <a:pt x="6203" y="3806"/>
                  </a:lnTo>
                  <a:lnTo>
                    <a:pt x="6415" y="3454"/>
                  </a:lnTo>
                  <a:lnTo>
                    <a:pt x="6696" y="3242"/>
                  </a:lnTo>
                  <a:close/>
                  <a:moveTo>
                    <a:pt x="9420" y="385"/>
                  </a:moveTo>
                  <a:lnTo>
                    <a:pt x="9163" y="705"/>
                  </a:lnTo>
                  <a:lnTo>
                    <a:pt x="8811" y="1057"/>
                  </a:lnTo>
                  <a:lnTo>
                    <a:pt x="8388" y="1410"/>
                  </a:lnTo>
                  <a:lnTo>
                    <a:pt x="7260" y="2115"/>
                  </a:lnTo>
                  <a:lnTo>
                    <a:pt x="5992" y="2820"/>
                  </a:lnTo>
                  <a:lnTo>
                    <a:pt x="4652" y="3595"/>
                  </a:lnTo>
                  <a:lnTo>
                    <a:pt x="3384" y="4300"/>
                  </a:lnTo>
                  <a:lnTo>
                    <a:pt x="2326" y="5005"/>
                  </a:lnTo>
                  <a:lnTo>
                    <a:pt x="1904" y="5357"/>
                  </a:lnTo>
                  <a:lnTo>
                    <a:pt x="1622" y="5709"/>
                  </a:lnTo>
                  <a:lnTo>
                    <a:pt x="1269" y="6203"/>
                  </a:lnTo>
                  <a:lnTo>
                    <a:pt x="917" y="6696"/>
                  </a:lnTo>
                  <a:lnTo>
                    <a:pt x="705" y="7190"/>
                  </a:lnTo>
                  <a:lnTo>
                    <a:pt x="494" y="7683"/>
                  </a:lnTo>
                  <a:lnTo>
                    <a:pt x="212" y="8811"/>
                  </a:lnTo>
                  <a:lnTo>
                    <a:pt x="1" y="9938"/>
                  </a:lnTo>
                  <a:lnTo>
                    <a:pt x="1" y="10502"/>
                  </a:lnTo>
                  <a:lnTo>
                    <a:pt x="71" y="11560"/>
                  </a:lnTo>
                  <a:lnTo>
                    <a:pt x="141" y="12053"/>
                  </a:lnTo>
                  <a:lnTo>
                    <a:pt x="282" y="12405"/>
                  </a:lnTo>
                  <a:lnTo>
                    <a:pt x="353" y="12476"/>
                  </a:lnTo>
                  <a:lnTo>
                    <a:pt x="423" y="12546"/>
                  </a:lnTo>
                  <a:lnTo>
                    <a:pt x="564" y="12476"/>
                  </a:lnTo>
                  <a:lnTo>
                    <a:pt x="705" y="12405"/>
                  </a:lnTo>
                  <a:lnTo>
                    <a:pt x="987" y="11982"/>
                  </a:lnTo>
                  <a:lnTo>
                    <a:pt x="1410" y="11630"/>
                  </a:lnTo>
                  <a:lnTo>
                    <a:pt x="2256" y="10996"/>
                  </a:lnTo>
                  <a:lnTo>
                    <a:pt x="3172" y="10432"/>
                  </a:lnTo>
                  <a:lnTo>
                    <a:pt x="4159" y="9938"/>
                  </a:lnTo>
                  <a:lnTo>
                    <a:pt x="5075" y="9445"/>
                  </a:lnTo>
                  <a:lnTo>
                    <a:pt x="5921" y="8811"/>
                  </a:lnTo>
                  <a:lnTo>
                    <a:pt x="6344" y="8458"/>
                  </a:lnTo>
                  <a:lnTo>
                    <a:pt x="6696" y="8106"/>
                  </a:lnTo>
                  <a:lnTo>
                    <a:pt x="6978" y="7683"/>
                  </a:lnTo>
                  <a:lnTo>
                    <a:pt x="7260" y="7190"/>
                  </a:lnTo>
                  <a:lnTo>
                    <a:pt x="7401" y="6696"/>
                  </a:lnTo>
                  <a:lnTo>
                    <a:pt x="7472" y="6203"/>
                  </a:lnTo>
                  <a:lnTo>
                    <a:pt x="7472" y="5709"/>
                  </a:lnTo>
                  <a:lnTo>
                    <a:pt x="7401" y="5216"/>
                  </a:lnTo>
                  <a:lnTo>
                    <a:pt x="7331" y="4300"/>
                  </a:lnTo>
                  <a:lnTo>
                    <a:pt x="7331" y="3806"/>
                  </a:lnTo>
                  <a:lnTo>
                    <a:pt x="7401" y="3313"/>
                  </a:lnTo>
                  <a:lnTo>
                    <a:pt x="7542" y="2890"/>
                  </a:lnTo>
                  <a:lnTo>
                    <a:pt x="7824" y="2538"/>
                  </a:lnTo>
                  <a:lnTo>
                    <a:pt x="8459" y="1762"/>
                  </a:lnTo>
                  <a:lnTo>
                    <a:pt x="8811" y="1410"/>
                  </a:lnTo>
                  <a:lnTo>
                    <a:pt x="9163" y="987"/>
                  </a:lnTo>
                  <a:lnTo>
                    <a:pt x="9375" y="564"/>
                  </a:lnTo>
                  <a:lnTo>
                    <a:pt x="9420" y="385"/>
                  </a:lnTo>
                  <a:close/>
                </a:path>
              </a:pathLst>
            </a:custGeom>
            <a:solidFill>
              <a:srgbClr val="93B7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0" name="Google Shape;570;p10"/>
            <p:cNvSpPr/>
            <p:nvPr/>
          </p:nvSpPr>
          <p:spPr>
            <a:xfrm>
              <a:off x="924150" y="1106825"/>
              <a:ext cx="244950" cy="345400"/>
            </a:xfrm>
            <a:custGeom>
              <a:avLst/>
              <a:gdLst/>
              <a:ahLst/>
              <a:cxnLst/>
              <a:rect l="l" t="t" r="r" b="b"/>
              <a:pathLst>
                <a:path w="9798" h="13816" extrusionOk="0">
                  <a:moveTo>
                    <a:pt x="6203" y="4159"/>
                  </a:moveTo>
                  <a:lnTo>
                    <a:pt x="6414" y="4230"/>
                  </a:lnTo>
                  <a:lnTo>
                    <a:pt x="6485" y="4371"/>
                  </a:lnTo>
                  <a:lnTo>
                    <a:pt x="6485" y="4512"/>
                  </a:lnTo>
                  <a:lnTo>
                    <a:pt x="6414" y="4582"/>
                  </a:lnTo>
                  <a:lnTo>
                    <a:pt x="6273" y="4582"/>
                  </a:lnTo>
                  <a:lnTo>
                    <a:pt x="5921" y="4512"/>
                  </a:lnTo>
                  <a:lnTo>
                    <a:pt x="5850" y="4441"/>
                  </a:lnTo>
                  <a:lnTo>
                    <a:pt x="5850" y="4371"/>
                  </a:lnTo>
                  <a:lnTo>
                    <a:pt x="5921" y="4230"/>
                  </a:lnTo>
                  <a:lnTo>
                    <a:pt x="6062" y="4159"/>
                  </a:lnTo>
                  <a:close/>
                  <a:moveTo>
                    <a:pt x="5709" y="5569"/>
                  </a:moveTo>
                  <a:lnTo>
                    <a:pt x="5004" y="6697"/>
                  </a:lnTo>
                  <a:lnTo>
                    <a:pt x="4088" y="7684"/>
                  </a:lnTo>
                  <a:lnTo>
                    <a:pt x="4440" y="7049"/>
                  </a:lnTo>
                  <a:lnTo>
                    <a:pt x="4793" y="6485"/>
                  </a:lnTo>
                  <a:lnTo>
                    <a:pt x="5216" y="5992"/>
                  </a:lnTo>
                  <a:lnTo>
                    <a:pt x="5709" y="5569"/>
                  </a:lnTo>
                  <a:close/>
                  <a:moveTo>
                    <a:pt x="6414" y="5992"/>
                  </a:moveTo>
                  <a:lnTo>
                    <a:pt x="6837" y="6274"/>
                  </a:lnTo>
                  <a:lnTo>
                    <a:pt x="6766" y="6838"/>
                  </a:lnTo>
                  <a:lnTo>
                    <a:pt x="6625" y="7402"/>
                  </a:lnTo>
                  <a:lnTo>
                    <a:pt x="6344" y="7895"/>
                  </a:lnTo>
                  <a:lnTo>
                    <a:pt x="6062" y="8388"/>
                  </a:lnTo>
                  <a:lnTo>
                    <a:pt x="6062" y="7825"/>
                  </a:lnTo>
                  <a:lnTo>
                    <a:pt x="6132" y="7190"/>
                  </a:lnTo>
                  <a:lnTo>
                    <a:pt x="6203" y="6556"/>
                  </a:lnTo>
                  <a:lnTo>
                    <a:pt x="6414" y="5992"/>
                  </a:lnTo>
                  <a:close/>
                  <a:moveTo>
                    <a:pt x="5568" y="5076"/>
                  </a:moveTo>
                  <a:lnTo>
                    <a:pt x="5075" y="5287"/>
                  </a:lnTo>
                  <a:lnTo>
                    <a:pt x="4652" y="5569"/>
                  </a:lnTo>
                  <a:lnTo>
                    <a:pt x="4229" y="5921"/>
                  </a:lnTo>
                  <a:lnTo>
                    <a:pt x="3947" y="6344"/>
                  </a:lnTo>
                  <a:lnTo>
                    <a:pt x="3383" y="7190"/>
                  </a:lnTo>
                  <a:lnTo>
                    <a:pt x="2819" y="8036"/>
                  </a:lnTo>
                  <a:lnTo>
                    <a:pt x="2678" y="8600"/>
                  </a:lnTo>
                  <a:lnTo>
                    <a:pt x="2608" y="8811"/>
                  </a:lnTo>
                  <a:lnTo>
                    <a:pt x="2467" y="8952"/>
                  </a:lnTo>
                  <a:lnTo>
                    <a:pt x="2326" y="9093"/>
                  </a:lnTo>
                  <a:lnTo>
                    <a:pt x="2115" y="9234"/>
                  </a:lnTo>
                  <a:lnTo>
                    <a:pt x="1551" y="9305"/>
                  </a:lnTo>
                  <a:lnTo>
                    <a:pt x="1269" y="9305"/>
                  </a:lnTo>
                  <a:lnTo>
                    <a:pt x="1057" y="9234"/>
                  </a:lnTo>
                  <a:lnTo>
                    <a:pt x="916" y="9093"/>
                  </a:lnTo>
                  <a:lnTo>
                    <a:pt x="775" y="8952"/>
                  </a:lnTo>
                  <a:lnTo>
                    <a:pt x="705" y="8741"/>
                  </a:lnTo>
                  <a:lnTo>
                    <a:pt x="705" y="8529"/>
                  </a:lnTo>
                  <a:lnTo>
                    <a:pt x="705" y="8247"/>
                  </a:lnTo>
                  <a:lnTo>
                    <a:pt x="846" y="7966"/>
                  </a:lnTo>
                  <a:lnTo>
                    <a:pt x="1128" y="7402"/>
                  </a:lnTo>
                  <a:lnTo>
                    <a:pt x="1551" y="6767"/>
                  </a:lnTo>
                  <a:lnTo>
                    <a:pt x="2115" y="6274"/>
                  </a:lnTo>
                  <a:lnTo>
                    <a:pt x="2749" y="5851"/>
                  </a:lnTo>
                  <a:lnTo>
                    <a:pt x="3454" y="5499"/>
                  </a:lnTo>
                  <a:lnTo>
                    <a:pt x="4159" y="5217"/>
                  </a:lnTo>
                  <a:lnTo>
                    <a:pt x="4863" y="5076"/>
                  </a:lnTo>
                  <a:close/>
                  <a:moveTo>
                    <a:pt x="5709" y="7120"/>
                  </a:moveTo>
                  <a:lnTo>
                    <a:pt x="5427" y="8247"/>
                  </a:lnTo>
                  <a:lnTo>
                    <a:pt x="5286" y="9446"/>
                  </a:lnTo>
                  <a:lnTo>
                    <a:pt x="4863" y="9869"/>
                  </a:lnTo>
                  <a:lnTo>
                    <a:pt x="4511" y="10080"/>
                  </a:lnTo>
                  <a:lnTo>
                    <a:pt x="4229" y="10292"/>
                  </a:lnTo>
                  <a:lnTo>
                    <a:pt x="3947" y="10362"/>
                  </a:lnTo>
                  <a:lnTo>
                    <a:pt x="3665" y="10362"/>
                  </a:lnTo>
                  <a:lnTo>
                    <a:pt x="3595" y="10292"/>
                  </a:lnTo>
                  <a:lnTo>
                    <a:pt x="3524" y="10151"/>
                  </a:lnTo>
                  <a:lnTo>
                    <a:pt x="3383" y="9798"/>
                  </a:lnTo>
                  <a:lnTo>
                    <a:pt x="3454" y="9516"/>
                  </a:lnTo>
                  <a:lnTo>
                    <a:pt x="3665" y="9164"/>
                  </a:lnTo>
                  <a:lnTo>
                    <a:pt x="4370" y="8388"/>
                  </a:lnTo>
                  <a:lnTo>
                    <a:pt x="5216" y="7684"/>
                  </a:lnTo>
                  <a:lnTo>
                    <a:pt x="5709" y="7120"/>
                  </a:lnTo>
                  <a:close/>
                  <a:moveTo>
                    <a:pt x="7894" y="6274"/>
                  </a:moveTo>
                  <a:lnTo>
                    <a:pt x="8388" y="7613"/>
                  </a:lnTo>
                  <a:lnTo>
                    <a:pt x="8670" y="8459"/>
                  </a:lnTo>
                  <a:lnTo>
                    <a:pt x="8810" y="9375"/>
                  </a:lnTo>
                  <a:lnTo>
                    <a:pt x="8881" y="9798"/>
                  </a:lnTo>
                  <a:lnTo>
                    <a:pt x="8881" y="10151"/>
                  </a:lnTo>
                  <a:lnTo>
                    <a:pt x="8810" y="10503"/>
                  </a:lnTo>
                  <a:lnTo>
                    <a:pt x="8670" y="10855"/>
                  </a:lnTo>
                  <a:lnTo>
                    <a:pt x="8529" y="11067"/>
                  </a:lnTo>
                  <a:lnTo>
                    <a:pt x="8247" y="11278"/>
                  </a:lnTo>
                  <a:lnTo>
                    <a:pt x="7894" y="11349"/>
                  </a:lnTo>
                  <a:lnTo>
                    <a:pt x="7471" y="11349"/>
                  </a:lnTo>
                  <a:lnTo>
                    <a:pt x="6978" y="11278"/>
                  </a:lnTo>
                  <a:lnTo>
                    <a:pt x="6625" y="11067"/>
                  </a:lnTo>
                  <a:lnTo>
                    <a:pt x="6414" y="10855"/>
                  </a:lnTo>
                  <a:lnTo>
                    <a:pt x="6344" y="10644"/>
                  </a:lnTo>
                  <a:lnTo>
                    <a:pt x="6273" y="10292"/>
                  </a:lnTo>
                  <a:lnTo>
                    <a:pt x="6344" y="10010"/>
                  </a:lnTo>
                  <a:lnTo>
                    <a:pt x="6625" y="9234"/>
                  </a:lnTo>
                  <a:lnTo>
                    <a:pt x="6978" y="8459"/>
                  </a:lnTo>
                  <a:lnTo>
                    <a:pt x="7401" y="7613"/>
                  </a:lnTo>
                  <a:lnTo>
                    <a:pt x="7753" y="6908"/>
                  </a:lnTo>
                  <a:lnTo>
                    <a:pt x="7894" y="6556"/>
                  </a:lnTo>
                  <a:lnTo>
                    <a:pt x="7894" y="6274"/>
                  </a:lnTo>
                  <a:close/>
                  <a:moveTo>
                    <a:pt x="7189" y="1"/>
                  </a:moveTo>
                  <a:lnTo>
                    <a:pt x="6978" y="71"/>
                  </a:lnTo>
                  <a:lnTo>
                    <a:pt x="6696" y="353"/>
                  </a:lnTo>
                  <a:lnTo>
                    <a:pt x="6485" y="494"/>
                  </a:lnTo>
                  <a:lnTo>
                    <a:pt x="6344" y="706"/>
                  </a:lnTo>
                  <a:lnTo>
                    <a:pt x="6203" y="1199"/>
                  </a:lnTo>
                  <a:lnTo>
                    <a:pt x="6132" y="1692"/>
                  </a:lnTo>
                  <a:lnTo>
                    <a:pt x="6062" y="2256"/>
                  </a:lnTo>
                  <a:lnTo>
                    <a:pt x="5921" y="2891"/>
                  </a:lnTo>
                  <a:lnTo>
                    <a:pt x="5780" y="3384"/>
                  </a:lnTo>
                  <a:lnTo>
                    <a:pt x="5568" y="3877"/>
                  </a:lnTo>
                  <a:lnTo>
                    <a:pt x="5357" y="4089"/>
                  </a:lnTo>
                  <a:lnTo>
                    <a:pt x="5145" y="4300"/>
                  </a:lnTo>
                  <a:lnTo>
                    <a:pt x="4581" y="4582"/>
                  </a:lnTo>
                  <a:lnTo>
                    <a:pt x="4018" y="4864"/>
                  </a:lnTo>
                  <a:lnTo>
                    <a:pt x="2819" y="5217"/>
                  </a:lnTo>
                  <a:lnTo>
                    <a:pt x="2255" y="5428"/>
                  </a:lnTo>
                  <a:lnTo>
                    <a:pt x="1692" y="5710"/>
                  </a:lnTo>
                  <a:lnTo>
                    <a:pt x="1128" y="6062"/>
                  </a:lnTo>
                  <a:lnTo>
                    <a:pt x="634" y="6626"/>
                  </a:lnTo>
                  <a:lnTo>
                    <a:pt x="282" y="7190"/>
                  </a:lnTo>
                  <a:lnTo>
                    <a:pt x="71" y="7825"/>
                  </a:lnTo>
                  <a:lnTo>
                    <a:pt x="0" y="8459"/>
                  </a:lnTo>
                  <a:lnTo>
                    <a:pt x="0" y="9093"/>
                  </a:lnTo>
                  <a:lnTo>
                    <a:pt x="71" y="9375"/>
                  </a:lnTo>
                  <a:lnTo>
                    <a:pt x="211" y="9587"/>
                  </a:lnTo>
                  <a:lnTo>
                    <a:pt x="352" y="9869"/>
                  </a:lnTo>
                  <a:lnTo>
                    <a:pt x="564" y="10010"/>
                  </a:lnTo>
                  <a:lnTo>
                    <a:pt x="846" y="10151"/>
                  </a:lnTo>
                  <a:lnTo>
                    <a:pt x="1128" y="10221"/>
                  </a:lnTo>
                  <a:lnTo>
                    <a:pt x="1903" y="10221"/>
                  </a:lnTo>
                  <a:lnTo>
                    <a:pt x="1339" y="10644"/>
                  </a:lnTo>
                  <a:lnTo>
                    <a:pt x="916" y="10926"/>
                  </a:lnTo>
                  <a:lnTo>
                    <a:pt x="564" y="11278"/>
                  </a:lnTo>
                  <a:lnTo>
                    <a:pt x="282" y="11701"/>
                  </a:lnTo>
                  <a:lnTo>
                    <a:pt x="141" y="12054"/>
                  </a:lnTo>
                  <a:lnTo>
                    <a:pt x="141" y="12195"/>
                  </a:lnTo>
                  <a:lnTo>
                    <a:pt x="211" y="12406"/>
                  </a:lnTo>
                  <a:lnTo>
                    <a:pt x="282" y="12547"/>
                  </a:lnTo>
                  <a:lnTo>
                    <a:pt x="493" y="12758"/>
                  </a:lnTo>
                  <a:lnTo>
                    <a:pt x="775" y="12899"/>
                  </a:lnTo>
                  <a:lnTo>
                    <a:pt x="1057" y="12970"/>
                  </a:lnTo>
                  <a:lnTo>
                    <a:pt x="1269" y="12899"/>
                  </a:lnTo>
                  <a:lnTo>
                    <a:pt x="1410" y="12829"/>
                  </a:lnTo>
                  <a:lnTo>
                    <a:pt x="1551" y="12688"/>
                  </a:lnTo>
                  <a:lnTo>
                    <a:pt x="1692" y="12547"/>
                  </a:lnTo>
                  <a:lnTo>
                    <a:pt x="1903" y="12054"/>
                  </a:lnTo>
                  <a:lnTo>
                    <a:pt x="2044" y="11560"/>
                  </a:lnTo>
                  <a:lnTo>
                    <a:pt x="2115" y="10996"/>
                  </a:lnTo>
                  <a:lnTo>
                    <a:pt x="2185" y="10573"/>
                  </a:lnTo>
                  <a:lnTo>
                    <a:pt x="2326" y="10292"/>
                  </a:lnTo>
                  <a:lnTo>
                    <a:pt x="2467" y="10714"/>
                  </a:lnTo>
                  <a:lnTo>
                    <a:pt x="2678" y="11067"/>
                  </a:lnTo>
                  <a:lnTo>
                    <a:pt x="3031" y="11278"/>
                  </a:lnTo>
                  <a:lnTo>
                    <a:pt x="3313" y="11490"/>
                  </a:lnTo>
                  <a:lnTo>
                    <a:pt x="4088" y="11490"/>
                  </a:lnTo>
                  <a:lnTo>
                    <a:pt x="4511" y="11419"/>
                  </a:lnTo>
                  <a:lnTo>
                    <a:pt x="4863" y="11208"/>
                  </a:lnTo>
                  <a:lnTo>
                    <a:pt x="4581" y="11772"/>
                  </a:lnTo>
                  <a:lnTo>
                    <a:pt x="4300" y="12265"/>
                  </a:lnTo>
                  <a:lnTo>
                    <a:pt x="4018" y="12829"/>
                  </a:lnTo>
                  <a:lnTo>
                    <a:pt x="3947" y="13393"/>
                  </a:lnTo>
                  <a:lnTo>
                    <a:pt x="3947" y="13534"/>
                  </a:lnTo>
                  <a:lnTo>
                    <a:pt x="4018" y="13675"/>
                  </a:lnTo>
                  <a:lnTo>
                    <a:pt x="4159" y="13816"/>
                  </a:lnTo>
                  <a:lnTo>
                    <a:pt x="4370" y="13816"/>
                  </a:lnTo>
                  <a:lnTo>
                    <a:pt x="4722" y="13675"/>
                  </a:lnTo>
                  <a:lnTo>
                    <a:pt x="5145" y="13534"/>
                  </a:lnTo>
                  <a:lnTo>
                    <a:pt x="5357" y="13322"/>
                  </a:lnTo>
                  <a:lnTo>
                    <a:pt x="5498" y="13040"/>
                  </a:lnTo>
                  <a:lnTo>
                    <a:pt x="5568" y="12688"/>
                  </a:lnTo>
                  <a:lnTo>
                    <a:pt x="5568" y="12336"/>
                  </a:lnTo>
                  <a:lnTo>
                    <a:pt x="5427" y="11631"/>
                  </a:lnTo>
                  <a:lnTo>
                    <a:pt x="5427" y="11278"/>
                  </a:lnTo>
                  <a:lnTo>
                    <a:pt x="5498" y="10996"/>
                  </a:lnTo>
                  <a:lnTo>
                    <a:pt x="5709" y="11419"/>
                  </a:lnTo>
                  <a:lnTo>
                    <a:pt x="6062" y="11772"/>
                  </a:lnTo>
                  <a:lnTo>
                    <a:pt x="6485" y="12054"/>
                  </a:lnTo>
                  <a:lnTo>
                    <a:pt x="6978" y="12265"/>
                  </a:lnTo>
                  <a:lnTo>
                    <a:pt x="7471" y="12336"/>
                  </a:lnTo>
                  <a:lnTo>
                    <a:pt x="8035" y="12336"/>
                  </a:lnTo>
                  <a:lnTo>
                    <a:pt x="8529" y="12265"/>
                  </a:lnTo>
                  <a:lnTo>
                    <a:pt x="8951" y="12054"/>
                  </a:lnTo>
                  <a:lnTo>
                    <a:pt x="9374" y="11701"/>
                  </a:lnTo>
                  <a:lnTo>
                    <a:pt x="9656" y="11278"/>
                  </a:lnTo>
                  <a:lnTo>
                    <a:pt x="9797" y="10855"/>
                  </a:lnTo>
                  <a:lnTo>
                    <a:pt x="9797" y="10362"/>
                  </a:lnTo>
                  <a:lnTo>
                    <a:pt x="9797" y="9869"/>
                  </a:lnTo>
                  <a:lnTo>
                    <a:pt x="9656" y="9375"/>
                  </a:lnTo>
                  <a:lnTo>
                    <a:pt x="9445" y="8318"/>
                  </a:lnTo>
                  <a:lnTo>
                    <a:pt x="9092" y="6979"/>
                  </a:lnTo>
                  <a:lnTo>
                    <a:pt x="8881" y="6274"/>
                  </a:lnTo>
                  <a:lnTo>
                    <a:pt x="8599" y="5499"/>
                  </a:lnTo>
                  <a:lnTo>
                    <a:pt x="8247" y="4794"/>
                  </a:lnTo>
                  <a:lnTo>
                    <a:pt x="7894" y="4159"/>
                  </a:lnTo>
                  <a:lnTo>
                    <a:pt x="7401" y="3595"/>
                  </a:lnTo>
                  <a:lnTo>
                    <a:pt x="7119" y="3384"/>
                  </a:lnTo>
                  <a:lnTo>
                    <a:pt x="6837" y="3243"/>
                  </a:lnTo>
                  <a:lnTo>
                    <a:pt x="7119" y="2820"/>
                  </a:lnTo>
                  <a:lnTo>
                    <a:pt x="7330" y="2256"/>
                  </a:lnTo>
                  <a:lnTo>
                    <a:pt x="7542" y="1622"/>
                  </a:lnTo>
                  <a:lnTo>
                    <a:pt x="7612" y="988"/>
                  </a:lnTo>
                  <a:lnTo>
                    <a:pt x="7612" y="424"/>
                  </a:lnTo>
                  <a:lnTo>
                    <a:pt x="7612" y="212"/>
                  </a:lnTo>
                  <a:lnTo>
                    <a:pt x="7471" y="71"/>
                  </a:lnTo>
                  <a:lnTo>
                    <a:pt x="7330" y="1"/>
                  </a:lnTo>
                  <a:close/>
                </a:path>
              </a:pathLst>
            </a:custGeom>
            <a:solidFill>
              <a:srgbClr val="EDDC7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1" name="Google Shape;571;p10"/>
            <p:cNvSpPr/>
            <p:nvPr/>
          </p:nvSpPr>
          <p:spPr>
            <a:xfrm>
              <a:off x="1750550" y="2135900"/>
              <a:ext cx="260825" cy="227350"/>
            </a:xfrm>
            <a:custGeom>
              <a:avLst/>
              <a:gdLst/>
              <a:ahLst/>
              <a:cxnLst/>
              <a:rect l="l" t="t" r="r" b="b"/>
              <a:pathLst>
                <a:path w="10433" h="9094" extrusionOk="0">
                  <a:moveTo>
                    <a:pt x="7049" y="1199"/>
                  </a:moveTo>
                  <a:lnTo>
                    <a:pt x="7472" y="1340"/>
                  </a:lnTo>
                  <a:lnTo>
                    <a:pt x="7895" y="1481"/>
                  </a:lnTo>
                  <a:lnTo>
                    <a:pt x="8247" y="1692"/>
                  </a:lnTo>
                  <a:lnTo>
                    <a:pt x="8529" y="2045"/>
                  </a:lnTo>
                  <a:lnTo>
                    <a:pt x="8670" y="2397"/>
                  </a:lnTo>
                  <a:lnTo>
                    <a:pt x="8811" y="2820"/>
                  </a:lnTo>
                  <a:lnTo>
                    <a:pt x="8600" y="2397"/>
                  </a:lnTo>
                  <a:lnTo>
                    <a:pt x="8318" y="2115"/>
                  </a:lnTo>
                  <a:lnTo>
                    <a:pt x="8106" y="1904"/>
                  </a:lnTo>
                  <a:lnTo>
                    <a:pt x="7895" y="1833"/>
                  </a:lnTo>
                  <a:lnTo>
                    <a:pt x="7684" y="1833"/>
                  </a:lnTo>
                  <a:lnTo>
                    <a:pt x="7402" y="1904"/>
                  </a:lnTo>
                  <a:lnTo>
                    <a:pt x="6908" y="1904"/>
                  </a:lnTo>
                  <a:lnTo>
                    <a:pt x="6767" y="1974"/>
                  </a:lnTo>
                  <a:lnTo>
                    <a:pt x="6062" y="2186"/>
                  </a:lnTo>
                  <a:lnTo>
                    <a:pt x="5287" y="2397"/>
                  </a:lnTo>
                  <a:lnTo>
                    <a:pt x="4794" y="2538"/>
                  </a:lnTo>
                  <a:lnTo>
                    <a:pt x="4512" y="2468"/>
                  </a:lnTo>
                  <a:lnTo>
                    <a:pt x="4441" y="2397"/>
                  </a:lnTo>
                  <a:lnTo>
                    <a:pt x="4441" y="2327"/>
                  </a:lnTo>
                  <a:lnTo>
                    <a:pt x="4653" y="2115"/>
                  </a:lnTo>
                  <a:lnTo>
                    <a:pt x="4935" y="1904"/>
                  </a:lnTo>
                  <a:lnTo>
                    <a:pt x="5640" y="1481"/>
                  </a:lnTo>
                  <a:lnTo>
                    <a:pt x="6203" y="1199"/>
                  </a:lnTo>
                  <a:close/>
                  <a:moveTo>
                    <a:pt x="6485" y="3525"/>
                  </a:moveTo>
                  <a:lnTo>
                    <a:pt x="6626" y="3666"/>
                  </a:lnTo>
                  <a:lnTo>
                    <a:pt x="6697" y="3877"/>
                  </a:lnTo>
                  <a:lnTo>
                    <a:pt x="6697" y="4018"/>
                  </a:lnTo>
                  <a:lnTo>
                    <a:pt x="6697" y="4159"/>
                  </a:lnTo>
                  <a:lnTo>
                    <a:pt x="6556" y="4582"/>
                  </a:lnTo>
                  <a:lnTo>
                    <a:pt x="6274" y="4864"/>
                  </a:lnTo>
                  <a:lnTo>
                    <a:pt x="5992" y="5146"/>
                  </a:lnTo>
                  <a:lnTo>
                    <a:pt x="5710" y="5357"/>
                  </a:lnTo>
                  <a:lnTo>
                    <a:pt x="5428" y="5428"/>
                  </a:lnTo>
                  <a:lnTo>
                    <a:pt x="5287" y="5357"/>
                  </a:lnTo>
                  <a:lnTo>
                    <a:pt x="5146" y="5287"/>
                  </a:lnTo>
                  <a:lnTo>
                    <a:pt x="5076" y="5005"/>
                  </a:lnTo>
                  <a:lnTo>
                    <a:pt x="5076" y="4723"/>
                  </a:lnTo>
                  <a:lnTo>
                    <a:pt x="5287" y="4512"/>
                  </a:lnTo>
                  <a:lnTo>
                    <a:pt x="5499" y="4300"/>
                  </a:lnTo>
                  <a:lnTo>
                    <a:pt x="5358" y="4512"/>
                  </a:lnTo>
                  <a:lnTo>
                    <a:pt x="5217" y="4794"/>
                  </a:lnTo>
                  <a:lnTo>
                    <a:pt x="5287" y="5005"/>
                  </a:lnTo>
                  <a:lnTo>
                    <a:pt x="5358" y="5217"/>
                  </a:lnTo>
                  <a:lnTo>
                    <a:pt x="5569" y="5217"/>
                  </a:lnTo>
                  <a:lnTo>
                    <a:pt x="5710" y="5076"/>
                  </a:lnTo>
                  <a:lnTo>
                    <a:pt x="6062" y="4512"/>
                  </a:lnTo>
                  <a:lnTo>
                    <a:pt x="6344" y="3948"/>
                  </a:lnTo>
                  <a:lnTo>
                    <a:pt x="6485" y="3525"/>
                  </a:lnTo>
                  <a:close/>
                  <a:moveTo>
                    <a:pt x="9164" y="5076"/>
                  </a:moveTo>
                  <a:lnTo>
                    <a:pt x="9093" y="5569"/>
                  </a:lnTo>
                  <a:lnTo>
                    <a:pt x="8952" y="5992"/>
                  </a:lnTo>
                  <a:lnTo>
                    <a:pt x="8741" y="6415"/>
                  </a:lnTo>
                  <a:lnTo>
                    <a:pt x="8459" y="6767"/>
                  </a:lnTo>
                  <a:lnTo>
                    <a:pt x="7965" y="7190"/>
                  </a:lnTo>
                  <a:lnTo>
                    <a:pt x="7402" y="7542"/>
                  </a:lnTo>
                  <a:lnTo>
                    <a:pt x="6838" y="7683"/>
                  </a:lnTo>
                  <a:lnTo>
                    <a:pt x="6485" y="7754"/>
                  </a:lnTo>
                  <a:lnTo>
                    <a:pt x="6203" y="7683"/>
                  </a:lnTo>
                  <a:lnTo>
                    <a:pt x="6838" y="6979"/>
                  </a:lnTo>
                  <a:lnTo>
                    <a:pt x="7543" y="6274"/>
                  </a:lnTo>
                  <a:lnTo>
                    <a:pt x="8388" y="5639"/>
                  </a:lnTo>
                  <a:lnTo>
                    <a:pt x="9164" y="5076"/>
                  </a:lnTo>
                  <a:close/>
                  <a:moveTo>
                    <a:pt x="4089" y="3031"/>
                  </a:moveTo>
                  <a:lnTo>
                    <a:pt x="4089" y="3313"/>
                  </a:lnTo>
                  <a:lnTo>
                    <a:pt x="4018" y="3595"/>
                  </a:lnTo>
                  <a:lnTo>
                    <a:pt x="3736" y="4230"/>
                  </a:lnTo>
                  <a:lnTo>
                    <a:pt x="3384" y="4935"/>
                  </a:lnTo>
                  <a:lnTo>
                    <a:pt x="2961" y="5710"/>
                  </a:lnTo>
                  <a:lnTo>
                    <a:pt x="2891" y="6062"/>
                  </a:lnTo>
                  <a:lnTo>
                    <a:pt x="2750" y="6415"/>
                  </a:lnTo>
                  <a:lnTo>
                    <a:pt x="2820" y="6697"/>
                  </a:lnTo>
                  <a:lnTo>
                    <a:pt x="2891" y="6979"/>
                  </a:lnTo>
                  <a:lnTo>
                    <a:pt x="3102" y="7190"/>
                  </a:lnTo>
                  <a:lnTo>
                    <a:pt x="3455" y="7331"/>
                  </a:lnTo>
                  <a:lnTo>
                    <a:pt x="3948" y="7402"/>
                  </a:lnTo>
                  <a:lnTo>
                    <a:pt x="4653" y="7472"/>
                  </a:lnTo>
                  <a:lnTo>
                    <a:pt x="3877" y="7895"/>
                  </a:lnTo>
                  <a:lnTo>
                    <a:pt x="3243" y="8036"/>
                  </a:lnTo>
                  <a:lnTo>
                    <a:pt x="2679" y="8106"/>
                  </a:lnTo>
                  <a:lnTo>
                    <a:pt x="2256" y="8036"/>
                  </a:lnTo>
                  <a:lnTo>
                    <a:pt x="1904" y="7824"/>
                  </a:lnTo>
                  <a:lnTo>
                    <a:pt x="1692" y="7542"/>
                  </a:lnTo>
                  <a:lnTo>
                    <a:pt x="1551" y="7190"/>
                  </a:lnTo>
                  <a:lnTo>
                    <a:pt x="1481" y="6767"/>
                  </a:lnTo>
                  <a:lnTo>
                    <a:pt x="1551" y="6344"/>
                  </a:lnTo>
                  <a:lnTo>
                    <a:pt x="1692" y="5851"/>
                  </a:lnTo>
                  <a:lnTo>
                    <a:pt x="1833" y="5357"/>
                  </a:lnTo>
                  <a:lnTo>
                    <a:pt x="2115" y="4864"/>
                  </a:lnTo>
                  <a:lnTo>
                    <a:pt x="2397" y="4441"/>
                  </a:lnTo>
                  <a:lnTo>
                    <a:pt x="2750" y="4018"/>
                  </a:lnTo>
                  <a:lnTo>
                    <a:pt x="3173" y="3595"/>
                  </a:lnTo>
                  <a:lnTo>
                    <a:pt x="3595" y="3313"/>
                  </a:lnTo>
                  <a:lnTo>
                    <a:pt x="4089" y="3031"/>
                  </a:lnTo>
                  <a:close/>
                  <a:moveTo>
                    <a:pt x="6697" y="1"/>
                  </a:moveTo>
                  <a:lnTo>
                    <a:pt x="6203" y="71"/>
                  </a:lnTo>
                  <a:lnTo>
                    <a:pt x="5780" y="142"/>
                  </a:lnTo>
                  <a:lnTo>
                    <a:pt x="5358" y="353"/>
                  </a:lnTo>
                  <a:lnTo>
                    <a:pt x="4935" y="635"/>
                  </a:lnTo>
                  <a:lnTo>
                    <a:pt x="4723" y="776"/>
                  </a:lnTo>
                  <a:lnTo>
                    <a:pt x="4582" y="987"/>
                  </a:lnTo>
                  <a:lnTo>
                    <a:pt x="4371" y="1410"/>
                  </a:lnTo>
                  <a:lnTo>
                    <a:pt x="4159" y="1833"/>
                  </a:lnTo>
                  <a:lnTo>
                    <a:pt x="4089" y="2045"/>
                  </a:lnTo>
                  <a:lnTo>
                    <a:pt x="3948" y="2186"/>
                  </a:lnTo>
                  <a:lnTo>
                    <a:pt x="3595" y="2468"/>
                  </a:lnTo>
                  <a:lnTo>
                    <a:pt x="3173" y="2679"/>
                  </a:lnTo>
                  <a:lnTo>
                    <a:pt x="2679" y="2820"/>
                  </a:lnTo>
                  <a:lnTo>
                    <a:pt x="2186" y="3172"/>
                  </a:lnTo>
                  <a:lnTo>
                    <a:pt x="1410" y="3807"/>
                  </a:lnTo>
                  <a:lnTo>
                    <a:pt x="988" y="4230"/>
                  </a:lnTo>
                  <a:lnTo>
                    <a:pt x="706" y="4582"/>
                  </a:lnTo>
                  <a:lnTo>
                    <a:pt x="424" y="5076"/>
                  </a:lnTo>
                  <a:lnTo>
                    <a:pt x="212" y="5498"/>
                  </a:lnTo>
                  <a:lnTo>
                    <a:pt x="71" y="5992"/>
                  </a:lnTo>
                  <a:lnTo>
                    <a:pt x="1" y="6556"/>
                  </a:lnTo>
                  <a:lnTo>
                    <a:pt x="71" y="7261"/>
                  </a:lnTo>
                  <a:lnTo>
                    <a:pt x="212" y="7754"/>
                  </a:lnTo>
                  <a:lnTo>
                    <a:pt x="424" y="8177"/>
                  </a:lnTo>
                  <a:lnTo>
                    <a:pt x="635" y="8529"/>
                  </a:lnTo>
                  <a:lnTo>
                    <a:pt x="917" y="8811"/>
                  </a:lnTo>
                  <a:lnTo>
                    <a:pt x="1270" y="8952"/>
                  </a:lnTo>
                  <a:lnTo>
                    <a:pt x="1692" y="9023"/>
                  </a:lnTo>
                  <a:lnTo>
                    <a:pt x="2045" y="9093"/>
                  </a:lnTo>
                  <a:lnTo>
                    <a:pt x="2961" y="9023"/>
                  </a:lnTo>
                  <a:lnTo>
                    <a:pt x="3877" y="8811"/>
                  </a:lnTo>
                  <a:lnTo>
                    <a:pt x="5640" y="8388"/>
                  </a:lnTo>
                  <a:lnTo>
                    <a:pt x="6485" y="8388"/>
                  </a:lnTo>
                  <a:lnTo>
                    <a:pt x="7261" y="8459"/>
                  </a:lnTo>
                  <a:lnTo>
                    <a:pt x="7613" y="8529"/>
                  </a:lnTo>
                  <a:lnTo>
                    <a:pt x="8036" y="8459"/>
                  </a:lnTo>
                  <a:lnTo>
                    <a:pt x="8529" y="8247"/>
                  </a:lnTo>
                  <a:lnTo>
                    <a:pt x="9023" y="7965"/>
                  </a:lnTo>
                  <a:lnTo>
                    <a:pt x="9446" y="7472"/>
                  </a:lnTo>
                  <a:lnTo>
                    <a:pt x="9798" y="6979"/>
                  </a:lnTo>
                  <a:lnTo>
                    <a:pt x="10150" y="6415"/>
                  </a:lnTo>
                  <a:lnTo>
                    <a:pt x="10362" y="5851"/>
                  </a:lnTo>
                  <a:lnTo>
                    <a:pt x="10432" y="5217"/>
                  </a:lnTo>
                  <a:lnTo>
                    <a:pt x="10432" y="4582"/>
                  </a:lnTo>
                  <a:lnTo>
                    <a:pt x="10362" y="4018"/>
                  </a:lnTo>
                  <a:lnTo>
                    <a:pt x="10080" y="3384"/>
                  </a:lnTo>
                  <a:lnTo>
                    <a:pt x="10150" y="2891"/>
                  </a:lnTo>
                  <a:lnTo>
                    <a:pt x="10080" y="2468"/>
                  </a:lnTo>
                  <a:lnTo>
                    <a:pt x="10009" y="1974"/>
                  </a:lnTo>
                  <a:lnTo>
                    <a:pt x="9798" y="1622"/>
                  </a:lnTo>
                  <a:lnTo>
                    <a:pt x="9516" y="1199"/>
                  </a:lnTo>
                  <a:lnTo>
                    <a:pt x="9234" y="917"/>
                  </a:lnTo>
                  <a:lnTo>
                    <a:pt x="8882" y="635"/>
                  </a:lnTo>
                  <a:lnTo>
                    <a:pt x="8459" y="424"/>
                  </a:lnTo>
                  <a:lnTo>
                    <a:pt x="8036" y="212"/>
                  </a:lnTo>
                  <a:lnTo>
                    <a:pt x="7613" y="71"/>
                  </a:lnTo>
                  <a:lnTo>
                    <a:pt x="7120" y="1"/>
                  </a:lnTo>
                  <a:close/>
                </a:path>
              </a:pathLst>
            </a:custGeom>
            <a:solidFill>
              <a:srgbClr val="DDAC6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2" name="Google Shape;572;p10"/>
            <p:cNvSpPr/>
            <p:nvPr/>
          </p:nvSpPr>
          <p:spPr>
            <a:xfrm>
              <a:off x="1133825" y="238125"/>
              <a:ext cx="246725" cy="246700"/>
            </a:xfrm>
            <a:custGeom>
              <a:avLst/>
              <a:gdLst/>
              <a:ahLst/>
              <a:cxnLst/>
              <a:rect l="l" t="t" r="r" b="b"/>
              <a:pathLst>
                <a:path w="9869" h="9868" extrusionOk="0">
                  <a:moveTo>
                    <a:pt x="4652" y="564"/>
                  </a:moveTo>
                  <a:lnTo>
                    <a:pt x="4934" y="634"/>
                  </a:lnTo>
                  <a:lnTo>
                    <a:pt x="5216" y="775"/>
                  </a:lnTo>
                  <a:lnTo>
                    <a:pt x="5428" y="987"/>
                  </a:lnTo>
                  <a:lnTo>
                    <a:pt x="5569" y="1198"/>
                  </a:lnTo>
                  <a:lnTo>
                    <a:pt x="5639" y="1480"/>
                  </a:lnTo>
                  <a:lnTo>
                    <a:pt x="5639" y="1762"/>
                  </a:lnTo>
                  <a:lnTo>
                    <a:pt x="5639" y="2044"/>
                  </a:lnTo>
                  <a:lnTo>
                    <a:pt x="5428" y="2608"/>
                  </a:lnTo>
                  <a:lnTo>
                    <a:pt x="4934" y="3736"/>
                  </a:lnTo>
                  <a:lnTo>
                    <a:pt x="4793" y="4229"/>
                  </a:lnTo>
                  <a:lnTo>
                    <a:pt x="4723" y="4370"/>
                  </a:lnTo>
                  <a:lnTo>
                    <a:pt x="4793" y="4511"/>
                  </a:lnTo>
                  <a:lnTo>
                    <a:pt x="3807" y="3877"/>
                  </a:lnTo>
                  <a:lnTo>
                    <a:pt x="2961" y="3172"/>
                  </a:lnTo>
                  <a:lnTo>
                    <a:pt x="2749" y="2960"/>
                  </a:lnTo>
                  <a:lnTo>
                    <a:pt x="2608" y="2749"/>
                  </a:lnTo>
                  <a:lnTo>
                    <a:pt x="2538" y="2467"/>
                  </a:lnTo>
                  <a:lnTo>
                    <a:pt x="2538" y="2255"/>
                  </a:lnTo>
                  <a:lnTo>
                    <a:pt x="2608" y="1974"/>
                  </a:lnTo>
                  <a:lnTo>
                    <a:pt x="2679" y="1762"/>
                  </a:lnTo>
                  <a:lnTo>
                    <a:pt x="2961" y="1339"/>
                  </a:lnTo>
                  <a:lnTo>
                    <a:pt x="3384" y="916"/>
                  </a:lnTo>
                  <a:lnTo>
                    <a:pt x="3877" y="705"/>
                  </a:lnTo>
                  <a:lnTo>
                    <a:pt x="4371" y="564"/>
                  </a:lnTo>
                  <a:close/>
                  <a:moveTo>
                    <a:pt x="8106" y="2749"/>
                  </a:moveTo>
                  <a:lnTo>
                    <a:pt x="8318" y="2819"/>
                  </a:lnTo>
                  <a:lnTo>
                    <a:pt x="8529" y="2890"/>
                  </a:lnTo>
                  <a:lnTo>
                    <a:pt x="8670" y="2960"/>
                  </a:lnTo>
                  <a:lnTo>
                    <a:pt x="8811" y="3172"/>
                  </a:lnTo>
                  <a:lnTo>
                    <a:pt x="8952" y="3454"/>
                  </a:lnTo>
                  <a:lnTo>
                    <a:pt x="9022" y="3806"/>
                  </a:lnTo>
                  <a:lnTo>
                    <a:pt x="9093" y="4300"/>
                  </a:lnTo>
                  <a:lnTo>
                    <a:pt x="9022" y="4652"/>
                  </a:lnTo>
                  <a:lnTo>
                    <a:pt x="8882" y="5004"/>
                  </a:lnTo>
                  <a:lnTo>
                    <a:pt x="8741" y="5216"/>
                  </a:lnTo>
                  <a:lnTo>
                    <a:pt x="8459" y="5357"/>
                  </a:lnTo>
                  <a:lnTo>
                    <a:pt x="8177" y="5498"/>
                  </a:lnTo>
                  <a:lnTo>
                    <a:pt x="7190" y="5498"/>
                  </a:lnTo>
                  <a:lnTo>
                    <a:pt x="6837" y="5357"/>
                  </a:lnTo>
                  <a:lnTo>
                    <a:pt x="6556" y="5286"/>
                  </a:lnTo>
                  <a:lnTo>
                    <a:pt x="6274" y="5075"/>
                  </a:lnTo>
                  <a:lnTo>
                    <a:pt x="6133" y="4863"/>
                  </a:lnTo>
                  <a:lnTo>
                    <a:pt x="5992" y="4652"/>
                  </a:lnTo>
                  <a:lnTo>
                    <a:pt x="5921" y="4441"/>
                  </a:lnTo>
                  <a:lnTo>
                    <a:pt x="5992" y="4159"/>
                  </a:lnTo>
                  <a:lnTo>
                    <a:pt x="6767" y="3454"/>
                  </a:lnTo>
                  <a:lnTo>
                    <a:pt x="7260" y="3101"/>
                  </a:lnTo>
                  <a:lnTo>
                    <a:pt x="7683" y="2890"/>
                  </a:lnTo>
                  <a:lnTo>
                    <a:pt x="8106" y="2749"/>
                  </a:lnTo>
                  <a:close/>
                  <a:moveTo>
                    <a:pt x="3384" y="5357"/>
                  </a:moveTo>
                  <a:lnTo>
                    <a:pt x="4300" y="5427"/>
                  </a:lnTo>
                  <a:lnTo>
                    <a:pt x="4089" y="6273"/>
                  </a:lnTo>
                  <a:lnTo>
                    <a:pt x="3948" y="6837"/>
                  </a:lnTo>
                  <a:lnTo>
                    <a:pt x="3736" y="7401"/>
                  </a:lnTo>
                  <a:lnTo>
                    <a:pt x="3454" y="7965"/>
                  </a:lnTo>
                  <a:lnTo>
                    <a:pt x="3102" y="8388"/>
                  </a:lnTo>
                  <a:lnTo>
                    <a:pt x="2961" y="8599"/>
                  </a:lnTo>
                  <a:lnTo>
                    <a:pt x="2749" y="8740"/>
                  </a:lnTo>
                  <a:lnTo>
                    <a:pt x="2538" y="8811"/>
                  </a:lnTo>
                  <a:lnTo>
                    <a:pt x="2327" y="8811"/>
                  </a:lnTo>
                  <a:lnTo>
                    <a:pt x="1904" y="8740"/>
                  </a:lnTo>
                  <a:lnTo>
                    <a:pt x="1551" y="8599"/>
                  </a:lnTo>
                  <a:lnTo>
                    <a:pt x="1340" y="8317"/>
                  </a:lnTo>
                  <a:lnTo>
                    <a:pt x="1128" y="8035"/>
                  </a:lnTo>
                  <a:lnTo>
                    <a:pt x="1058" y="7683"/>
                  </a:lnTo>
                  <a:lnTo>
                    <a:pt x="987" y="7260"/>
                  </a:lnTo>
                  <a:lnTo>
                    <a:pt x="987" y="6907"/>
                  </a:lnTo>
                  <a:lnTo>
                    <a:pt x="1058" y="6485"/>
                  </a:lnTo>
                  <a:lnTo>
                    <a:pt x="1128" y="6203"/>
                  </a:lnTo>
                  <a:lnTo>
                    <a:pt x="1269" y="6062"/>
                  </a:lnTo>
                  <a:lnTo>
                    <a:pt x="1410" y="5850"/>
                  </a:lnTo>
                  <a:lnTo>
                    <a:pt x="1551" y="5709"/>
                  </a:lnTo>
                  <a:lnTo>
                    <a:pt x="1974" y="5498"/>
                  </a:lnTo>
                  <a:lnTo>
                    <a:pt x="2397" y="5427"/>
                  </a:lnTo>
                  <a:lnTo>
                    <a:pt x="2890" y="5357"/>
                  </a:lnTo>
                  <a:close/>
                  <a:moveTo>
                    <a:pt x="5992" y="5780"/>
                  </a:moveTo>
                  <a:lnTo>
                    <a:pt x="6203" y="5850"/>
                  </a:lnTo>
                  <a:lnTo>
                    <a:pt x="6485" y="5991"/>
                  </a:lnTo>
                  <a:lnTo>
                    <a:pt x="7331" y="6414"/>
                  </a:lnTo>
                  <a:lnTo>
                    <a:pt x="8036" y="6907"/>
                  </a:lnTo>
                  <a:lnTo>
                    <a:pt x="8318" y="7119"/>
                  </a:lnTo>
                  <a:lnTo>
                    <a:pt x="8388" y="7330"/>
                  </a:lnTo>
                  <a:lnTo>
                    <a:pt x="8388" y="7471"/>
                  </a:lnTo>
                  <a:lnTo>
                    <a:pt x="8318" y="7683"/>
                  </a:lnTo>
                  <a:lnTo>
                    <a:pt x="8106" y="7965"/>
                  </a:lnTo>
                  <a:lnTo>
                    <a:pt x="7895" y="8176"/>
                  </a:lnTo>
                  <a:lnTo>
                    <a:pt x="7260" y="8599"/>
                  </a:lnTo>
                  <a:lnTo>
                    <a:pt x="6908" y="8740"/>
                  </a:lnTo>
                  <a:lnTo>
                    <a:pt x="6556" y="8881"/>
                  </a:lnTo>
                  <a:lnTo>
                    <a:pt x="6203" y="8952"/>
                  </a:lnTo>
                  <a:lnTo>
                    <a:pt x="5498" y="8952"/>
                  </a:lnTo>
                  <a:lnTo>
                    <a:pt x="5216" y="8811"/>
                  </a:lnTo>
                  <a:lnTo>
                    <a:pt x="5005" y="8529"/>
                  </a:lnTo>
                  <a:lnTo>
                    <a:pt x="4864" y="8247"/>
                  </a:lnTo>
                  <a:lnTo>
                    <a:pt x="4793" y="7753"/>
                  </a:lnTo>
                  <a:lnTo>
                    <a:pt x="4723" y="7189"/>
                  </a:lnTo>
                  <a:lnTo>
                    <a:pt x="4864" y="6696"/>
                  </a:lnTo>
                  <a:lnTo>
                    <a:pt x="4934" y="6344"/>
                  </a:lnTo>
                  <a:lnTo>
                    <a:pt x="5005" y="5991"/>
                  </a:lnTo>
                  <a:lnTo>
                    <a:pt x="5075" y="5850"/>
                  </a:lnTo>
                  <a:lnTo>
                    <a:pt x="5287" y="5780"/>
                  </a:lnTo>
                  <a:close/>
                  <a:moveTo>
                    <a:pt x="4723" y="0"/>
                  </a:moveTo>
                  <a:lnTo>
                    <a:pt x="4089" y="70"/>
                  </a:lnTo>
                  <a:lnTo>
                    <a:pt x="3384" y="352"/>
                  </a:lnTo>
                  <a:lnTo>
                    <a:pt x="2820" y="705"/>
                  </a:lnTo>
                  <a:lnTo>
                    <a:pt x="2256" y="1198"/>
                  </a:lnTo>
                  <a:lnTo>
                    <a:pt x="1904" y="1762"/>
                  </a:lnTo>
                  <a:lnTo>
                    <a:pt x="1763" y="2044"/>
                  </a:lnTo>
                  <a:lnTo>
                    <a:pt x="1622" y="2326"/>
                  </a:lnTo>
                  <a:lnTo>
                    <a:pt x="1622" y="2678"/>
                  </a:lnTo>
                  <a:lnTo>
                    <a:pt x="1622" y="2960"/>
                  </a:lnTo>
                  <a:lnTo>
                    <a:pt x="1763" y="3242"/>
                  </a:lnTo>
                  <a:lnTo>
                    <a:pt x="1904" y="3524"/>
                  </a:lnTo>
                  <a:lnTo>
                    <a:pt x="2115" y="3806"/>
                  </a:lnTo>
                  <a:lnTo>
                    <a:pt x="2467" y="4088"/>
                  </a:lnTo>
                  <a:lnTo>
                    <a:pt x="2890" y="4300"/>
                  </a:lnTo>
                  <a:lnTo>
                    <a:pt x="3384" y="4511"/>
                  </a:lnTo>
                  <a:lnTo>
                    <a:pt x="4018" y="4722"/>
                  </a:lnTo>
                  <a:lnTo>
                    <a:pt x="4723" y="4863"/>
                  </a:lnTo>
                  <a:lnTo>
                    <a:pt x="4582" y="5004"/>
                  </a:lnTo>
                  <a:lnTo>
                    <a:pt x="4371" y="5075"/>
                  </a:lnTo>
                  <a:lnTo>
                    <a:pt x="3877" y="5075"/>
                  </a:lnTo>
                  <a:lnTo>
                    <a:pt x="2538" y="4863"/>
                  </a:lnTo>
                  <a:lnTo>
                    <a:pt x="1833" y="4793"/>
                  </a:lnTo>
                  <a:lnTo>
                    <a:pt x="1481" y="4863"/>
                  </a:lnTo>
                  <a:lnTo>
                    <a:pt x="1128" y="5004"/>
                  </a:lnTo>
                  <a:lnTo>
                    <a:pt x="846" y="5145"/>
                  </a:lnTo>
                  <a:lnTo>
                    <a:pt x="564" y="5427"/>
                  </a:lnTo>
                  <a:lnTo>
                    <a:pt x="283" y="5780"/>
                  </a:lnTo>
                  <a:lnTo>
                    <a:pt x="142" y="6273"/>
                  </a:lnTo>
                  <a:lnTo>
                    <a:pt x="71" y="6626"/>
                  </a:lnTo>
                  <a:lnTo>
                    <a:pt x="1" y="7048"/>
                  </a:lnTo>
                  <a:lnTo>
                    <a:pt x="71" y="7401"/>
                  </a:lnTo>
                  <a:lnTo>
                    <a:pt x="142" y="7753"/>
                  </a:lnTo>
                  <a:lnTo>
                    <a:pt x="212" y="8176"/>
                  </a:lnTo>
                  <a:lnTo>
                    <a:pt x="423" y="8529"/>
                  </a:lnTo>
                  <a:lnTo>
                    <a:pt x="564" y="8811"/>
                  </a:lnTo>
                  <a:lnTo>
                    <a:pt x="846" y="9163"/>
                  </a:lnTo>
                  <a:lnTo>
                    <a:pt x="1058" y="9374"/>
                  </a:lnTo>
                  <a:lnTo>
                    <a:pt x="1340" y="9586"/>
                  </a:lnTo>
                  <a:lnTo>
                    <a:pt x="1692" y="9727"/>
                  </a:lnTo>
                  <a:lnTo>
                    <a:pt x="1974" y="9868"/>
                  </a:lnTo>
                  <a:lnTo>
                    <a:pt x="2327" y="9868"/>
                  </a:lnTo>
                  <a:lnTo>
                    <a:pt x="2679" y="9797"/>
                  </a:lnTo>
                  <a:lnTo>
                    <a:pt x="3102" y="9656"/>
                  </a:lnTo>
                  <a:lnTo>
                    <a:pt x="3454" y="9374"/>
                  </a:lnTo>
                  <a:lnTo>
                    <a:pt x="4089" y="8670"/>
                  </a:lnTo>
                  <a:lnTo>
                    <a:pt x="4089" y="8952"/>
                  </a:lnTo>
                  <a:lnTo>
                    <a:pt x="4159" y="9163"/>
                  </a:lnTo>
                  <a:lnTo>
                    <a:pt x="4300" y="9304"/>
                  </a:lnTo>
                  <a:lnTo>
                    <a:pt x="4371" y="9445"/>
                  </a:lnTo>
                  <a:lnTo>
                    <a:pt x="4793" y="9656"/>
                  </a:lnTo>
                  <a:lnTo>
                    <a:pt x="5216" y="9797"/>
                  </a:lnTo>
                  <a:lnTo>
                    <a:pt x="5780" y="9797"/>
                  </a:lnTo>
                  <a:lnTo>
                    <a:pt x="6344" y="9656"/>
                  </a:lnTo>
                  <a:lnTo>
                    <a:pt x="6908" y="9515"/>
                  </a:lnTo>
                  <a:lnTo>
                    <a:pt x="7472" y="9304"/>
                  </a:lnTo>
                  <a:lnTo>
                    <a:pt x="8036" y="9022"/>
                  </a:lnTo>
                  <a:lnTo>
                    <a:pt x="8529" y="8670"/>
                  </a:lnTo>
                  <a:lnTo>
                    <a:pt x="8882" y="8317"/>
                  </a:lnTo>
                  <a:lnTo>
                    <a:pt x="9163" y="7894"/>
                  </a:lnTo>
                  <a:lnTo>
                    <a:pt x="9304" y="7542"/>
                  </a:lnTo>
                  <a:lnTo>
                    <a:pt x="9304" y="7330"/>
                  </a:lnTo>
                  <a:lnTo>
                    <a:pt x="9234" y="7119"/>
                  </a:lnTo>
                  <a:lnTo>
                    <a:pt x="9163" y="6907"/>
                  </a:lnTo>
                  <a:lnTo>
                    <a:pt x="9022" y="6696"/>
                  </a:lnTo>
                  <a:lnTo>
                    <a:pt x="8811" y="6485"/>
                  </a:lnTo>
                  <a:lnTo>
                    <a:pt x="8529" y="6344"/>
                  </a:lnTo>
                  <a:lnTo>
                    <a:pt x="9022" y="6132"/>
                  </a:lnTo>
                  <a:lnTo>
                    <a:pt x="9375" y="5780"/>
                  </a:lnTo>
                  <a:lnTo>
                    <a:pt x="9586" y="5427"/>
                  </a:lnTo>
                  <a:lnTo>
                    <a:pt x="9798" y="5004"/>
                  </a:lnTo>
                  <a:lnTo>
                    <a:pt x="9868" y="4511"/>
                  </a:lnTo>
                  <a:lnTo>
                    <a:pt x="9868" y="4018"/>
                  </a:lnTo>
                  <a:lnTo>
                    <a:pt x="9727" y="3595"/>
                  </a:lnTo>
                  <a:lnTo>
                    <a:pt x="9586" y="3101"/>
                  </a:lnTo>
                  <a:lnTo>
                    <a:pt x="9375" y="2678"/>
                  </a:lnTo>
                  <a:lnTo>
                    <a:pt x="9093" y="2396"/>
                  </a:lnTo>
                  <a:lnTo>
                    <a:pt x="8741" y="2115"/>
                  </a:lnTo>
                  <a:lnTo>
                    <a:pt x="8318" y="1974"/>
                  </a:lnTo>
                  <a:lnTo>
                    <a:pt x="7895" y="1903"/>
                  </a:lnTo>
                  <a:lnTo>
                    <a:pt x="7401" y="2044"/>
                  </a:lnTo>
                  <a:lnTo>
                    <a:pt x="6908" y="2255"/>
                  </a:lnTo>
                  <a:lnTo>
                    <a:pt x="6344" y="2749"/>
                  </a:lnTo>
                  <a:lnTo>
                    <a:pt x="6415" y="2115"/>
                  </a:lnTo>
                  <a:lnTo>
                    <a:pt x="6415" y="1621"/>
                  </a:lnTo>
                  <a:lnTo>
                    <a:pt x="6344" y="1198"/>
                  </a:lnTo>
                  <a:lnTo>
                    <a:pt x="6203" y="846"/>
                  </a:lnTo>
                  <a:lnTo>
                    <a:pt x="6062" y="564"/>
                  </a:lnTo>
                  <a:lnTo>
                    <a:pt x="5851" y="352"/>
                  </a:lnTo>
                  <a:lnTo>
                    <a:pt x="5569" y="141"/>
                  </a:lnTo>
                  <a:lnTo>
                    <a:pt x="5357" y="70"/>
                  </a:lnTo>
                  <a:lnTo>
                    <a:pt x="5005" y="0"/>
                  </a:lnTo>
                  <a:close/>
                </a:path>
              </a:pathLst>
            </a:custGeom>
            <a:solidFill>
              <a:srgbClr val="F7B22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73" name="Google Shape;573;p10"/>
            <p:cNvGrpSpPr/>
            <p:nvPr/>
          </p:nvGrpSpPr>
          <p:grpSpPr>
            <a:xfrm>
              <a:off x="1863325" y="2900650"/>
              <a:ext cx="206200" cy="244975"/>
              <a:chOff x="4157100" y="2900650"/>
              <a:chExt cx="206200" cy="244975"/>
            </a:xfrm>
          </p:grpSpPr>
          <p:sp>
            <p:nvSpPr>
              <p:cNvPr id="574" name="Google Shape;574;p10"/>
              <p:cNvSpPr/>
              <p:nvPr/>
            </p:nvSpPr>
            <p:spPr>
              <a:xfrm>
                <a:off x="4157100" y="3031050"/>
                <a:ext cx="51125" cy="114575"/>
              </a:xfrm>
              <a:custGeom>
                <a:avLst/>
                <a:gdLst/>
                <a:ahLst/>
                <a:cxnLst/>
                <a:rect l="l" t="t" r="r" b="b"/>
                <a:pathLst>
                  <a:path w="2045" h="4583" extrusionOk="0">
                    <a:moveTo>
                      <a:pt x="776" y="1622"/>
                    </a:moveTo>
                    <a:lnTo>
                      <a:pt x="917" y="2045"/>
                    </a:lnTo>
                    <a:lnTo>
                      <a:pt x="988" y="2538"/>
                    </a:lnTo>
                    <a:lnTo>
                      <a:pt x="988" y="2961"/>
                    </a:lnTo>
                    <a:lnTo>
                      <a:pt x="988" y="3454"/>
                    </a:lnTo>
                    <a:lnTo>
                      <a:pt x="776" y="3032"/>
                    </a:lnTo>
                    <a:lnTo>
                      <a:pt x="706" y="2609"/>
                    </a:lnTo>
                    <a:lnTo>
                      <a:pt x="706" y="2115"/>
                    </a:lnTo>
                    <a:lnTo>
                      <a:pt x="776" y="1622"/>
                    </a:lnTo>
                    <a:close/>
                    <a:moveTo>
                      <a:pt x="706" y="1"/>
                    </a:moveTo>
                    <a:lnTo>
                      <a:pt x="565" y="71"/>
                    </a:lnTo>
                    <a:lnTo>
                      <a:pt x="353" y="424"/>
                    </a:lnTo>
                    <a:lnTo>
                      <a:pt x="212" y="917"/>
                    </a:lnTo>
                    <a:lnTo>
                      <a:pt x="71" y="1481"/>
                    </a:lnTo>
                    <a:lnTo>
                      <a:pt x="1" y="2679"/>
                    </a:lnTo>
                    <a:lnTo>
                      <a:pt x="1" y="3102"/>
                    </a:lnTo>
                    <a:lnTo>
                      <a:pt x="71" y="3384"/>
                    </a:lnTo>
                    <a:lnTo>
                      <a:pt x="142" y="3595"/>
                    </a:lnTo>
                    <a:lnTo>
                      <a:pt x="424" y="3877"/>
                    </a:lnTo>
                    <a:lnTo>
                      <a:pt x="706" y="4159"/>
                    </a:lnTo>
                    <a:lnTo>
                      <a:pt x="988" y="4371"/>
                    </a:lnTo>
                    <a:lnTo>
                      <a:pt x="1340" y="4512"/>
                    </a:lnTo>
                    <a:lnTo>
                      <a:pt x="1622" y="4582"/>
                    </a:lnTo>
                    <a:lnTo>
                      <a:pt x="1763" y="4512"/>
                    </a:lnTo>
                    <a:lnTo>
                      <a:pt x="1833" y="4441"/>
                    </a:lnTo>
                    <a:lnTo>
                      <a:pt x="1974" y="4300"/>
                    </a:lnTo>
                    <a:lnTo>
                      <a:pt x="1974" y="4159"/>
                    </a:lnTo>
                    <a:lnTo>
                      <a:pt x="2045" y="3736"/>
                    </a:lnTo>
                    <a:lnTo>
                      <a:pt x="2045" y="3173"/>
                    </a:lnTo>
                    <a:lnTo>
                      <a:pt x="1974" y="2538"/>
                    </a:lnTo>
                    <a:lnTo>
                      <a:pt x="1833" y="1833"/>
                    </a:lnTo>
                    <a:lnTo>
                      <a:pt x="1622" y="1199"/>
                    </a:lnTo>
                    <a:lnTo>
                      <a:pt x="1410" y="635"/>
                    </a:lnTo>
                    <a:lnTo>
                      <a:pt x="1129" y="212"/>
                    </a:lnTo>
                    <a:lnTo>
                      <a:pt x="988" y="71"/>
                    </a:lnTo>
                    <a:lnTo>
                      <a:pt x="847" y="1"/>
                    </a:lnTo>
                    <a:close/>
                  </a:path>
                </a:pathLst>
              </a:custGeom>
              <a:solidFill>
                <a:srgbClr val="97BF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5" name="Google Shape;575;p10"/>
              <p:cNvSpPr/>
              <p:nvPr/>
            </p:nvSpPr>
            <p:spPr>
              <a:xfrm>
                <a:off x="4169450" y="2900650"/>
                <a:ext cx="88125" cy="104000"/>
              </a:xfrm>
              <a:custGeom>
                <a:avLst/>
                <a:gdLst/>
                <a:ahLst/>
                <a:cxnLst/>
                <a:rect l="l" t="t" r="r" b="b"/>
                <a:pathLst>
                  <a:path w="3525" h="4160" extrusionOk="0">
                    <a:moveTo>
                      <a:pt x="3031" y="1"/>
                    </a:moveTo>
                    <a:lnTo>
                      <a:pt x="2960" y="142"/>
                    </a:lnTo>
                    <a:lnTo>
                      <a:pt x="2749" y="494"/>
                    </a:lnTo>
                    <a:lnTo>
                      <a:pt x="2326" y="1692"/>
                    </a:lnTo>
                    <a:lnTo>
                      <a:pt x="2044" y="2327"/>
                    </a:lnTo>
                    <a:lnTo>
                      <a:pt x="1692" y="2891"/>
                    </a:lnTo>
                    <a:lnTo>
                      <a:pt x="1339" y="3314"/>
                    </a:lnTo>
                    <a:lnTo>
                      <a:pt x="1128" y="3455"/>
                    </a:lnTo>
                    <a:lnTo>
                      <a:pt x="846" y="3596"/>
                    </a:lnTo>
                    <a:lnTo>
                      <a:pt x="1128" y="2679"/>
                    </a:lnTo>
                    <a:lnTo>
                      <a:pt x="1410" y="1974"/>
                    </a:lnTo>
                    <a:lnTo>
                      <a:pt x="1903" y="1270"/>
                    </a:lnTo>
                    <a:lnTo>
                      <a:pt x="2538" y="565"/>
                    </a:lnTo>
                    <a:lnTo>
                      <a:pt x="2538" y="494"/>
                    </a:lnTo>
                    <a:lnTo>
                      <a:pt x="2467" y="565"/>
                    </a:lnTo>
                    <a:lnTo>
                      <a:pt x="1833" y="847"/>
                    </a:lnTo>
                    <a:lnTo>
                      <a:pt x="1128" y="1270"/>
                    </a:lnTo>
                    <a:lnTo>
                      <a:pt x="846" y="1481"/>
                    </a:lnTo>
                    <a:lnTo>
                      <a:pt x="705" y="1692"/>
                    </a:lnTo>
                    <a:lnTo>
                      <a:pt x="353" y="2256"/>
                    </a:lnTo>
                    <a:lnTo>
                      <a:pt x="71" y="2891"/>
                    </a:lnTo>
                    <a:lnTo>
                      <a:pt x="0" y="3243"/>
                    </a:lnTo>
                    <a:lnTo>
                      <a:pt x="0" y="3596"/>
                    </a:lnTo>
                    <a:lnTo>
                      <a:pt x="141" y="3878"/>
                    </a:lnTo>
                    <a:lnTo>
                      <a:pt x="353" y="4089"/>
                    </a:lnTo>
                    <a:lnTo>
                      <a:pt x="635" y="4159"/>
                    </a:lnTo>
                    <a:lnTo>
                      <a:pt x="916" y="4159"/>
                    </a:lnTo>
                    <a:lnTo>
                      <a:pt x="1269" y="4018"/>
                    </a:lnTo>
                    <a:lnTo>
                      <a:pt x="1551" y="3878"/>
                    </a:lnTo>
                    <a:lnTo>
                      <a:pt x="1903" y="3596"/>
                    </a:lnTo>
                    <a:lnTo>
                      <a:pt x="2185" y="3243"/>
                    </a:lnTo>
                    <a:lnTo>
                      <a:pt x="2820" y="2468"/>
                    </a:lnTo>
                    <a:lnTo>
                      <a:pt x="3242" y="1622"/>
                    </a:lnTo>
                    <a:lnTo>
                      <a:pt x="3383" y="1199"/>
                    </a:lnTo>
                    <a:lnTo>
                      <a:pt x="3454" y="847"/>
                    </a:lnTo>
                    <a:lnTo>
                      <a:pt x="3524" y="494"/>
                    </a:lnTo>
                    <a:lnTo>
                      <a:pt x="3454" y="283"/>
                    </a:lnTo>
                    <a:lnTo>
                      <a:pt x="3313" y="71"/>
                    </a:lnTo>
                    <a:lnTo>
                      <a:pt x="3101" y="1"/>
                    </a:lnTo>
                    <a:close/>
                  </a:path>
                </a:pathLst>
              </a:custGeom>
              <a:solidFill>
                <a:srgbClr val="97BF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6" name="Google Shape;576;p10"/>
              <p:cNvSpPr/>
              <p:nvPr/>
            </p:nvSpPr>
            <p:spPr>
              <a:xfrm>
                <a:off x="4217025" y="3024000"/>
                <a:ext cx="146275" cy="104000"/>
              </a:xfrm>
              <a:custGeom>
                <a:avLst/>
                <a:gdLst/>
                <a:ahLst/>
                <a:cxnLst/>
                <a:rect l="l" t="t" r="r" b="b"/>
                <a:pathLst>
                  <a:path w="5851" h="4160" extrusionOk="0">
                    <a:moveTo>
                      <a:pt x="987" y="1"/>
                    </a:moveTo>
                    <a:lnTo>
                      <a:pt x="635" y="71"/>
                    </a:lnTo>
                    <a:lnTo>
                      <a:pt x="494" y="142"/>
                    </a:lnTo>
                    <a:lnTo>
                      <a:pt x="705" y="142"/>
                    </a:lnTo>
                    <a:lnTo>
                      <a:pt x="917" y="212"/>
                    </a:lnTo>
                    <a:lnTo>
                      <a:pt x="1198" y="283"/>
                    </a:lnTo>
                    <a:lnTo>
                      <a:pt x="1833" y="635"/>
                    </a:lnTo>
                    <a:lnTo>
                      <a:pt x="2467" y="1129"/>
                    </a:lnTo>
                    <a:lnTo>
                      <a:pt x="3665" y="2186"/>
                    </a:lnTo>
                    <a:lnTo>
                      <a:pt x="4441" y="2961"/>
                    </a:lnTo>
                    <a:lnTo>
                      <a:pt x="3947" y="2961"/>
                    </a:lnTo>
                    <a:lnTo>
                      <a:pt x="3242" y="2820"/>
                    </a:lnTo>
                    <a:lnTo>
                      <a:pt x="2467" y="2609"/>
                    </a:lnTo>
                    <a:lnTo>
                      <a:pt x="1692" y="2327"/>
                    </a:lnTo>
                    <a:lnTo>
                      <a:pt x="987" y="1904"/>
                    </a:lnTo>
                    <a:lnTo>
                      <a:pt x="423" y="1481"/>
                    </a:lnTo>
                    <a:lnTo>
                      <a:pt x="212" y="1269"/>
                    </a:lnTo>
                    <a:lnTo>
                      <a:pt x="71" y="988"/>
                    </a:lnTo>
                    <a:lnTo>
                      <a:pt x="0" y="706"/>
                    </a:lnTo>
                    <a:lnTo>
                      <a:pt x="0" y="988"/>
                    </a:lnTo>
                    <a:lnTo>
                      <a:pt x="71" y="1481"/>
                    </a:lnTo>
                    <a:lnTo>
                      <a:pt x="282" y="1974"/>
                    </a:lnTo>
                    <a:lnTo>
                      <a:pt x="635" y="2468"/>
                    </a:lnTo>
                    <a:lnTo>
                      <a:pt x="1057" y="2891"/>
                    </a:lnTo>
                    <a:lnTo>
                      <a:pt x="1480" y="3243"/>
                    </a:lnTo>
                    <a:lnTo>
                      <a:pt x="2044" y="3525"/>
                    </a:lnTo>
                    <a:lnTo>
                      <a:pt x="2538" y="3807"/>
                    </a:lnTo>
                    <a:lnTo>
                      <a:pt x="3101" y="4018"/>
                    </a:lnTo>
                    <a:lnTo>
                      <a:pt x="3665" y="4089"/>
                    </a:lnTo>
                    <a:lnTo>
                      <a:pt x="4229" y="4159"/>
                    </a:lnTo>
                    <a:lnTo>
                      <a:pt x="4723" y="4159"/>
                    </a:lnTo>
                    <a:lnTo>
                      <a:pt x="5146" y="4018"/>
                    </a:lnTo>
                    <a:lnTo>
                      <a:pt x="5498" y="3807"/>
                    </a:lnTo>
                    <a:lnTo>
                      <a:pt x="5709" y="3455"/>
                    </a:lnTo>
                    <a:lnTo>
                      <a:pt x="5850" y="3032"/>
                    </a:lnTo>
                    <a:lnTo>
                      <a:pt x="5850" y="2750"/>
                    </a:lnTo>
                    <a:lnTo>
                      <a:pt x="5780" y="2397"/>
                    </a:lnTo>
                    <a:lnTo>
                      <a:pt x="5568" y="2115"/>
                    </a:lnTo>
                    <a:lnTo>
                      <a:pt x="5286" y="1763"/>
                    </a:lnTo>
                    <a:lnTo>
                      <a:pt x="5005" y="1481"/>
                    </a:lnTo>
                    <a:lnTo>
                      <a:pt x="4582" y="1199"/>
                    </a:lnTo>
                    <a:lnTo>
                      <a:pt x="3736" y="635"/>
                    </a:lnTo>
                    <a:lnTo>
                      <a:pt x="2749" y="283"/>
                    </a:lnTo>
                    <a:lnTo>
                      <a:pt x="1762" y="1"/>
                    </a:lnTo>
                    <a:close/>
                  </a:path>
                </a:pathLst>
              </a:custGeom>
              <a:solidFill>
                <a:srgbClr val="97BF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77" name="Google Shape;577;p10"/>
            <p:cNvGrpSpPr/>
            <p:nvPr/>
          </p:nvGrpSpPr>
          <p:grpSpPr>
            <a:xfrm>
              <a:off x="1923250" y="773800"/>
              <a:ext cx="290750" cy="361250"/>
              <a:chOff x="4217025" y="773800"/>
              <a:chExt cx="290750" cy="361250"/>
            </a:xfrm>
          </p:grpSpPr>
          <p:sp>
            <p:nvSpPr>
              <p:cNvPr id="578" name="Google Shape;578;p10"/>
              <p:cNvSpPr/>
              <p:nvPr/>
            </p:nvSpPr>
            <p:spPr>
              <a:xfrm>
                <a:off x="4231125" y="773800"/>
                <a:ext cx="56400" cy="135700"/>
              </a:xfrm>
              <a:custGeom>
                <a:avLst/>
                <a:gdLst/>
                <a:ahLst/>
                <a:cxnLst/>
                <a:rect l="l" t="t" r="r" b="b"/>
                <a:pathLst>
                  <a:path w="2256" h="5428" extrusionOk="0">
                    <a:moveTo>
                      <a:pt x="423" y="1128"/>
                    </a:moveTo>
                    <a:lnTo>
                      <a:pt x="846" y="1762"/>
                    </a:lnTo>
                    <a:lnTo>
                      <a:pt x="1057" y="2397"/>
                    </a:lnTo>
                    <a:lnTo>
                      <a:pt x="1198" y="3102"/>
                    </a:lnTo>
                    <a:lnTo>
                      <a:pt x="1198" y="3806"/>
                    </a:lnTo>
                    <a:lnTo>
                      <a:pt x="987" y="3524"/>
                    </a:lnTo>
                    <a:lnTo>
                      <a:pt x="775" y="3243"/>
                    </a:lnTo>
                    <a:lnTo>
                      <a:pt x="634" y="2961"/>
                    </a:lnTo>
                    <a:lnTo>
                      <a:pt x="493" y="2608"/>
                    </a:lnTo>
                    <a:lnTo>
                      <a:pt x="423" y="1903"/>
                    </a:lnTo>
                    <a:lnTo>
                      <a:pt x="423" y="1128"/>
                    </a:lnTo>
                    <a:close/>
                    <a:moveTo>
                      <a:pt x="0" y="0"/>
                    </a:moveTo>
                    <a:lnTo>
                      <a:pt x="0" y="776"/>
                    </a:lnTo>
                    <a:lnTo>
                      <a:pt x="71" y="2467"/>
                    </a:lnTo>
                    <a:lnTo>
                      <a:pt x="212" y="3454"/>
                    </a:lnTo>
                    <a:lnTo>
                      <a:pt x="353" y="4300"/>
                    </a:lnTo>
                    <a:lnTo>
                      <a:pt x="493" y="4652"/>
                    </a:lnTo>
                    <a:lnTo>
                      <a:pt x="705" y="5005"/>
                    </a:lnTo>
                    <a:lnTo>
                      <a:pt x="916" y="5216"/>
                    </a:lnTo>
                    <a:lnTo>
                      <a:pt x="1128" y="5357"/>
                    </a:lnTo>
                    <a:lnTo>
                      <a:pt x="1480" y="5428"/>
                    </a:lnTo>
                    <a:lnTo>
                      <a:pt x="1762" y="5357"/>
                    </a:lnTo>
                    <a:lnTo>
                      <a:pt x="1974" y="5216"/>
                    </a:lnTo>
                    <a:lnTo>
                      <a:pt x="2115" y="4934"/>
                    </a:lnTo>
                    <a:lnTo>
                      <a:pt x="2185" y="4582"/>
                    </a:lnTo>
                    <a:lnTo>
                      <a:pt x="2256" y="4229"/>
                    </a:lnTo>
                    <a:lnTo>
                      <a:pt x="2185" y="3736"/>
                    </a:lnTo>
                    <a:lnTo>
                      <a:pt x="2115" y="3243"/>
                    </a:lnTo>
                    <a:lnTo>
                      <a:pt x="1974" y="2749"/>
                    </a:lnTo>
                    <a:lnTo>
                      <a:pt x="1833" y="2185"/>
                    </a:lnTo>
                    <a:lnTo>
                      <a:pt x="1621" y="1692"/>
                    </a:lnTo>
                    <a:lnTo>
                      <a:pt x="1339" y="1269"/>
                    </a:lnTo>
                    <a:lnTo>
                      <a:pt x="1057" y="846"/>
                    </a:lnTo>
                    <a:lnTo>
                      <a:pt x="705" y="423"/>
                    </a:lnTo>
                    <a:lnTo>
                      <a:pt x="353" y="141"/>
                    </a:lnTo>
                    <a:lnTo>
                      <a:pt x="0" y="0"/>
                    </a:lnTo>
                    <a:close/>
                  </a:path>
                </a:pathLst>
              </a:custGeom>
              <a:solidFill>
                <a:srgbClr val="BDCC6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9" name="Google Shape;579;p10"/>
              <p:cNvSpPr/>
              <p:nvPr/>
            </p:nvSpPr>
            <p:spPr>
              <a:xfrm>
                <a:off x="4291025" y="858375"/>
                <a:ext cx="216750" cy="109275"/>
              </a:xfrm>
              <a:custGeom>
                <a:avLst/>
                <a:gdLst/>
                <a:ahLst/>
                <a:cxnLst/>
                <a:rect l="l" t="t" r="r" b="b"/>
                <a:pathLst>
                  <a:path w="8670" h="4371" extrusionOk="0">
                    <a:moveTo>
                      <a:pt x="5851" y="1904"/>
                    </a:moveTo>
                    <a:lnTo>
                      <a:pt x="5075" y="2397"/>
                    </a:lnTo>
                    <a:lnTo>
                      <a:pt x="4300" y="2820"/>
                    </a:lnTo>
                    <a:lnTo>
                      <a:pt x="3525" y="3102"/>
                    </a:lnTo>
                    <a:lnTo>
                      <a:pt x="2749" y="3313"/>
                    </a:lnTo>
                    <a:lnTo>
                      <a:pt x="1199" y="3595"/>
                    </a:lnTo>
                    <a:lnTo>
                      <a:pt x="2326" y="3031"/>
                    </a:lnTo>
                    <a:lnTo>
                      <a:pt x="3454" y="2608"/>
                    </a:lnTo>
                    <a:lnTo>
                      <a:pt x="4652" y="2186"/>
                    </a:lnTo>
                    <a:lnTo>
                      <a:pt x="5851" y="1904"/>
                    </a:lnTo>
                    <a:close/>
                    <a:moveTo>
                      <a:pt x="8388" y="0"/>
                    </a:moveTo>
                    <a:lnTo>
                      <a:pt x="8177" y="141"/>
                    </a:lnTo>
                    <a:lnTo>
                      <a:pt x="7472" y="423"/>
                    </a:lnTo>
                    <a:lnTo>
                      <a:pt x="6344" y="776"/>
                    </a:lnTo>
                    <a:lnTo>
                      <a:pt x="3454" y="1833"/>
                    </a:lnTo>
                    <a:lnTo>
                      <a:pt x="2045" y="2397"/>
                    </a:lnTo>
                    <a:lnTo>
                      <a:pt x="1410" y="2679"/>
                    </a:lnTo>
                    <a:lnTo>
                      <a:pt x="846" y="2961"/>
                    </a:lnTo>
                    <a:lnTo>
                      <a:pt x="423" y="3243"/>
                    </a:lnTo>
                    <a:lnTo>
                      <a:pt x="141" y="3595"/>
                    </a:lnTo>
                    <a:lnTo>
                      <a:pt x="1" y="3877"/>
                    </a:lnTo>
                    <a:lnTo>
                      <a:pt x="1" y="4018"/>
                    </a:lnTo>
                    <a:lnTo>
                      <a:pt x="1" y="4159"/>
                    </a:lnTo>
                    <a:lnTo>
                      <a:pt x="71" y="4230"/>
                    </a:lnTo>
                    <a:lnTo>
                      <a:pt x="282" y="4300"/>
                    </a:lnTo>
                    <a:lnTo>
                      <a:pt x="776" y="4371"/>
                    </a:lnTo>
                    <a:lnTo>
                      <a:pt x="1481" y="4300"/>
                    </a:lnTo>
                    <a:lnTo>
                      <a:pt x="2256" y="4230"/>
                    </a:lnTo>
                    <a:lnTo>
                      <a:pt x="3807" y="3877"/>
                    </a:lnTo>
                    <a:lnTo>
                      <a:pt x="4793" y="3525"/>
                    </a:lnTo>
                    <a:lnTo>
                      <a:pt x="5498" y="3313"/>
                    </a:lnTo>
                    <a:lnTo>
                      <a:pt x="6203" y="2961"/>
                    </a:lnTo>
                    <a:lnTo>
                      <a:pt x="6908" y="2608"/>
                    </a:lnTo>
                    <a:lnTo>
                      <a:pt x="7542" y="2186"/>
                    </a:lnTo>
                    <a:lnTo>
                      <a:pt x="7895" y="1692"/>
                    </a:lnTo>
                    <a:lnTo>
                      <a:pt x="8459" y="776"/>
                    </a:lnTo>
                    <a:lnTo>
                      <a:pt x="8600" y="423"/>
                    </a:lnTo>
                    <a:lnTo>
                      <a:pt x="8670" y="141"/>
                    </a:lnTo>
                    <a:lnTo>
                      <a:pt x="8600" y="0"/>
                    </a:lnTo>
                    <a:close/>
                  </a:path>
                </a:pathLst>
              </a:custGeom>
              <a:solidFill>
                <a:srgbClr val="BDCC6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0" name="Google Shape;580;p10"/>
              <p:cNvSpPr/>
              <p:nvPr/>
            </p:nvSpPr>
            <p:spPr>
              <a:xfrm>
                <a:off x="4217025" y="1004625"/>
                <a:ext cx="68750" cy="130425"/>
              </a:xfrm>
              <a:custGeom>
                <a:avLst/>
                <a:gdLst/>
                <a:ahLst/>
                <a:cxnLst/>
                <a:rect l="l" t="t" r="r" b="b"/>
                <a:pathLst>
                  <a:path w="2750" h="5217" extrusionOk="0">
                    <a:moveTo>
                      <a:pt x="1974" y="1"/>
                    </a:moveTo>
                    <a:lnTo>
                      <a:pt x="2115" y="142"/>
                    </a:lnTo>
                    <a:lnTo>
                      <a:pt x="2044" y="565"/>
                    </a:lnTo>
                    <a:lnTo>
                      <a:pt x="1833" y="1551"/>
                    </a:lnTo>
                    <a:lnTo>
                      <a:pt x="1480" y="2679"/>
                    </a:lnTo>
                    <a:lnTo>
                      <a:pt x="1269" y="3172"/>
                    </a:lnTo>
                    <a:lnTo>
                      <a:pt x="1057" y="3525"/>
                    </a:lnTo>
                    <a:lnTo>
                      <a:pt x="987" y="2891"/>
                    </a:lnTo>
                    <a:lnTo>
                      <a:pt x="1057" y="1833"/>
                    </a:lnTo>
                    <a:lnTo>
                      <a:pt x="1128" y="1340"/>
                    </a:lnTo>
                    <a:lnTo>
                      <a:pt x="1269" y="847"/>
                    </a:lnTo>
                    <a:lnTo>
                      <a:pt x="1410" y="494"/>
                    </a:lnTo>
                    <a:lnTo>
                      <a:pt x="1551" y="424"/>
                    </a:lnTo>
                    <a:lnTo>
                      <a:pt x="1621" y="353"/>
                    </a:lnTo>
                    <a:lnTo>
                      <a:pt x="1621" y="353"/>
                    </a:lnTo>
                    <a:lnTo>
                      <a:pt x="1410" y="424"/>
                    </a:lnTo>
                    <a:lnTo>
                      <a:pt x="1198" y="565"/>
                    </a:lnTo>
                    <a:lnTo>
                      <a:pt x="987" y="847"/>
                    </a:lnTo>
                    <a:lnTo>
                      <a:pt x="776" y="1128"/>
                    </a:lnTo>
                    <a:lnTo>
                      <a:pt x="423" y="1763"/>
                    </a:lnTo>
                    <a:lnTo>
                      <a:pt x="141" y="2538"/>
                    </a:lnTo>
                    <a:lnTo>
                      <a:pt x="0" y="3313"/>
                    </a:lnTo>
                    <a:lnTo>
                      <a:pt x="0" y="4018"/>
                    </a:lnTo>
                    <a:lnTo>
                      <a:pt x="0" y="4371"/>
                    </a:lnTo>
                    <a:lnTo>
                      <a:pt x="71" y="4653"/>
                    </a:lnTo>
                    <a:lnTo>
                      <a:pt x="212" y="4864"/>
                    </a:lnTo>
                    <a:lnTo>
                      <a:pt x="353" y="5005"/>
                    </a:lnTo>
                    <a:lnTo>
                      <a:pt x="705" y="5146"/>
                    </a:lnTo>
                    <a:lnTo>
                      <a:pt x="987" y="5217"/>
                    </a:lnTo>
                    <a:lnTo>
                      <a:pt x="1269" y="5076"/>
                    </a:lnTo>
                    <a:lnTo>
                      <a:pt x="1551" y="4935"/>
                    </a:lnTo>
                    <a:lnTo>
                      <a:pt x="1833" y="4653"/>
                    </a:lnTo>
                    <a:lnTo>
                      <a:pt x="2044" y="4300"/>
                    </a:lnTo>
                    <a:lnTo>
                      <a:pt x="2326" y="3877"/>
                    </a:lnTo>
                    <a:lnTo>
                      <a:pt x="2467" y="3454"/>
                    </a:lnTo>
                    <a:lnTo>
                      <a:pt x="2608" y="2961"/>
                    </a:lnTo>
                    <a:lnTo>
                      <a:pt x="2749" y="2468"/>
                    </a:lnTo>
                    <a:lnTo>
                      <a:pt x="2749" y="1974"/>
                    </a:lnTo>
                    <a:lnTo>
                      <a:pt x="2749" y="1481"/>
                    </a:lnTo>
                    <a:lnTo>
                      <a:pt x="2679" y="1058"/>
                    </a:lnTo>
                    <a:lnTo>
                      <a:pt x="2538" y="635"/>
                    </a:lnTo>
                    <a:lnTo>
                      <a:pt x="2326" y="283"/>
                    </a:lnTo>
                    <a:lnTo>
                      <a:pt x="1974" y="1"/>
                    </a:lnTo>
                    <a:close/>
                  </a:path>
                </a:pathLst>
              </a:custGeom>
              <a:solidFill>
                <a:srgbClr val="BDCC6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81" name="Google Shape;581;p10"/>
            <p:cNvGrpSpPr/>
            <p:nvPr/>
          </p:nvGrpSpPr>
          <p:grpSpPr>
            <a:xfrm>
              <a:off x="959375" y="2320925"/>
              <a:ext cx="149800" cy="299575"/>
              <a:chOff x="3253150" y="2320925"/>
              <a:chExt cx="149800" cy="299575"/>
            </a:xfrm>
          </p:grpSpPr>
          <p:sp>
            <p:nvSpPr>
              <p:cNvPr id="582" name="Google Shape;582;p10"/>
              <p:cNvSpPr/>
              <p:nvPr/>
            </p:nvSpPr>
            <p:spPr>
              <a:xfrm>
                <a:off x="3290150" y="2476000"/>
                <a:ext cx="112800" cy="144500"/>
              </a:xfrm>
              <a:custGeom>
                <a:avLst/>
                <a:gdLst/>
                <a:ahLst/>
                <a:cxnLst/>
                <a:rect l="l" t="t" r="r" b="b"/>
                <a:pathLst>
                  <a:path w="4512" h="5780" extrusionOk="0">
                    <a:moveTo>
                      <a:pt x="2397" y="1480"/>
                    </a:moveTo>
                    <a:lnTo>
                      <a:pt x="1622" y="2467"/>
                    </a:lnTo>
                    <a:lnTo>
                      <a:pt x="1199" y="3101"/>
                    </a:lnTo>
                    <a:lnTo>
                      <a:pt x="917" y="3665"/>
                    </a:lnTo>
                    <a:lnTo>
                      <a:pt x="1270" y="2749"/>
                    </a:lnTo>
                    <a:lnTo>
                      <a:pt x="1481" y="2397"/>
                    </a:lnTo>
                    <a:lnTo>
                      <a:pt x="1763" y="2044"/>
                    </a:lnTo>
                    <a:lnTo>
                      <a:pt x="2045" y="1762"/>
                    </a:lnTo>
                    <a:lnTo>
                      <a:pt x="2397" y="1480"/>
                    </a:lnTo>
                    <a:close/>
                    <a:moveTo>
                      <a:pt x="3455" y="1762"/>
                    </a:moveTo>
                    <a:lnTo>
                      <a:pt x="3384" y="2115"/>
                    </a:lnTo>
                    <a:lnTo>
                      <a:pt x="3173" y="2608"/>
                    </a:lnTo>
                    <a:lnTo>
                      <a:pt x="2820" y="3172"/>
                    </a:lnTo>
                    <a:lnTo>
                      <a:pt x="2468" y="3806"/>
                    </a:lnTo>
                    <a:lnTo>
                      <a:pt x="2045" y="4370"/>
                    </a:lnTo>
                    <a:lnTo>
                      <a:pt x="1833" y="4511"/>
                    </a:lnTo>
                    <a:lnTo>
                      <a:pt x="1622" y="4723"/>
                    </a:lnTo>
                    <a:lnTo>
                      <a:pt x="1411" y="4793"/>
                    </a:lnTo>
                    <a:lnTo>
                      <a:pt x="1199" y="4793"/>
                    </a:lnTo>
                    <a:lnTo>
                      <a:pt x="1058" y="4652"/>
                    </a:lnTo>
                    <a:lnTo>
                      <a:pt x="917" y="4511"/>
                    </a:lnTo>
                    <a:lnTo>
                      <a:pt x="1270" y="4229"/>
                    </a:lnTo>
                    <a:lnTo>
                      <a:pt x="1622" y="3877"/>
                    </a:lnTo>
                    <a:lnTo>
                      <a:pt x="1904" y="3524"/>
                    </a:lnTo>
                    <a:lnTo>
                      <a:pt x="2186" y="3101"/>
                    </a:lnTo>
                    <a:lnTo>
                      <a:pt x="3455" y="1762"/>
                    </a:lnTo>
                    <a:close/>
                    <a:moveTo>
                      <a:pt x="2609" y="0"/>
                    </a:moveTo>
                    <a:lnTo>
                      <a:pt x="2397" y="71"/>
                    </a:lnTo>
                    <a:lnTo>
                      <a:pt x="2186" y="212"/>
                    </a:lnTo>
                    <a:lnTo>
                      <a:pt x="2045" y="423"/>
                    </a:lnTo>
                    <a:lnTo>
                      <a:pt x="1833" y="705"/>
                    </a:lnTo>
                    <a:lnTo>
                      <a:pt x="1763" y="987"/>
                    </a:lnTo>
                    <a:lnTo>
                      <a:pt x="1763" y="1057"/>
                    </a:lnTo>
                    <a:lnTo>
                      <a:pt x="1833" y="1057"/>
                    </a:lnTo>
                    <a:lnTo>
                      <a:pt x="2045" y="1128"/>
                    </a:lnTo>
                    <a:lnTo>
                      <a:pt x="2256" y="1057"/>
                    </a:lnTo>
                    <a:lnTo>
                      <a:pt x="2820" y="916"/>
                    </a:lnTo>
                    <a:lnTo>
                      <a:pt x="3032" y="846"/>
                    </a:lnTo>
                    <a:lnTo>
                      <a:pt x="2609" y="1198"/>
                    </a:lnTo>
                    <a:lnTo>
                      <a:pt x="2115" y="1410"/>
                    </a:lnTo>
                    <a:lnTo>
                      <a:pt x="1199" y="1974"/>
                    </a:lnTo>
                    <a:lnTo>
                      <a:pt x="847" y="2256"/>
                    </a:lnTo>
                    <a:lnTo>
                      <a:pt x="494" y="2608"/>
                    </a:lnTo>
                    <a:lnTo>
                      <a:pt x="212" y="3101"/>
                    </a:lnTo>
                    <a:lnTo>
                      <a:pt x="1" y="3665"/>
                    </a:lnTo>
                    <a:lnTo>
                      <a:pt x="1" y="4229"/>
                    </a:lnTo>
                    <a:lnTo>
                      <a:pt x="71" y="4723"/>
                    </a:lnTo>
                    <a:lnTo>
                      <a:pt x="212" y="5145"/>
                    </a:lnTo>
                    <a:lnTo>
                      <a:pt x="494" y="5498"/>
                    </a:lnTo>
                    <a:lnTo>
                      <a:pt x="847" y="5709"/>
                    </a:lnTo>
                    <a:lnTo>
                      <a:pt x="1340" y="5780"/>
                    </a:lnTo>
                    <a:lnTo>
                      <a:pt x="1833" y="5709"/>
                    </a:lnTo>
                    <a:lnTo>
                      <a:pt x="2397" y="5427"/>
                    </a:lnTo>
                    <a:lnTo>
                      <a:pt x="2891" y="5005"/>
                    </a:lnTo>
                    <a:lnTo>
                      <a:pt x="3455" y="4441"/>
                    </a:lnTo>
                    <a:lnTo>
                      <a:pt x="3877" y="3736"/>
                    </a:lnTo>
                    <a:lnTo>
                      <a:pt x="4230" y="2960"/>
                    </a:lnTo>
                    <a:lnTo>
                      <a:pt x="4371" y="2608"/>
                    </a:lnTo>
                    <a:lnTo>
                      <a:pt x="4441" y="2185"/>
                    </a:lnTo>
                    <a:lnTo>
                      <a:pt x="4512" y="1833"/>
                    </a:lnTo>
                    <a:lnTo>
                      <a:pt x="4441" y="1480"/>
                    </a:lnTo>
                    <a:lnTo>
                      <a:pt x="4371" y="1128"/>
                    </a:lnTo>
                    <a:lnTo>
                      <a:pt x="4230" y="775"/>
                    </a:lnTo>
                    <a:lnTo>
                      <a:pt x="4018" y="494"/>
                    </a:lnTo>
                    <a:lnTo>
                      <a:pt x="3666" y="282"/>
                    </a:lnTo>
                    <a:lnTo>
                      <a:pt x="3384" y="141"/>
                    </a:lnTo>
                    <a:lnTo>
                      <a:pt x="3102" y="0"/>
                    </a:lnTo>
                    <a:close/>
                  </a:path>
                </a:pathLst>
              </a:custGeom>
              <a:solidFill>
                <a:srgbClr val="F7B22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3" name="Google Shape;583;p10"/>
              <p:cNvSpPr/>
              <p:nvPr/>
            </p:nvSpPr>
            <p:spPr>
              <a:xfrm>
                <a:off x="3253150" y="2320925"/>
                <a:ext cx="100475" cy="130425"/>
              </a:xfrm>
              <a:custGeom>
                <a:avLst/>
                <a:gdLst/>
                <a:ahLst/>
                <a:cxnLst/>
                <a:rect l="l" t="t" r="r" b="b"/>
                <a:pathLst>
                  <a:path w="4019" h="5217" extrusionOk="0">
                    <a:moveTo>
                      <a:pt x="2045" y="1128"/>
                    </a:moveTo>
                    <a:lnTo>
                      <a:pt x="2186" y="1199"/>
                    </a:lnTo>
                    <a:lnTo>
                      <a:pt x="2397" y="1410"/>
                    </a:lnTo>
                    <a:lnTo>
                      <a:pt x="2609" y="1763"/>
                    </a:lnTo>
                    <a:lnTo>
                      <a:pt x="2750" y="2256"/>
                    </a:lnTo>
                    <a:lnTo>
                      <a:pt x="2820" y="2749"/>
                    </a:lnTo>
                    <a:lnTo>
                      <a:pt x="2750" y="3243"/>
                    </a:lnTo>
                    <a:lnTo>
                      <a:pt x="2679" y="3525"/>
                    </a:lnTo>
                    <a:lnTo>
                      <a:pt x="2609" y="3736"/>
                    </a:lnTo>
                    <a:lnTo>
                      <a:pt x="2256" y="3243"/>
                    </a:lnTo>
                    <a:lnTo>
                      <a:pt x="1904" y="2608"/>
                    </a:lnTo>
                    <a:lnTo>
                      <a:pt x="1763" y="2327"/>
                    </a:lnTo>
                    <a:lnTo>
                      <a:pt x="1622" y="1974"/>
                    </a:lnTo>
                    <a:lnTo>
                      <a:pt x="1622" y="1692"/>
                    </a:lnTo>
                    <a:lnTo>
                      <a:pt x="1692" y="1410"/>
                    </a:lnTo>
                    <a:lnTo>
                      <a:pt x="1833" y="1269"/>
                    </a:lnTo>
                    <a:lnTo>
                      <a:pt x="1904" y="1128"/>
                    </a:lnTo>
                    <a:close/>
                    <a:moveTo>
                      <a:pt x="846" y="1481"/>
                    </a:moveTo>
                    <a:lnTo>
                      <a:pt x="987" y="1692"/>
                    </a:lnTo>
                    <a:lnTo>
                      <a:pt x="1128" y="2045"/>
                    </a:lnTo>
                    <a:lnTo>
                      <a:pt x="1199" y="2679"/>
                    </a:lnTo>
                    <a:lnTo>
                      <a:pt x="1340" y="3454"/>
                    </a:lnTo>
                    <a:lnTo>
                      <a:pt x="1481" y="3807"/>
                    </a:lnTo>
                    <a:lnTo>
                      <a:pt x="1622" y="4089"/>
                    </a:lnTo>
                    <a:lnTo>
                      <a:pt x="776" y="3454"/>
                    </a:lnTo>
                    <a:lnTo>
                      <a:pt x="706" y="3243"/>
                    </a:lnTo>
                    <a:lnTo>
                      <a:pt x="635" y="2961"/>
                    </a:lnTo>
                    <a:lnTo>
                      <a:pt x="635" y="2467"/>
                    </a:lnTo>
                    <a:lnTo>
                      <a:pt x="706" y="1974"/>
                    </a:lnTo>
                    <a:lnTo>
                      <a:pt x="846" y="1481"/>
                    </a:lnTo>
                    <a:close/>
                    <a:moveTo>
                      <a:pt x="2397" y="1"/>
                    </a:moveTo>
                    <a:lnTo>
                      <a:pt x="1974" y="71"/>
                    </a:lnTo>
                    <a:lnTo>
                      <a:pt x="1481" y="141"/>
                    </a:lnTo>
                    <a:lnTo>
                      <a:pt x="1058" y="423"/>
                    </a:lnTo>
                    <a:lnTo>
                      <a:pt x="706" y="705"/>
                    </a:lnTo>
                    <a:lnTo>
                      <a:pt x="424" y="1128"/>
                    </a:lnTo>
                    <a:lnTo>
                      <a:pt x="212" y="1551"/>
                    </a:lnTo>
                    <a:lnTo>
                      <a:pt x="71" y="2045"/>
                    </a:lnTo>
                    <a:lnTo>
                      <a:pt x="1" y="2538"/>
                    </a:lnTo>
                    <a:lnTo>
                      <a:pt x="1" y="3102"/>
                    </a:lnTo>
                    <a:lnTo>
                      <a:pt x="71" y="3595"/>
                    </a:lnTo>
                    <a:lnTo>
                      <a:pt x="212" y="4018"/>
                    </a:lnTo>
                    <a:lnTo>
                      <a:pt x="424" y="4441"/>
                    </a:lnTo>
                    <a:lnTo>
                      <a:pt x="706" y="4793"/>
                    </a:lnTo>
                    <a:lnTo>
                      <a:pt x="1058" y="5005"/>
                    </a:lnTo>
                    <a:lnTo>
                      <a:pt x="1481" y="5146"/>
                    </a:lnTo>
                    <a:lnTo>
                      <a:pt x="1974" y="5216"/>
                    </a:lnTo>
                    <a:lnTo>
                      <a:pt x="2468" y="5075"/>
                    </a:lnTo>
                    <a:lnTo>
                      <a:pt x="2891" y="4934"/>
                    </a:lnTo>
                    <a:lnTo>
                      <a:pt x="3172" y="4652"/>
                    </a:lnTo>
                    <a:lnTo>
                      <a:pt x="3454" y="4300"/>
                    </a:lnTo>
                    <a:lnTo>
                      <a:pt x="3736" y="3948"/>
                    </a:lnTo>
                    <a:lnTo>
                      <a:pt x="3877" y="3525"/>
                    </a:lnTo>
                    <a:lnTo>
                      <a:pt x="4018" y="3102"/>
                    </a:lnTo>
                    <a:lnTo>
                      <a:pt x="4018" y="2608"/>
                    </a:lnTo>
                    <a:lnTo>
                      <a:pt x="4018" y="2186"/>
                    </a:lnTo>
                    <a:lnTo>
                      <a:pt x="4018" y="1692"/>
                    </a:lnTo>
                    <a:lnTo>
                      <a:pt x="3877" y="1269"/>
                    </a:lnTo>
                    <a:lnTo>
                      <a:pt x="3666" y="917"/>
                    </a:lnTo>
                    <a:lnTo>
                      <a:pt x="3454" y="564"/>
                    </a:lnTo>
                    <a:lnTo>
                      <a:pt x="3172" y="282"/>
                    </a:lnTo>
                    <a:lnTo>
                      <a:pt x="2820" y="141"/>
                    </a:lnTo>
                    <a:lnTo>
                      <a:pt x="2397" y="1"/>
                    </a:lnTo>
                    <a:close/>
                  </a:path>
                </a:pathLst>
              </a:custGeom>
              <a:solidFill>
                <a:srgbClr val="F7B22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84" name="Google Shape;584;p10"/>
            <p:cNvGrpSpPr/>
            <p:nvPr/>
          </p:nvGrpSpPr>
          <p:grpSpPr>
            <a:xfrm>
              <a:off x="1193750" y="3986125"/>
              <a:ext cx="766525" cy="1452000"/>
              <a:chOff x="3487525" y="3986125"/>
              <a:chExt cx="766525" cy="1452000"/>
            </a:xfrm>
          </p:grpSpPr>
          <p:sp>
            <p:nvSpPr>
              <p:cNvPr id="585" name="Google Shape;585;p10"/>
              <p:cNvSpPr/>
              <p:nvPr/>
            </p:nvSpPr>
            <p:spPr>
              <a:xfrm>
                <a:off x="3506900" y="3986125"/>
                <a:ext cx="747150" cy="1452000"/>
              </a:xfrm>
              <a:custGeom>
                <a:avLst/>
                <a:gdLst/>
                <a:ahLst/>
                <a:cxnLst/>
                <a:rect l="l" t="t" r="r" b="b"/>
                <a:pathLst>
                  <a:path w="29886" h="58080" extrusionOk="0">
                    <a:moveTo>
                      <a:pt x="20441" y="33974"/>
                    </a:moveTo>
                    <a:lnTo>
                      <a:pt x="21568" y="34608"/>
                    </a:lnTo>
                    <a:lnTo>
                      <a:pt x="23189" y="35665"/>
                    </a:lnTo>
                    <a:lnTo>
                      <a:pt x="24035" y="36229"/>
                    </a:lnTo>
                    <a:lnTo>
                      <a:pt x="24670" y="36793"/>
                    </a:lnTo>
                    <a:lnTo>
                      <a:pt x="25092" y="37216"/>
                    </a:lnTo>
                    <a:lnTo>
                      <a:pt x="25233" y="37427"/>
                    </a:lnTo>
                    <a:lnTo>
                      <a:pt x="25233" y="37568"/>
                    </a:lnTo>
                    <a:lnTo>
                      <a:pt x="23048" y="35947"/>
                    </a:lnTo>
                    <a:lnTo>
                      <a:pt x="20441" y="33974"/>
                    </a:lnTo>
                    <a:close/>
                    <a:moveTo>
                      <a:pt x="917" y="0"/>
                    </a:moveTo>
                    <a:lnTo>
                      <a:pt x="776" y="141"/>
                    </a:lnTo>
                    <a:lnTo>
                      <a:pt x="635" y="282"/>
                    </a:lnTo>
                    <a:lnTo>
                      <a:pt x="564" y="564"/>
                    </a:lnTo>
                    <a:lnTo>
                      <a:pt x="353" y="1198"/>
                    </a:lnTo>
                    <a:lnTo>
                      <a:pt x="212" y="2044"/>
                    </a:lnTo>
                    <a:lnTo>
                      <a:pt x="0" y="3595"/>
                    </a:lnTo>
                    <a:lnTo>
                      <a:pt x="0" y="4511"/>
                    </a:lnTo>
                    <a:lnTo>
                      <a:pt x="71" y="5216"/>
                    </a:lnTo>
                    <a:lnTo>
                      <a:pt x="141" y="5921"/>
                    </a:lnTo>
                    <a:lnTo>
                      <a:pt x="494" y="7331"/>
                    </a:lnTo>
                    <a:lnTo>
                      <a:pt x="987" y="8740"/>
                    </a:lnTo>
                    <a:lnTo>
                      <a:pt x="1551" y="10009"/>
                    </a:lnTo>
                    <a:lnTo>
                      <a:pt x="2326" y="11419"/>
                    </a:lnTo>
                    <a:lnTo>
                      <a:pt x="3243" y="12758"/>
                    </a:lnTo>
                    <a:lnTo>
                      <a:pt x="4159" y="14097"/>
                    </a:lnTo>
                    <a:lnTo>
                      <a:pt x="5216" y="15366"/>
                    </a:lnTo>
                    <a:lnTo>
                      <a:pt x="5710" y="15930"/>
                    </a:lnTo>
                    <a:lnTo>
                      <a:pt x="6344" y="16635"/>
                    </a:lnTo>
                    <a:lnTo>
                      <a:pt x="7683" y="18115"/>
                    </a:lnTo>
                    <a:lnTo>
                      <a:pt x="8388" y="18890"/>
                    </a:lnTo>
                    <a:lnTo>
                      <a:pt x="8952" y="19665"/>
                    </a:lnTo>
                    <a:lnTo>
                      <a:pt x="9375" y="20370"/>
                    </a:lnTo>
                    <a:lnTo>
                      <a:pt x="9586" y="20723"/>
                    </a:lnTo>
                    <a:lnTo>
                      <a:pt x="9657" y="21146"/>
                    </a:lnTo>
                    <a:lnTo>
                      <a:pt x="9727" y="21568"/>
                    </a:lnTo>
                    <a:lnTo>
                      <a:pt x="9657" y="21991"/>
                    </a:lnTo>
                    <a:lnTo>
                      <a:pt x="9586" y="22485"/>
                    </a:lnTo>
                    <a:lnTo>
                      <a:pt x="9375" y="22978"/>
                    </a:lnTo>
                    <a:lnTo>
                      <a:pt x="9022" y="24035"/>
                    </a:lnTo>
                    <a:lnTo>
                      <a:pt x="8811" y="24599"/>
                    </a:lnTo>
                    <a:lnTo>
                      <a:pt x="8670" y="25163"/>
                    </a:lnTo>
                    <a:lnTo>
                      <a:pt x="8599" y="25798"/>
                    </a:lnTo>
                    <a:lnTo>
                      <a:pt x="8599" y="26432"/>
                    </a:lnTo>
                    <a:lnTo>
                      <a:pt x="8599" y="27912"/>
                    </a:lnTo>
                    <a:lnTo>
                      <a:pt x="8599" y="29251"/>
                    </a:lnTo>
                    <a:lnTo>
                      <a:pt x="8529" y="29886"/>
                    </a:lnTo>
                    <a:lnTo>
                      <a:pt x="8317" y="30449"/>
                    </a:lnTo>
                    <a:lnTo>
                      <a:pt x="8247" y="30590"/>
                    </a:lnTo>
                    <a:lnTo>
                      <a:pt x="8106" y="30802"/>
                    </a:lnTo>
                    <a:lnTo>
                      <a:pt x="7683" y="31084"/>
                    </a:lnTo>
                    <a:lnTo>
                      <a:pt x="6626" y="31859"/>
                    </a:lnTo>
                    <a:lnTo>
                      <a:pt x="6132" y="32212"/>
                    </a:lnTo>
                    <a:lnTo>
                      <a:pt x="5780" y="32634"/>
                    </a:lnTo>
                    <a:lnTo>
                      <a:pt x="5639" y="32846"/>
                    </a:lnTo>
                    <a:lnTo>
                      <a:pt x="5639" y="33128"/>
                    </a:lnTo>
                    <a:lnTo>
                      <a:pt x="5639" y="33339"/>
                    </a:lnTo>
                    <a:lnTo>
                      <a:pt x="5710" y="33621"/>
                    </a:lnTo>
                    <a:lnTo>
                      <a:pt x="5850" y="33762"/>
                    </a:lnTo>
                    <a:lnTo>
                      <a:pt x="6132" y="33762"/>
                    </a:lnTo>
                    <a:lnTo>
                      <a:pt x="6344" y="33692"/>
                    </a:lnTo>
                    <a:lnTo>
                      <a:pt x="6696" y="33480"/>
                    </a:lnTo>
                    <a:lnTo>
                      <a:pt x="7119" y="33057"/>
                    </a:lnTo>
                    <a:lnTo>
                      <a:pt x="7894" y="32141"/>
                    </a:lnTo>
                    <a:lnTo>
                      <a:pt x="8388" y="31507"/>
                    </a:lnTo>
                    <a:lnTo>
                      <a:pt x="8388" y="31859"/>
                    </a:lnTo>
                    <a:lnTo>
                      <a:pt x="8176" y="32353"/>
                    </a:lnTo>
                    <a:lnTo>
                      <a:pt x="7754" y="33480"/>
                    </a:lnTo>
                    <a:lnTo>
                      <a:pt x="7542" y="34115"/>
                    </a:lnTo>
                    <a:lnTo>
                      <a:pt x="7401" y="34608"/>
                    </a:lnTo>
                    <a:lnTo>
                      <a:pt x="7401" y="34820"/>
                    </a:lnTo>
                    <a:lnTo>
                      <a:pt x="7401" y="35031"/>
                    </a:lnTo>
                    <a:lnTo>
                      <a:pt x="7472" y="35172"/>
                    </a:lnTo>
                    <a:lnTo>
                      <a:pt x="7613" y="35242"/>
                    </a:lnTo>
                    <a:lnTo>
                      <a:pt x="7965" y="35242"/>
                    </a:lnTo>
                    <a:lnTo>
                      <a:pt x="8106" y="35172"/>
                    </a:lnTo>
                    <a:lnTo>
                      <a:pt x="8176" y="35031"/>
                    </a:lnTo>
                    <a:lnTo>
                      <a:pt x="8388" y="34749"/>
                    </a:lnTo>
                    <a:lnTo>
                      <a:pt x="8458" y="34326"/>
                    </a:lnTo>
                    <a:lnTo>
                      <a:pt x="8529" y="33410"/>
                    </a:lnTo>
                    <a:lnTo>
                      <a:pt x="8599" y="32705"/>
                    </a:lnTo>
                    <a:lnTo>
                      <a:pt x="8740" y="33410"/>
                    </a:lnTo>
                    <a:lnTo>
                      <a:pt x="8952" y="33903"/>
                    </a:lnTo>
                    <a:lnTo>
                      <a:pt x="9163" y="34256"/>
                    </a:lnTo>
                    <a:lnTo>
                      <a:pt x="9375" y="34397"/>
                    </a:lnTo>
                    <a:lnTo>
                      <a:pt x="9516" y="34397"/>
                    </a:lnTo>
                    <a:lnTo>
                      <a:pt x="9586" y="34326"/>
                    </a:lnTo>
                    <a:lnTo>
                      <a:pt x="9657" y="34256"/>
                    </a:lnTo>
                    <a:lnTo>
                      <a:pt x="9727" y="34044"/>
                    </a:lnTo>
                    <a:lnTo>
                      <a:pt x="9798" y="33551"/>
                    </a:lnTo>
                    <a:lnTo>
                      <a:pt x="9657" y="32775"/>
                    </a:lnTo>
                    <a:lnTo>
                      <a:pt x="10079" y="33410"/>
                    </a:lnTo>
                    <a:lnTo>
                      <a:pt x="10643" y="34256"/>
                    </a:lnTo>
                    <a:lnTo>
                      <a:pt x="10925" y="34608"/>
                    </a:lnTo>
                    <a:lnTo>
                      <a:pt x="11207" y="34890"/>
                    </a:lnTo>
                    <a:lnTo>
                      <a:pt x="11419" y="34960"/>
                    </a:lnTo>
                    <a:lnTo>
                      <a:pt x="11701" y="34960"/>
                    </a:lnTo>
                    <a:lnTo>
                      <a:pt x="11842" y="34890"/>
                    </a:lnTo>
                    <a:lnTo>
                      <a:pt x="11912" y="34749"/>
                    </a:lnTo>
                    <a:lnTo>
                      <a:pt x="11983" y="34538"/>
                    </a:lnTo>
                    <a:lnTo>
                      <a:pt x="11983" y="34397"/>
                    </a:lnTo>
                    <a:lnTo>
                      <a:pt x="11842" y="34185"/>
                    </a:lnTo>
                    <a:lnTo>
                      <a:pt x="11560" y="33762"/>
                    </a:lnTo>
                    <a:lnTo>
                      <a:pt x="11207" y="33269"/>
                    </a:lnTo>
                    <a:lnTo>
                      <a:pt x="10291" y="32494"/>
                    </a:lnTo>
                    <a:lnTo>
                      <a:pt x="9657" y="31930"/>
                    </a:lnTo>
                    <a:lnTo>
                      <a:pt x="10643" y="32494"/>
                    </a:lnTo>
                    <a:lnTo>
                      <a:pt x="11771" y="33198"/>
                    </a:lnTo>
                    <a:lnTo>
                      <a:pt x="12194" y="33339"/>
                    </a:lnTo>
                    <a:lnTo>
                      <a:pt x="12335" y="33339"/>
                    </a:lnTo>
                    <a:lnTo>
                      <a:pt x="12335" y="33269"/>
                    </a:lnTo>
                    <a:lnTo>
                      <a:pt x="12335" y="33128"/>
                    </a:lnTo>
                    <a:lnTo>
                      <a:pt x="12124" y="32916"/>
                    </a:lnTo>
                    <a:lnTo>
                      <a:pt x="11489" y="32141"/>
                    </a:lnTo>
                    <a:lnTo>
                      <a:pt x="11137" y="31789"/>
                    </a:lnTo>
                    <a:lnTo>
                      <a:pt x="10784" y="31577"/>
                    </a:lnTo>
                    <a:lnTo>
                      <a:pt x="10220" y="31295"/>
                    </a:lnTo>
                    <a:lnTo>
                      <a:pt x="10009" y="31154"/>
                    </a:lnTo>
                    <a:lnTo>
                      <a:pt x="9727" y="30943"/>
                    </a:lnTo>
                    <a:lnTo>
                      <a:pt x="9516" y="30590"/>
                    </a:lnTo>
                    <a:lnTo>
                      <a:pt x="9304" y="30027"/>
                    </a:lnTo>
                    <a:lnTo>
                      <a:pt x="9234" y="29604"/>
                    </a:lnTo>
                    <a:lnTo>
                      <a:pt x="9163" y="29181"/>
                    </a:lnTo>
                    <a:lnTo>
                      <a:pt x="9234" y="28123"/>
                    </a:lnTo>
                    <a:lnTo>
                      <a:pt x="9445" y="26291"/>
                    </a:lnTo>
                    <a:lnTo>
                      <a:pt x="10079" y="27348"/>
                    </a:lnTo>
                    <a:lnTo>
                      <a:pt x="10573" y="28123"/>
                    </a:lnTo>
                    <a:lnTo>
                      <a:pt x="11066" y="28899"/>
                    </a:lnTo>
                    <a:lnTo>
                      <a:pt x="11560" y="29392"/>
                    </a:lnTo>
                    <a:lnTo>
                      <a:pt x="11771" y="29533"/>
                    </a:lnTo>
                    <a:lnTo>
                      <a:pt x="11983" y="29604"/>
                    </a:lnTo>
                    <a:lnTo>
                      <a:pt x="12194" y="29533"/>
                    </a:lnTo>
                    <a:lnTo>
                      <a:pt x="12335" y="29322"/>
                    </a:lnTo>
                    <a:lnTo>
                      <a:pt x="12405" y="28969"/>
                    </a:lnTo>
                    <a:lnTo>
                      <a:pt x="12405" y="28476"/>
                    </a:lnTo>
                    <a:lnTo>
                      <a:pt x="12335" y="28194"/>
                    </a:lnTo>
                    <a:lnTo>
                      <a:pt x="12194" y="27842"/>
                    </a:lnTo>
                    <a:lnTo>
                      <a:pt x="11560" y="27066"/>
                    </a:lnTo>
                    <a:lnTo>
                      <a:pt x="10855" y="26361"/>
                    </a:lnTo>
                    <a:lnTo>
                      <a:pt x="10573" y="26009"/>
                    </a:lnTo>
                    <a:lnTo>
                      <a:pt x="10361" y="25798"/>
                    </a:lnTo>
                    <a:lnTo>
                      <a:pt x="9939" y="25586"/>
                    </a:lnTo>
                    <a:lnTo>
                      <a:pt x="9727" y="25516"/>
                    </a:lnTo>
                    <a:lnTo>
                      <a:pt x="9657" y="25375"/>
                    </a:lnTo>
                    <a:lnTo>
                      <a:pt x="9586" y="25234"/>
                    </a:lnTo>
                    <a:lnTo>
                      <a:pt x="9516" y="25022"/>
                    </a:lnTo>
                    <a:lnTo>
                      <a:pt x="9657" y="24670"/>
                    </a:lnTo>
                    <a:lnTo>
                      <a:pt x="9939" y="23260"/>
                    </a:lnTo>
                    <a:lnTo>
                      <a:pt x="10150" y="21850"/>
                    </a:lnTo>
                    <a:lnTo>
                      <a:pt x="11842" y="24388"/>
                    </a:lnTo>
                    <a:lnTo>
                      <a:pt x="12899" y="25938"/>
                    </a:lnTo>
                    <a:lnTo>
                      <a:pt x="13886" y="27630"/>
                    </a:lnTo>
                    <a:lnTo>
                      <a:pt x="14731" y="29322"/>
                    </a:lnTo>
                    <a:lnTo>
                      <a:pt x="15154" y="30168"/>
                    </a:lnTo>
                    <a:lnTo>
                      <a:pt x="15436" y="30943"/>
                    </a:lnTo>
                    <a:lnTo>
                      <a:pt x="15648" y="31718"/>
                    </a:lnTo>
                    <a:lnTo>
                      <a:pt x="15718" y="32353"/>
                    </a:lnTo>
                    <a:lnTo>
                      <a:pt x="15718" y="32987"/>
                    </a:lnTo>
                    <a:lnTo>
                      <a:pt x="15577" y="33551"/>
                    </a:lnTo>
                    <a:lnTo>
                      <a:pt x="15507" y="33762"/>
                    </a:lnTo>
                    <a:lnTo>
                      <a:pt x="15225" y="33974"/>
                    </a:lnTo>
                    <a:lnTo>
                      <a:pt x="14520" y="34679"/>
                    </a:lnTo>
                    <a:lnTo>
                      <a:pt x="12405" y="36229"/>
                    </a:lnTo>
                    <a:lnTo>
                      <a:pt x="11348" y="37075"/>
                    </a:lnTo>
                    <a:lnTo>
                      <a:pt x="10502" y="37780"/>
                    </a:lnTo>
                    <a:lnTo>
                      <a:pt x="10220" y="38132"/>
                    </a:lnTo>
                    <a:lnTo>
                      <a:pt x="9939" y="38414"/>
                    </a:lnTo>
                    <a:lnTo>
                      <a:pt x="9868" y="38626"/>
                    </a:lnTo>
                    <a:lnTo>
                      <a:pt x="9868" y="38767"/>
                    </a:lnTo>
                    <a:lnTo>
                      <a:pt x="9939" y="38837"/>
                    </a:lnTo>
                    <a:lnTo>
                      <a:pt x="10079" y="38908"/>
                    </a:lnTo>
                    <a:lnTo>
                      <a:pt x="10432" y="38837"/>
                    </a:lnTo>
                    <a:lnTo>
                      <a:pt x="10855" y="38696"/>
                    </a:lnTo>
                    <a:lnTo>
                      <a:pt x="11278" y="38485"/>
                    </a:lnTo>
                    <a:lnTo>
                      <a:pt x="12687" y="37709"/>
                    </a:lnTo>
                    <a:lnTo>
                      <a:pt x="12687" y="37709"/>
                    </a:lnTo>
                    <a:lnTo>
                      <a:pt x="12264" y="38767"/>
                    </a:lnTo>
                    <a:lnTo>
                      <a:pt x="11912" y="39542"/>
                    </a:lnTo>
                    <a:lnTo>
                      <a:pt x="11560" y="40247"/>
                    </a:lnTo>
                    <a:lnTo>
                      <a:pt x="10996" y="41163"/>
                    </a:lnTo>
                    <a:lnTo>
                      <a:pt x="10643" y="41586"/>
                    </a:lnTo>
                    <a:lnTo>
                      <a:pt x="10291" y="41938"/>
                    </a:lnTo>
                    <a:lnTo>
                      <a:pt x="10150" y="42150"/>
                    </a:lnTo>
                    <a:lnTo>
                      <a:pt x="10009" y="42361"/>
                    </a:lnTo>
                    <a:lnTo>
                      <a:pt x="10009" y="42573"/>
                    </a:lnTo>
                    <a:lnTo>
                      <a:pt x="10150" y="42855"/>
                    </a:lnTo>
                    <a:lnTo>
                      <a:pt x="10291" y="43066"/>
                    </a:lnTo>
                    <a:lnTo>
                      <a:pt x="10502" y="43137"/>
                    </a:lnTo>
                    <a:lnTo>
                      <a:pt x="10643" y="43207"/>
                    </a:lnTo>
                    <a:lnTo>
                      <a:pt x="10784" y="43137"/>
                    </a:lnTo>
                    <a:lnTo>
                      <a:pt x="11066" y="42925"/>
                    </a:lnTo>
                    <a:lnTo>
                      <a:pt x="11348" y="42502"/>
                    </a:lnTo>
                    <a:lnTo>
                      <a:pt x="11912" y="41656"/>
                    </a:lnTo>
                    <a:lnTo>
                      <a:pt x="12124" y="41445"/>
                    </a:lnTo>
                    <a:lnTo>
                      <a:pt x="12194" y="41375"/>
                    </a:lnTo>
                    <a:lnTo>
                      <a:pt x="12264" y="41375"/>
                    </a:lnTo>
                    <a:lnTo>
                      <a:pt x="12124" y="41656"/>
                    </a:lnTo>
                    <a:lnTo>
                      <a:pt x="12053" y="42079"/>
                    </a:lnTo>
                    <a:lnTo>
                      <a:pt x="12053" y="42432"/>
                    </a:lnTo>
                    <a:lnTo>
                      <a:pt x="12124" y="42855"/>
                    </a:lnTo>
                    <a:lnTo>
                      <a:pt x="12194" y="43137"/>
                    </a:lnTo>
                    <a:lnTo>
                      <a:pt x="12335" y="43348"/>
                    </a:lnTo>
                    <a:lnTo>
                      <a:pt x="12476" y="43419"/>
                    </a:lnTo>
                    <a:lnTo>
                      <a:pt x="12546" y="43348"/>
                    </a:lnTo>
                    <a:lnTo>
                      <a:pt x="12617" y="43137"/>
                    </a:lnTo>
                    <a:lnTo>
                      <a:pt x="12617" y="42855"/>
                    </a:lnTo>
                    <a:lnTo>
                      <a:pt x="12617" y="42220"/>
                    </a:lnTo>
                    <a:lnTo>
                      <a:pt x="12617" y="41656"/>
                    </a:lnTo>
                    <a:lnTo>
                      <a:pt x="12687" y="41445"/>
                    </a:lnTo>
                    <a:lnTo>
                      <a:pt x="12758" y="41375"/>
                    </a:lnTo>
                    <a:lnTo>
                      <a:pt x="12969" y="41938"/>
                    </a:lnTo>
                    <a:lnTo>
                      <a:pt x="13322" y="42573"/>
                    </a:lnTo>
                    <a:lnTo>
                      <a:pt x="13463" y="42855"/>
                    </a:lnTo>
                    <a:lnTo>
                      <a:pt x="13745" y="43066"/>
                    </a:lnTo>
                    <a:lnTo>
                      <a:pt x="14027" y="43137"/>
                    </a:lnTo>
                    <a:lnTo>
                      <a:pt x="14379" y="43066"/>
                    </a:lnTo>
                    <a:lnTo>
                      <a:pt x="14661" y="42855"/>
                    </a:lnTo>
                    <a:lnTo>
                      <a:pt x="14802" y="42714"/>
                    </a:lnTo>
                    <a:lnTo>
                      <a:pt x="14802" y="42502"/>
                    </a:lnTo>
                    <a:lnTo>
                      <a:pt x="14731" y="42361"/>
                    </a:lnTo>
                    <a:lnTo>
                      <a:pt x="14308" y="41938"/>
                    </a:lnTo>
                    <a:lnTo>
                      <a:pt x="14168" y="41797"/>
                    </a:lnTo>
                    <a:lnTo>
                      <a:pt x="14097" y="41656"/>
                    </a:lnTo>
                    <a:lnTo>
                      <a:pt x="13674" y="40529"/>
                    </a:lnTo>
                    <a:lnTo>
                      <a:pt x="13392" y="39824"/>
                    </a:lnTo>
                    <a:lnTo>
                      <a:pt x="13251" y="39119"/>
                    </a:lnTo>
                    <a:lnTo>
                      <a:pt x="13181" y="38837"/>
                    </a:lnTo>
                    <a:lnTo>
                      <a:pt x="13181" y="38485"/>
                    </a:lnTo>
                    <a:lnTo>
                      <a:pt x="13251" y="38203"/>
                    </a:lnTo>
                    <a:lnTo>
                      <a:pt x="13322" y="37921"/>
                    </a:lnTo>
                    <a:lnTo>
                      <a:pt x="13533" y="37639"/>
                    </a:lnTo>
                    <a:lnTo>
                      <a:pt x="13745" y="37427"/>
                    </a:lnTo>
                    <a:lnTo>
                      <a:pt x="14097" y="37216"/>
                    </a:lnTo>
                    <a:lnTo>
                      <a:pt x="14520" y="37075"/>
                    </a:lnTo>
                    <a:lnTo>
                      <a:pt x="14872" y="38273"/>
                    </a:lnTo>
                    <a:lnTo>
                      <a:pt x="15154" y="39049"/>
                    </a:lnTo>
                    <a:lnTo>
                      <a:pt x="15436" y="39824"/>
                    </a:lnTo>
                    <a:lnTo>
                      <a:pt x="15789" y="40458"/>
                    </a:lnTo>
                    <a:lnTo>
                      <a:pt x="16000" y="40599"/>
                    </a:lnTo>
                    <a:lnTo>
                      <a:pt x="16141" y="40670"/>
                    </a:lnTo>
                    <a:lnTo>
                      <a:pt x="16353" y="40599"/>
                    </a:lnTo>
                    <a:lnTo>
                      <a:pt x="16493" y="40458"/>
                    </a:lnTo>
                    <a:lnTo>
                      <a:pt x="16705" y="40106"/>
                    </a:lnTo>
                    <a:lnTo>
                      <a:pt x="16846" y="39612"/>
                    </a:lnTo>
                    <a:lnTo>
                      <a:pt x="16846" y="39260"/>
                    </a:lnTo>
                    <a:lnTo>
                      <a:pt x="16705" y="38908"/>
                    </a:lnTo>
                    <a:lnTo>
                      <a:pt x="16493" y="38414"/>
                    </a:lnTo>
                    <a:lnTo>
                      <a:pt x="16282" y="37991"/>
                    </a:lnTo>
                    <a:lnTo>
                      <a:pt x="15718" y="37075"/>
                    </a:lnTo>
                    <a:lnTo>
                      <a:pt x="15507" y="36723"/>
                    </a:lnTo>
                    <a:lnTo>
                      <a:pt x="15366" y="36370"/>
                    </a:lnTo>
                    <a:lnTo>
                      <a:pt x="15154" y="35454"/>
                    </a:lnTo>
                    <a:lnTo>
                      <a:pt x="15154" y="35172"/>
                    </a:lnTo>
                    <a:lnTo>
                      <a:pt x="15154" y="34890"/>
                    </a:lnTo>
                    <a:lnTo>
                      <a:pt x="15295" y="34608"/>
                    </a:lnTo>
                    <a:lnTo>
                      <a:pt x="15436" y="34256"/>
                    </a:lnTo>
                    <a:lnTo>
                      <a:pt x="16071" y="33269"/>
                    </a:lnTo>
                    <a:lnTo>
                      <a:pt x="16775" y="35031"/>
                    </a:lnTo>
                    <a:lnTo>
                      <a:pt x="17410" y="36793"/>
                    </a:lnTo>
                    <a:lnTo>
                      <a:pt x="17903" y="38626"/>
                    </a:lnTo>
                    <a:lnTo>
                      <a:pt x="18115" y="39542"/>
                    </a:lnTo>
                    <a:lnTo>
                      <a:pt x="18256" y="40458"/>
                    </a:lnTo>
                    <a:lnTo>
                      <a:pt x="18326" y="41445"/>
                    </a:lnTo>
                    <a:lnTo>
                      <a:pt x="18326" y="41656"/>
                    </a:lnTo>
                    <a:lnTo>
                      <a:pt x="18326" y="41868"/>
                    </a:lnTo>
                    <a:lnTo>
                      <a:pt x="18185" y="41938"/>
                    </a:lnTo>
                    <a:lnTo>
                      <a:pt x="18044" y="42079"/>
                    </a:lnTo>
                    <a:lnTo>
                      <a:pt x="17551" y="42643"/>
                    </a:lnTo>
                    <a:lnTo>
                      <a:pt x="17198" y="42996"/>
                    </a:lnTo>
                    <a:lnTo>
                      <a:pt x="16634" y="43419"/>
                    </a:lnTo>
                    <a:lnTo>
                      <a:pt x="16071" y="43842"/>
                    </a:lnTo>
                    <a:lnTo>
                      <a:pt x="15648" y="44123"/>
                    </a:lnTo>
                    <a:lnTo>
                      <a:pt x="15225" y="44194"/>
                    </a:lnTo>
                    <a:lnTo>
                      <a:pt x="14661" y="44335"/>
                    </a:lnTo>
                    <a:lnTo>
                      <a:pt x="13322" y="44687"/>
                    </a:lnTo>
                    <a:lnTo>
                      <a:pt x="12687" y="44899"/>
                    </a:lnTo>
                    <a:lnTo>
                      <a:pt x="12124" y="45181"/>
                    </a:lnTo>
                    <a:lnTo>
                      <a:pt x="11912" y="45392"/>
                    </a:lnTo>
                    <a:lnTo>
                      <a:pt x="11771" y="45604"/>
                    </a:lnTo>
                    <a:lnTo>
                      <a:pt x="11630" y="45815"/>
                    </a:lnTo>
                    <a:lnTo>
                      <a:pt x="11630" y="46097"/>
                    </a:lnTo>
                    <a:lnTo>
                      <a:pt x="11630" y="46238"/>
                    </a:lnTo>
                    <a:lnTo>
                      <a:pt x="11701" y="46308"/>
                    </a:lnTo>
                    <a:lnTo>
                      <a:pt x="12053" y="46308"/>
                    </a:lnTo>
                    <a:lnTo>
                      <a:pt x="12476" y="46238"/>
                    </a:lnTo>
                    <a:lnTo>
                      <a:pt x="12969" y="46097"/>
                    </a:lnTo>
                    <a:lnTo>
                      <a:pt x="14027" y="45745"/>
                    </a:lnTo>
                    <a:lnTo>
                      <a:pt x="14661" y="45533"/>
                    </a:lnTo>
                    <a:lnTo>
                      <a:pt x="14379" y="46097"/>
                    </a:lnTo>
                    <a:lnTo>
                      <a:pt x="14027" y="46802"/>
                    </a:lnTo>
                    <a:lnTo>
                      <a:pt x="13674" y="47436"/>
                    </a:lnTo>
                    <a:lnTo>
                      <a:pt x="13463" y="47718"/>
                    </a:lnTo>
                    <a:lnTo>
                      <a:pt x="13251" y="47930"/>
                    </a:lnTo>
                    <a:lnTo>
                      <a:pt x="13040" y="48141"/>
                    </a:lnTo>
                    <a:lnTo>
                      <a:pt x="12758" y="48212"/>
                    </a:lnTo>
                    <a:lnTo>
                      <a:pt x="12194" y="48353"/>
                    </a:lnTo>
                    <a:lnTo>
                      <a:pt x="11912" y="48493"/>
                    </a:lnTo>
                    <a:lnTo>
                      <a:pt x="11701" y="48634"/>
                    </a:lnTo>
                    <a:lnTo>
                      <a:pt x="11489" y="48846"/>
                    </a:lnTo>
                    <a:lnTo>
                      <a:pt x="11348" y="49128"/>
                    </a:lnTo>
                    <a:lnTo>
                      <a:pt x="11278" y="49692"/>
                    </a:lnTo>
                    <a:lnTo>
                      <a:pt x="11278" y="49903"/>
                    </a:lnTo>
                    <a:lnTo>
                      <a:pt x="11348" y="49974"/>
                    </a:lnTo>
                    <a:lnTo>
                      <a:pt x="11419" y="50044"/>
                    </a:lnTo>
                    <a:lnTo>
                      <a:pt x="11560" y="50044"/>
                    </a:lnTo>
                    <a:lnTo>
                      <a:pt x="11842" y="49974"/>
                    </a:lnTo>
                    <a:lnTo>
                      <a:pt x="12124" y="49762"/>
                    </a:lnTo>
                    <a:lnTo>
                      <a:pt x="12476" y="49480"/>
                    </a:lnTo>
                    <a:lnTo>
                      <a:pt x="12969" y="48916"/>
                    </a:lnTo>
                    <a:lnTo>
                      <a:pt x="12969" y="49551"/>
                    </a:lnTo>
                    <a:lnTo>
                      <a:pt x="13040" y="49903"/>
                    </a:lnTo>
                    <a:lnTo>
                      <a:pt x="13181" y="50185"/>
                    </a:lnTo>
                    <a:lnTo>
                      <a:pt x="13322" y="50467"/>
                    </a:lnTo>
                    <a:lnTo>
                      <a:pt x="13533" y="50608"/>
                    </a:lnTo>
                    <a:lnTo>
                      <a:pt x="13815" y="50608"/>
                    </a:lnTo>
                    <a:lnTo>
                      <a:pt x="14097" y="50397"/>
                    </a:lnTo>
                    <a:lnTo>
                      <a:pt x="14238" y="50256"/>
                    </a:lnTo>
                    <a:lnTo>
                      <a:pt x="14308" y="50044"/>
                    </a:lnTo>
                    <a:lnTo>
                      <a:pt x="14308" y="49480"/>
                    </a:lnTo>
                    <a:lnTo>
                      <a:pt x="14238" y="48916"/>
                    </a:lnTo>
                    <a:lnTo>
                      <a:pt x="14238" y="48634"/>
                    </a:lnTo>
                    <a:lnTo>
                      <a:pt x="14308" y="48423"/>
                    </a:lnTo>
                    <a:lnTo>
                      <a:pt x="14520" y="48987"/>
                    </a:lnTo>
                    <a:lnTo>
                      <a:pt x="14872" y="49833"/>
                    </a:lnTo>
                    <a:lnTo>
                      <a:pt x="15084" y="50256"/>
                    </a:lnTo>
                    <a:lnTo>
                      <a:pt x="15366" y="50608"/>
                    </a:lnTo>
                    <a:lnTo>
                      <a:pt x="15648" y="50890"/>
                    </a:lnTo>
                    <a:lnTo>
                      <a:pt x="15930" y="50890"/>
                    </a:lnTo>
                    <a:lnTo>
                      <a:pt x="16141" y="50819"/>
                    </a:lnTo>
                    <a:lnTo>
                      <a:pt x="16282" y="50749"/>
                    </a:lnTo>
                    <a:lnTo>
                      <a:pt x="16423" y="50608"/>
                    </a:lnTo>
                    <a:lnTo>
                      <a:pt x="16423" y="50467"/>
                    </a:lnTo>
                    <a:lnTo>
                      <a:pt x="16423" y="50115"/>
                    </a:lnTo>
                    <a:lnTo>
                      <a:pt x="16212" y="49762"/>
                    </a:lnTo>
                    <a:lnTo>
                      <a:pt x="15718" y="49128"/>
                    </a:lnTo>
                    <a:lnTo>
                      <a:pt x="15436" y="48705"/>
                    </a:lnTo>
                    <a:lnTo>
                      <a:pt x="15084" y="47789"/>
                    </a:lnTo>
                    <a:lnTo>
                      <a:pt x="15013" y="47436"/>
                    </a:lnTo>
                    <a:lnTo>
                      <a:pt x="14943" y="47084"/>
                    </a:lnTo>
                    <a:lnTo>
                      <a:pt x="14943" y="46731"/>
                    </a:lnTo>
                    <a:lnTo>
                      <a:pt x="15084" y="46379"/>
                    </a:lnTo>
                    <a:lnTo>
                      <a:pt x="15295" y="45956"/>
                    </a:lnTo>
                    <a:lnTo>
                      <a:pt x="15648" y="45392"/>
                    </a:lnTo>
                    <a:lnTo>
                      <a:pt x="16071" y="44758"/>
                    </a:lnTo>
                    <a:lnTo>
                      <a:pt x="16634" y="44123"/>
                    </a:lnTo>
                    <a:lnTo>
                      <a:pt x="16634" y="44123"/>
                    </a:lnTo>
                    <a:lnTo>
                      <a:pt x="16282" y="45745"/>
                    </a:lnTo>
                    <a:lnTo>
                      <a:pt x="16212" y="46520"/>
                    </a:lnTo>
                    <a:lnTo>
                      <a:pt x="16141" y="47366"/>
                    </a:lnTo>
                    <a:lnTo>
                      <a:pt x="16212" y="46943"/>
                    </a:lnTo>
                    <a:lnTo>
                      <a:pt x="16423" y="46379"/>
                    </a:lnTo>
                    <a:lnTo>
                      <a:pt x="17128" y="44899"/>
                    </a:lnTo>
                    <a:lnTo>
                      <a:pt x="17551" y="44123"/>
                    </a:lnTo>
                    <a:lnTo>
                      <a:pt x="17974" y="43419"/>
                    </a:lnTo>
                    <a:lnTo>
                      <a:pt x="18326" y="42925"/>
                    </a:lnTo>
                    <a:lnTo>
                      <a:pt x="18678" y="42643"/>
                    </a:lnTo>
                    <a:lnTo>
                      <a:pt x="18960" y="44123"/>
                    </a:lnTo>
                    <a:lnTo>
                      <a:pt x="19172" y="45745"/>
                    </a:lnTo>
                    <a:lnTo>
                      <a:pt x="19313" y="46520"/>
                    </a:lnTo>
                    <a:lnTo>
                      <a:pt x="19313" y="47295"/>
                    </a:lnTo>
                    <a:lnTo>
                      <a:pt x="19242" y="48000"/>
                    </a:lnTo>
                    <a:lnTo>
                      <a:pt x="19031" y="48634"/>
                    </a:lnTo>
                    <a:lnTo>
                      <a:pt x="18256" y="50185"/>
                    </a:lnTo>
                    <a:lnTo>
                      <a:pt x="17762" y="51101"/>
                    </a:lnTo>
                    <a:lnTo>
                      <a:pt x="17621" y="51383"/>
                    </a:lnTo>
                    <a:lnTo>
                      <a:pt x="17621" y="51454"/>
                    </a:lnTo>
                    <a:lnTo>
                      <a:pt x="18044" y="51031"/>
                    </a:lnTo>
                    <a:lnTo>
                      <a:pt x="18538" y="50538"/>
                    </a:lnTo>
                    <a:lnTo>
                      <a:pt x="18960" y="50115"/>
                    </a:lnTo>
                    <a:lnTo>
                      <a:pt x="19383" y="49621"/>
                    </a:lnTo>
                    <a:lnTo>
                      <a:pt x="19383" y="50890"/>
                    </a:lnTo>
                    <a:lnTo>
                      <a:pt x="19313" y="51313"/>
                    </a:lnTo>
                    <a:lnTo>
                      <a:pt x="19172" y="51524"/>
                    </a:lnTo>
                    <a:lnTo>
                      <a:pt x="19031" y="51736"/>
                    </a:lnTo>
                    <a:lnTo>
                      <a:pt x="18749" y="52018"/>
                    </a:lnTo>
                    <a:lnTo>
                      <a:pt x="18397" y="52300"/>
                    </a:lnTo>
                    <a:lnTo>
                      <a:pt x="17974" y="52793"/>
                    </a:lnTo>
                    <a:lnTo>
                      <a:pt x="17480" y="53286"/>
                    </a:lnTo>
                    <a:lnTo>
                      <a:pt x="16846" y="53780"/>
                    </a:lnTo>
                    <a:lnTo>
                      <a:pt x="16564" y="54062"/>
                    </a:lnTo>
                    <a:lnTo>
                      <a:pt x="16423" y="54344"/>
                    </a:lnTo>
                    <a:lnTo>
                      <a:pt x="16282" y="54696"/>
                    </a:lnTo>
                    <a:lnTo>
                      <a:pt x="16282" y="55119"/>
                    </a:lnTo>
                    <a:lnTo>
                      <a:pt x="16705" y="54837"/>
                    </a:lnTo>
                    <a:lnTo>
                      <a:pt x="17692" y="54273"/>
                    </a:lnTo>
                    <a:lnTo>
                      <a:pt x="19172" y="53498"/>
                    </a:lnTo>
                    <a:lnTo>
                      <a:pt x="18678" y="54203"/>
                    </a:lnTo>
                    <a:lnTo>
                      <a:pt x="18044" y="55260"/>
                    </a:lnTo>
                    <a:lnTo>
                      <a:pt x="17762" y="55824"/>
                    </a:lnTo>
                    <a:lnTo>
                      <a:pt x="17692" y="56317"/>
                    </a:lnTo>
                    <a:lnTo>
                      <a:pt x="17621" y="56529"/>
                    </a:lnTo>
                    <a:lnTo>
                      <a:pt x="17692" y="56670"/>
                    </a:lnTo>
                    <a:lnTo>
                      <a:pt x="17762" y="56881"/>
                    </a:lnTo>
                    <a:lnTo>
                      <a:pt x="17903" y="56952"/>
                    </a:lnTo>
                    <a:lnTo>
                      <a:pt x="18044" y="57022"/>
                    </a:lnTo>
                    <a:lnTo>
                      <a:pt x="18185" y="56952"/>
                    </a:lnTo>
                    <a:lnTo>
                      <a:pt x="18397" y="56670"/>
                    </a:lnTo>
                    <a:lnTo>
                      <a:pt x="18608" y="56247"/>
                    </a:lnTo>
                    <a:lnTo>
                      <a:pt x="18819" y="55683"/>
                    </a:lnTo>
                    <a:lnTo>
                      <a:pt x="19172" y="54485"/>
                    </a:lnTo>
                    <a:lnTo>
                      <a:pt x="19313" y="53991"/>
                    </a:lnTo>
                    <a:lnTo>
                      <a:pt x="19454" y="53709"/>
                    </a:lnTo>
                    <a:lnTo>
                      <a:pt x="19383" y="54696"/>
                    </a:lnTo>
                    <a:lnTo>
                      <a:pt x="19313" y="55965"/>
                    </a:lnTo>
                    <a:lnTo>
                      <a:pt x="19383" y="56529"/>
                    </a:lnTo>
                    <a:lnTo>
                      <a:pt x="19524" y="57022"/>
                    </a:lnTo>
                    <a:lnTo>
                      <a:pt x="19665" y="57234"/>
                    </a:lnTo>
                    <a:lnTo>
                      <a:pt x="19806" y="57375"/>
                    </a:lnTo>
                    <a:lnTo>
                      <a:pt x="20018" y="57445"/>
                    </a:lnTo>
                    <a:lnTo>
                      <a:pt x="20229" y="57515"/>
                    </a:lnTo>
                    <a:lnTo>
                      <a:pt x="20441" y="57515"/>
                    </a:lnTo>
                    <a:lnTo>
                      <a:pt x="20582" y="57445"/>
                    </a:lnTo>
                    <a:lnTo>
                      <a:pt x="20723" y="57304"/>
                    </a:lnTo>
                    <a:lnTo>
                      <a:pt x="20793" y="57093"/>
                    </a:lnTo>
                    <a:lnTo>
                      <a:pt x="20863" y="56670"/>
                    </a:lnTo>
                    <a:lnTo>
                      <a:pt x="20793" y="56106"/>
                    </a:lnTo>
                    <a:lnTo>
                      <a:pt x="20652" y="55542"/>
                    </a:lnTo>
                    <a:lnTo>
                      <a:pt x="20793" y="55965"/>
                    </a:lnTo>
                    <a:lnTo>
                      <a:pt x="21075" y="56670"/>
                    </a:lnTo>
                    <a:lnTo>
                      <a:pt x="21427" y="57304"/>
                    </a:lnTo>
                    <a:lnTo>
                      <a:pt x="21780" y="57797"/>
                    </a:lnTo>
                    <a:lnTo>
                      <a:pt x="21921" y="57938"/>
                    </a:lnTo>
                    <a:lnTo>
                      <a:pt x="22132" y="58009"/>
                    </a:lnTo>
                    <a:lnTo>
                      <a:pt x="22344" y="58079"/>
                    </a:lnTo>
                    <a:lnTo>
                      <a:pt x="22626" y="58009"/>
                    </a:lnTo>
                    <a:lnTo>
                      <a:pt x="22767" y="57868"/>
                    </a:lnTo>
                    <a:lnTo>
                      <a:pt x="22907" y="57727"/>
                    </a:lnTo>
                    <a:lnTo>
                      <a:pt x="22978" y="57515"/>
                    </a:lnTo>
                    <a:lnTo>
                      <a:pt x="22978" y="57304"/>
                    </a:lnTo>
                    <a:lnTo>
                      <a:pt x="22907" y="56811"/>
                    </a:lnTo>
                    <a:lnTo>
                      <a:pt x="22696" y="56247"/>
                    </a:lnTo>
                    <a:lnTo>
                      <a:pt x="22414" y="55683"/>
                    </a:lnTo>
                    <a:lnTo>
                      <a:pt x="22062" y="55189"/>
                    </a:lnTo>
                    <a:lnTo>
                      <a:pt x="21568" y="54344"/>
                    </a:lnTo>
                    <a:lnTo>
                      <a:pt x="22626" y="54837"/>
                    </a:lnTo>
                    <a:lnTo>
                      <a:pt x="23330" y="55049"/>
                    </a:lnTo>
                    <a:lnTo>
                      <a:pt x="23894" y="55049"/>
                    </a:lnTo>
                    <a:lnTo>
                      <a:pt x="23894" y="54908"/>
                    </a:lnTo>
                    <a:lnTo>
                      <a:pt x="23894" y="54767"/>
                    </a:lnTo>
                    <a:lnTo>
                      <a:pt x="23824" y="54626"/>
                    </a:lnTo>
                    <a:lnTo>
                      <a:pt x="23471" y="54132"/>
                    </a:lnTo>
                    <a:lnTo>
                      <a:pt x="22907" y="53568"/>
                    </a:lnTo>
                    <a:lnTo>
                      <a:pt x="22132" y="52864"/>
                    </a:lnTo>
                    <a:lnTo>
                      <a:pt x="21639" y="52370"/>
                    </a:lnTo>
                    <a:lnTo>
                      <a:pt x="21286" y="51947"/>
                    </a:lnTo>
                    <a:lnTo>
                      <a:pt x="21075" y="51454"/>
                    </a:lnTo>
                    <a:lnTo>
                      <a:pt x="20934" y="51031"/>
                    </a:lnTo>
                    <a:lnTo>
                      <a:pt x="20934" y="50538"/>
                    </a:lnTo>
                    <a:lnTo>
                      <a:pt x="20863" y="49974"/>
                    </a:lnTo>
                    <a:lnTo>
                      <a:pt x="20863" y="48564"/>
                    </a:lnTo>
                    <a:lnTo>
                      <a:pt x="20793" y="47013"/>
                    </a:lnTo>
                    <a:lnTo>
                      <a:pt x="20652" y="45463"/>
                    </a:lnTo>
                    <a:lnTo>
                      <a:pt x="20441" y="43912"/>
                    </a:lnTo>
                    <a:lnTo>
                      <a:pt x="20159" y="42361"/>
                    </a:lnTo>
                    <a:lnTo>
                      <a:pt x="20159" y="42361"/>
                    </a:lnTo>
                    <a:lnTo>
                      <a:pt x="20652" y="42502"/>
                    </a:lnTo>
                    <a:lnTo>
                      <a:pt x="21004" y="42714"/>
                    </a:lnTo>
                    <a:lnTo>
                      <a:pt x="21216" y="42925"/>
                    </a:lnTo>
                    <a:lnTo>
                      <a:pt x="21357" y="43137"/>
                    </a:lnTo>
                    <a:lnTo>
                      <a:pt x="21568" y="43348"/>
                    </a:lnTo>
                    <a:lnTo>
                      <a:pt x="21780" y="43489"/>
                    </a:lnTo>
                    <a:lnTo>
                      <a:pt x="22132" y="43630"/>
                    </a:lnTo>
                    <a:lnTo>
                      <a:pt x="22626" y="43701"/>
                    </a:lnTo>
                    <a:lnTo>
                      <a:pt x="22414" y="45181"/>
                    </a:lnTo>
                    <a:lnTo>
                      <a:pt x="22344" y="45886"/>
                    </a:lnTo>
                    <a:lnTo>
                      <a:pt x="22344" y="46308"/>
                    </a:lnTo>
                    <a:lnTo>
                      <a:pt x="22414" y="46661"/>
                    </a:lnTo>
                    <a:lnTo>
                      <a:pt x="23048" y="45604"/>
                    </a:lnTo>
                    <a:lnTo>
                      <a:pt x="23683" y="44335"/>
                    </a:lnTo>
                    <a:lnTo>
                      <a:pt x="24176" y="44828"/>
                    </a:lnTo>
                    <a:lnTo>
                      <a:pt x="24599" y="45392"/>
                    </a:lnTo>
                    <a:lnTo>
                      <a:pt x="25022" y="45956"/>
                    </a:lnTo>
                    <a:lnTo>
                      <a:pt x="25445" y="46520"/>
                    </a:lnTo>
                    <a:lnTo>
                      <a:pt x="25092" y="46520"/>
                    </a:lnTo>
                    <a:lnTo>
                      <a:pt x="24881" y="46590"/>
                    </a:lnTo>
                    <a:lnTo>
                      <a:pt x="24740" y="46731"/>
                    </a:lnTo>
                    <a:lnTo>
                      <a:pt x="24458" y="47084"/>
                    </a:lnTo>
                    <a:lnTo>
                      <a:pt x="24176" y="47577"/>
                    </a:lnTo>
                    <a:lnTo>
                      <a:pt x="23965" y="48071"/>
                    </a:lnTo>
                    <a:lnTo>
                      <a:pt x="23965" y="48493"/>
                    </a:lnTo>
                    <a:lnTo>
                      <a:pt x="23965" y="48634"/>
                    </a:lnTo>
                    <a:lnTo>
                      <a:pt x="24035" y="48705"/>
                    </a:lnTo>
                    <a:lnTo>
                      <a:pt x="24106" y="48775"/>
                    </a:lnTo>
                    <a:lnTo>
                      <a:pt x="24247" y="48775"/>
                    </a:lnTo>
                    <a:lnTo>
                      <a:pt x="24458" y="48705"/>
                    </a:lnTo>
                    <a:lnTo>
                      <a:pt x="24599" y="48493"/>
                    </a:lnTo>
                    <a:lnTo>
                      <a:pt x="25022" y="47930"/>
                    </a:lnTo>
                    <a:lnTo>
                      <a:pt x="25374" y="47295"/>
                    </a:lnTo>
                    <a:lnTo>
                      <a:pt x="25515" y="46802"/>
                    </a:lnTo>
                    <a:lnTo>
                      <a:pt x="25656" y="47013"/>
                    </a:lnTo>
                    <a:lnTo>
                      <a:pt x="25656" y="47225"/>
                    </a:lnTo>
                    <a:lnTo>
                      <a:pt x="25656" y="47648"/>
                    </a:lnTo>
                    <a:lnTo>
                      <a:pt x="25586" y="48071"/>
                    </a:lnTo>
                    <a:lnTo>
                      <a:pt x="25374" y="48493"/>
                    </a:lnTo>
                    <a:lnTo>
                      <a:pt x="25304" y="48916"/>
                    </a:lnTo>
                    <a:lnTo>
                      <a:pt x="25233" y="49269"/>
                    </a:lnTo>
                    <a:lnTo>
                      <a:pt x="25233" y="49621"/>
                    </a:lnTo>
                    <a:lnTo>
                      <a:pt x="25374" y="49833"/>
                    </a:lnTo>
                    <a:lnTo>
                      <a:pt x="25515" y="49974"/>
                    </a:lnTo>
                    <a:lnTo>
                      <a:pt x="25656" y="50044"/>
                    </a:lnTo>
                    <a:lnTo>
                      <a:pt x="25868" y="50115"/>
                    </a:lnTo>
                    <a:lnTo>
                      <a:pt x="25938" y="50115"/>
                    </a:lnTo>
                    <a:lnTo>
                      <a:pt x="26079" y="50044"/>
                    </a:lnTo>
                    <a:lnTo>
                      <a:pt x="26291" y="49833"/>
                    </a:lnTo>
                    <a:lnTo>
                      <a:pt x="26432" y="49410"/>
                    </a:lnTo>
                    <a:lnTo>
                      <a:pt x="26643" y="48564"/>
                    </a:lnTo>
                    <a:lnTo>
                      <a:pt x="26784" y="48212"/>
                    </a:lnTo>
                    <a:lnTo>
                      <a:pt x="26925" y="48071"/>
                    </a:lnTo>
                    <a:lnTo>
                      <a:pt x="27137" y="48775"/>
                    </a:lnTo>
                    <a:lnTo>
                      <a:pt x="27559" y="49903"/>
                    </a:lnTo>
                    <a:lnTo>
                      <a:pt x="27771" y="50326"/>
                    </a:lnTo>
                    <a:lnTo>
                      <a:pt x="27912" y="50467"/>
                    </a:lnTo>
                    <a:lnTo>
                      <a:pt x="28053" y="50608"/>
                    </a:lnTo>
                    <a:lnTo>
                      <a:pt x="28123" y="50608"/>
                    </a:lnTo>
                    <a:lnTo>
                      <a:pt x="28264" y="50538"/>
                    </a:lnTo>
                    <a:lnTo>
                      <a:pt x="28335" y="50326"/>
                    </a:lnTo>
                    <a:lnTo>
                      <a:pt x="28476" y="50044"/>
                    </a:lnTo>
                    <a:lnTo>
                      <a:pt x="28476" y="49692"/>
                    </a:lnTo>
                    <a:lnTo>
                      <a:pt x="28335" y="49410"/>
                    </a:lnTo>
                    <a:lnTo>
                      <a:pt x="28123" y="48987"/>
                    </a:lnTo>
                    <a:lnTo>
                      <a:pt x="27912" y="48634"/>
                    </a:lnTo>
                    <a:lnTo>
                      <a:pt x="27348" y="47930"/>
                    </a:lnTo>
                    <a:lnTo>
                      <a:pt x="27137" y="47577"/>
                    </a:lnTo>
                    <a:lnTo>
                      <a:pt x="26996" y="47295"/>
                    </a:lnTo>
                    <a:lnTo>
                      <a:pt x="26996" y="47295"/>
                    </a:lnTo>
                    <a:lnTo>
                      <a:pt x="27841" y="48071"/>
                    </a:lnTo>
                    <a:lnTo>
                      <a:pt x="28335" y="48493"/>
                    </a:lnTo>
                    <a:lnTo>
                      <a:pt x="28828" y="48916"/>
                    </a:lnTo>
                    <a:lnTo>
                      <a:pt x="29251" y="49198"/>
                    </a:lnTo>
                    <a:lnTo>
                      <a:pt x="29533" y="49198"/>
                    </a:lnTo>
                    <a:lnTo>
                      <a:pt x="29533" y="48987"/>
                    </a:lnTo>
                    <a:lnTo>
                      <a:pt x="29533" y="48775"/>
                    </a:lnTo>
                    <a:lnTo>
                      <a:pt x="29251" y="47859"/>
                    </a:lnTo>
                    <a:lnTo>
                      <a:pt x="29040" y="47507"/>
                    </a:lnTo>
                    <a:lnTo>
                      <a:pt x="28828" y="47295"/>
                    </a:lnTo>
                    <a:lnTo>
                      <a:pt x="28546" y="47084"/>
                    </a:lnTo>
                    <a:lnTo>
                      <a:pt x="28194" y="46872"/>
                    </a:lnTo>
                    <a:lnTo>
                      <a:pt x="27559" y="46590"/>
                    </a:lnTo>
                    <a:lnTo>
                      <a:pt x="27207" y="46449"/>
                    </a:lnTo>
                    <a:lnTo>
                      <a:pt x="26925" y="46308"/>
                    </a:lnTo>
                    <a:lnTo>
                      <a:pt x="26361" y="45745"/>
                    </a:lnTo>
                    <a:lnTo>
                      <a:pt x="25797" y="45040"/>
                    </a:lnTo>
                    <a:lnTo>
                      <a:pt x="25233" y="44335"/>
                    </a:lnTo>
                    <a:lnTo>
                      <a:pt x="24599" y="43701"/>
                    </a:lnTo>
                    <a:lnTo>
                      <a:pt x="25586" y="43842"/>
                    </a:lnTo>
                    <a:lnTo>
                      <a:pt x="26996" y="44053"/>
                    </a:lnTo>
                    <a:lnTo>
                      <a:pt x="28264" y="44053"/>
                    </a:lnTo>
                    <a:lnTo>
                      <a:pt x="28687" y="43982"/>
                    </a:lnTo>
                    <a:lnTo>
                      <a:pt x="28828" y="43912"/>
                    </a:lnTo>
                    <a:lnTo>
                      <a:pt x="28899" y="43771"/>
                    </a:lnTo>
                    <a:lnTo>
                      <a:pt x="28899" y="43630"/>
                    </a:lnTo>
                    <a:lnTo>
                      <a:pt x="28828" y="43489"/>
                    </a:lnTo>
                    <a:lnTo>
                      <a:pt x="28617" y="43278"/>
                    </a:lnTo>
                    <a:lnTo>
                      <a:pt x="28405" y="43137"/>
                    </a:lnTo>
                    <a:lnTo>
                      <a:pt x="27700" y="42925"/>
                    </a:lnTo>
                    <a:lnTo>
                      <a:pt x="26996" y="42714"/>
                    </a:lnTo>
                    <a:lnTo>
                      <a:pt x="25374" y="42432"/>
                    </a:lnTo>
                    <a:lnTo>
                      <a:pt x="24388" y="42361"/>
                    </a:lnTo>
                    <a:lnTo>
                      <a:pt x="23048" y="42220"/>
                    </a:lnTo>
                    <a:lnTo>
                      <a:pt x="22414" y="42150"/>
                    </a:lnTo>
                    <a:lnTo>
                      <a:pt x="21850" y="42079"/>
                    </a:lnTo>
                    <a:lnTo>
                      <a:pt x="21216" y="41938"/>
                    </a:lnTo>
                    <a:lnTo>
                      <a:pt x="20723" y="41727"/>
                    </a:lnTo>
                    <a:lnTo>
                      <a:pt x="20300" y="41375"/>
                    </a:lnTo>
                    <a:lnTo>
                      <a:pt x="19877" y="40952"/>
                    </a:lnTo>
                    <a:lnTo>
                      <a:pt x="19524" y="40176"/>
                    </a:lnTo>
                    <a:lnTo>
                      <a:pt x="19172" y="39260"/>
                    </a:lnTo>
                    <a:lnTo>
                      <a:pt x="18890" y="38273"/>
                    </a:lnTo>
                    <a:lnTo>
                      <a:pt x="18678" y="37216"/>
                    </a:lnTo>
                    <a:lnTo>
                      <a:pt x="18185" y="35172"/>
                    </a:lnTo>
                    <a:lnTo>
                      <a:pt x="17974" y="34185"/>
                    </a:lnTo>
                    <a:lnTo>
                      <a:pt x="17692" y="33339"/>
                    </a:lnTo>
                    <a:lnTo>
                      <a:pt x="18185" y="33410"/>
                    </a:lnTo>
                    <a:lnTo>
                      <a:pt x="18678" y="33621"/>
                    </a:lnTo>
                    <a:lnTo>
                      <a:pt x="19101" y="33903"/>
                    </a:lnTo>
                    <a:lnTo>
                      <a:pt x="19454" y="34256"/>
                    </a:lnTo>
                    <a:lnTo>
                      <a:pt x="20229" y="35101"/>
                    </a:lnTo>
                    <a:lnTo>
                      <a:pt x="20582" y="35524"/>
                    </a:lnTo>
                    <a:lnTo>
                      <a:pt x="21004" y="35947"/>
                    </a:lnTo>
                    <a:lnTo>
                      <a:pt x="21780" y="36723"/>
                    </a:lnTo>
                    <a:lnTo>
                      <a:pt x="22344" y="37286"/>
                    </a:lnTo>
                    <a:lnTo>
                      <a:pt x="22978" y="37780"/>
                    </a:lnTo>
                    <a:lnTo>
                      <a:pt x="23542" y="38203"/>
                    </a:lnTo>
                    <a:lnTo>
                      <a:pt x="24176" y="38485"/>
                    </a:lnTo>
                    <a:lnTo>
                      <a:pt x="24388" y="38555"/>
                    </a:lnTo>
                    <a:lnTo>
                      <a:pt x="24670" y="38555"/>
                    </a:lnTo>
                    <a:lnTo>
                      <a:pt x="24881" y="38485"/>
                    </a:lnTo>
                    <a:lnTo>
                      <a:pt x="25092" y="38344"/>
                    </a:lnTo>
                    <a:lnTo>
                      <a:pt x="25022" y="38767"/>
                    </a:lnTo>
                    <a:lnTo>
                      <a:pt x="25092" y="39119"/>
                    </a:lnTo>
                    <a:lnTo>
                      <a:pt x="25304" y="39260"/>
                    </a:lnTo>
                    <a:lnTo>
                      <a:pt x="25515" y="39331"/>
                    </a:lnTo>
                    <a:lnTo>
                      <a:pt x="25727" y="39260"/>
                    </a:lnTo>
                    <a:lnTo>
                      <a:pt x="25868" y="38978"/>
                    </a:lnTo>
                    <a:lnTo>
                      <a:pt x="26009" y="38555"/>
                    </a:lnTo>
                    <a:lnTo>
                      <a:pt x="26009" y="37921"/>
                    </a:lnTo>
                    <a:lnTo>
                      <a:pt x="26291" y="38344"/>
                    </a:lnTo>
                    <a:lnTo>
                      <a:pt x="26855" y="38978"/>
                    </a:lnTo>
                    <a:lnTo>
                      <a:pt x="27137" y="39260"/>
                    </a:lnTo>
                    <a:lnTo>
                      <a:pt x="27418" y="39401"/>
                    </a:lnTo>
                    <a:lnTo>
                      <a:pt x="27559" y="39401"/>
                    </a:lnTo>
                    <a:lnTo>
                      <a:pt x="27630" y="39331"/>
                    </a:lnTo>
                    <a:lnTo>
                      <a:pt x="27700" y="39260"/>
                    </a:lnTo>
                    <a:lnTo>
                      <a:pt x="27771" y="39049"/>
                    </a:lnTo>
                    <a:lnTo>
                      <a:pt x="27771" y="38837"/>
                    </a:lnTo>
                    <a:lnTo>
                      <a:pt x="27771" y="38696"/>
                    </a:lnTo>
                    <a:lnTo>
                      <a:pt x="27630" y="38414"/>
                    </a:lnTo>
                    <a:lnTo>
                      <a:pt x="27348" y="38132"/>
                    </a:lnTo>
                    <a:lnTo>
                      <a:pt x="27066" y="37921"/>
                    </a:lnTo>
                    <a:lnTo>
                      <a:pt x="26784" y="37709"/>
                    </a:lnTo>
                    <a:lnTo>
                      <a:pt x="26502" y="37498"/>
                    </a:lnTo>
                    <a:lnTo>
                      <a:pt x="26432" y="37216"/>
                    </a:lnTo>
                    <a:lnTo>
                      <a:pt x="26361" y="37075"/>
                    </a:lnTo>
                    <a:lnTo>
                      <a:pt x="26432" y="36864"/>
                    </a:lnTo>
                    <a:lnTo>
                      <a:pt x="26996" y="37286"/>
                    </a:lnTo>
                    <a:lnTo>
                      <a:pt x="27489" y="37568"/>
                    </a:lnTo>
                    <a:lnTo>
                      <a:pt x="27982" y="37780"/>
                    </a:lnTo>
                    <a:lnTo>
                      <a:pt x="28476" y="37921"/>
                    </a:lnTo>
                    <a:lnTo>
                      <a:pt x="28899" y="37991"/>
                    </a:lnTo>
                    <a:lnTo>
                      <a:pt x="29110" y="37991"/>
                    </a:lnTo>
                    <a:lnTo>
                      <a:pt x="29322" y="37921"/>
                    </a:lnTo>
                    <a:lnTo>
                      <a:pt x="29462" y="37850"/>
                    </a:lnTo>
                    <a:lnTo>
                      <a:pt x="29603" y="37709"/>
                    </a:lnTo>
                    <a:lnTo>
                      <a:pt x="29674" y="37498"/>
                    </a:lnTo>
                    <a:lnTo>
                      <a:pt x="29674" y="37357"/>
                    </a:lnTo>
                    <a:lnTo>
                      <a:pt x="29603" y="37216"/>
                    </a:lnTo>
                    <a:lnTo>
                      <a:pt x="29462" y="37075"/>
                    </a:lnTo>
                    <a:lnTo>
                      <a:pt x="29110" y="36793"/>
                    </a:lnTo>
                    <a:lnTo>
                      <a:pt x="28617" y="36652"/>
                    </a:lnTo>
                    <a:lnTo>
                      <a:pt x="27489" y="36441"/>
                    </a:lnTo>
                    <a:lnTo>
                      <a:pt x="26714" y="36229"/>
                    </a:lnTo>
                    <a:lnTo>
                      <a:pt x="27277" y="36229"/>
                    </a:lnTo>
                    <a:lnTo>
                      <a:pt x="28194" y="36159"/>
                    </a:lnTo>
                    <a:lnTo>
                      <a:pt x="29040" y="36018"/>
                    </a:lnTo>
                    <a:lnTo>
                      <a:pt x="29322" y="35877"/>
                    </a:lnTo>
                    <a:lnTo>
                      <a:pt x="29533" y="35736"/>
                    </a:lnTo>
                    <a:lnTo>
                      <a:pt x="29744" y="35313"/>
                    </a:lnTo>
                    <a:lnTo>
                      <a:pt x="29815" y="35031"/>
                    </a:lnTo>
                    <a:lnTo>
                      <a:pt x="29885" y="34820"/>
                    </a:lnTo>
                    <a:lnTo>
                      <a:pt x="29815" y="34608"/>
                    </a:lnTo>
                    <a:lnTo>
                      <a:pt x="29744" y="34467"/>
                    </a:lnTo>
                    <a:lnTo>
                      <a:pt x="29462" y="34397"/>
                    </a:lnTo>
                    <a:lnTo>
                      <a:pt x="29110" y="34397"/>
                    </a:lnTo>
                    <a:lnTo>
                      <a:pt x="28335" y="34679"/>
                    </a:lnTo>
                    <a:lnTo>
                      <a:pt x="27066" y="35101"/>
                    </a:lnTo>
                    <a:lnTo>
                      <a:pt x="26432" y="35383"/>
                    </a:lnTo>
                    <a:lnTo>
                      <a:pt x="26009" y="35665"/>
                    </a:lnTo>
                    <a:lnTo>
                      <a:pt x="25868" y="35806"/>
                    </a:lnTo>
                    <a:lnTo>
                      <a:pt x="25797" y="35877"/>
                    </a:lnTo>
                    <a:lnTo>
                      <a:pt x="25797" y="36008"/>
                    </a:lnTo>
                    <a:lnTo>
                      <a:pt x="25797" y="36008"/>
                    </a:lnTo>
                    <a:lnTo>
                      <a:pt x="24952" y="35524"/>
                    </a:lnTo>
                    <a:lnTo>
                      <a:pt x="23965" y="34890"/>
                    </a:lnTo>
                    <a:lnTo>
                      <a:pt x="22978" y="34185"/>
                    </a:lnTo>
                    <a:lnTo>
                      <a:pt x="21991" y="33621"/>
                    </a:lnTo>
                    <a:lnTo>
                      <a:pt x="23260" y="33621"/>
                    </a:lnTo>
                    <a:lnTo>
                      <a:pt x="24106" y="33692"/>
                    </a:lnTo>
                    <a:lnTo>
                      <a:pt x="24952" y="33692"/>
                    </a:lnTo>
                    <a:lnTo>
                      <a:pt x="25727" y="33621"/>
                    </a:lnTo>
                    <a:lnTo>
                      <a:pt x="26079" y="33551"/>
                    </a:lnTo>
                    <a:lnTo>
                      <a:pt x="26432" y="33480"/>
                    </a:lnTo>
                    <a:lnTo>
                      <a:pt x="26643" y="33339"/>
                    </a:lnTo>
                    <a:lnTo>
                      <a:pt x="26855" y="33198"/>
                    </a:lnTo>
                    <a:lnTo>
                      <a:pt x="26996" y="32916"/>
                    </a:lnTo>
                    <a:lnTo>
                      <a:pt x="26996" y="32705"/>
                    </a:lnTo>
                    <a:lnTo>
                      <a:pt x="26925" y="32423"/>
                    </a:lnTo>
                    <a:lnTo>
                      <a:pt x="26784" y="32282"/>
                    </a:lnTo>
                    <a:lnTo>
                      <a:pt x="26502" y="32141"/>
                    </a:lnTo>
                    <a:lnTo>
                      <a:pt x="25233" y="32141"/>
                    </a:lnTo>
                    <a:lnTo>
                      <a:pt x="24247" y="32353"/>
                    </a:lnTo>
                    <a:lnTo>
                      <a:pt x="22203" y="32775"/>
                    </a:lnTo>
                    <a:lnTo>
                      <a:pt x="21427" y="32987"/>
                    </a:lnTo>
                    <a:lnTo>
                      <a:pt x="20934" y="33057"/>
                    </a:lnTo>
                    <a:lnTo>
                      <a:pt x="19172" y="32775"/>
                    </a:lnTo>
                    <a:lnTo>
                      <a:pt x="17903" y="32634"/>
                    </a:lnTo>
                    <a:lnTo>
                      <a:pt x="17480" y="32564"/>
                    </a:lnTo>
                    <a:lnTo>
                      <a:pt x="17410" y="32564"/>
                    </a:lnTo>
                    <a:lnTo>
                      <a:pt x="17410" y="32634"/>
                    </a:lnTo>
                    <a:lnTo>
                      <a:pt x="17269" y="32423"/>
                    </a:lnTo>
                    <a:lnTo>
                      <a:pt x="17057" y="32141"/>
                    </a:lnTo>
                    <a:lnTo>
                      <a:pt x="16775" y="31295"/>
                    </a:lnTo>
                    <a:lnTo>
                      <a:pt x="16493" y="30449"/>
                    </a:lnTo>
                    <a:lnTo>
                      <a:pt x="16212" y="29745"/>
                    </a:lnTo>
                    <a:lnTo>
                      <a:pt x="15225" y="27630"/>
                    </a:lnTo>
                    <a:lnTo>
                      <a:pt x="14097" y="25586"/>
                    </a:lnTo>
                    <a:lnTo>
                      <a:pt x="12899" y="23542"/>
                    </a:lnTo>
                    <a:lnTo>
                      <a:pt x="11630" y="21568"/>
                    </a:lnTo>
                    <a:lnTo>
                      <a:pt x="14379" y="21568"/>
                    </a:lnTo>
                    <a:lnTo>
                      <a:pt x="14802" y="21639"/>
                    </a:lnTo>
                    <a:lnTo>
                      <a:pt x="15154" y="21850"/>
                    </a:lnTo>
                    <a:lnTo>
                      <a:pt x="15366" y="21991"/>
                    </a:lnTo>
                    <a:lnTo>
                      <a:pt x="15577" y="22203"/>
                    </a:lnTo>
                    <a:lnTo>
                      <a:pt x="15930" y="22767"/>
                    </a:lnTo>
                    <a:lnTo>
                      <a:pt x="16282" y="23472"/>
                    </a:lnTo>
                    <a:lnTo>
                      <a:pt x="16564" y="24176"/>
                    </a:lnTo>
                    <a:lnTo>
                      <a:pt x="16846" y="24952"/>
                    </a:lnTo>
                    <a:lnTo>
                      <a:pt x="17198" y="25586"/>
                    </a:lnTo>
                    <a:lnTo>
                      <a:pt x="17551" y="26079"/>
                    </a:lnTo>
                    <a:lnTo>
                      <a:pt x="17762" y="26291"/>
                    </a:lnTo>
                    <a:lnTo>
                      <a:pt x="17974" y="26432"/>
                    </a:lnTo>
                    <a:lnTo>
                      <a:pt x="18397" y="26502"/>
                    </a:lnTo>
                    <a:lnTo>
                      <a:pt x="18608" y="26502"/>
                    </a:lnTo>
                    <a:lnTo>
                      <a:pt x="18749" y="26432"/>
                    </a:lnTo>
                    <a:lnTo>
                      <a:pt x="18819" y="26220"/>
                    </a:lnTo>
                    <a:lnTo>
                      <a:pt x="18749" y="25938"/>
                    </a:lnTo>
                    <a:lnTo>
                      <a:pt x="18608" y="25586"/>
                    </a:lnTo>
                    <a:lnTo>
                      <a:pt x="18115" y="24740"/>
                    </a:lnTo>
                    <a:lnTo>
                      <a:pt x="17480" y="23894"/>
                    </a:lnTo>
                    <a:lnTo>
                      <a:pt x="16775" y="23049"/>
                    </a:lnTo>
                    <a:lnTo>
                      <a:pt x="16141" y="22344"/>
                    </a:lnTo>
                    <a:lnTo>
                      <a:pt x="15789" y="21991"/>
                    </a:lnTo>
                    <a:lnTo>
                      <a:pt x="16634" y="22203"/>
                    </a:lnTo>
                    <a:lnTo>
                      <a:pt x="17551" y="22485"/>
                    </a:lnTo>
                    <a:lnTo>
                      <a:pt x="18467" y="22908"/>
                    </a:lnTo>
                    <a:lnTo>
                      <a:pt x="18819" y="23190"/>
                    </a:lnTo>
                    <a:lnTo>
                      <a:pt x="19172" y="23401"/>
                    </a:lnTo>
                    <a:lnTo>
                      <a:pt x="19665" y="23965"/>
                    </a:lnTo>
                    <a:lnTo>
                      <a:pt x="19806" y="24176"/>
                    </a:lnTo>
                    <a:lnTo>
                      <a:pt x="19806" y="24388"/>
                    </a:lnTo>
                    <a:lnTo>
                      <a:pt x="19877" y="24599"/>
                    </a:lnTo>
                    <a:lnTo>
                      <a:pt x="20018" y="24881"/>
                    </a:lnTo>
                    <a:lnTo>
                      <a:pt x="20088" y="25375"/>
                    </a:lnTo>
                    <a:lnTo>
                      <a:pt x="20229" y="25938"/>
                    </a:lnTo>
                    <a:lnTo>
                      <a:pt x="20300" y="26220"/>
                    </a:lnTo>
                    <a:lnTo>
                      <a:pt x="20370" y="26502"/>
                    </a:lnTo>
                    <a:lnTo>
                      <a:pt x="20582" y="26643"/>
                    </a:lnTo>
                    <a:lnTo>
                      <a:pt x="20863" y="26784"/>
                    </a:lnTo>
                    <a:lnTo>
                      <a:pt x="21004" y="26714"/>
                    </a:lnTo>
                    <a:lnTo>
                      <a:pt x="21145" y="26714"/>
                    </a:lnTo>
                    <a:lnTo>
                      <a:pt x="21286" y="26573"/>
                    </a:lnTo>
                    <a:lnTo>
                      <a:pt x="21357" y="26502"/>
                    </a:lnTo>
                    <a:lnTo>
                      <a:pt x="21357" y="26220"/>
                    </a:lnTo>
                    <a:lnTo>
                      <a:pt x="21357" y="25868"/>
                    </a:lnTo>
                    <a:lnTo>
                      <a:pt x="21075" y="25163"/>
                    </a:lnTo>
                    <a:lnTo>
                      <a:pt x="20863" y="24670"/>
                    </a:lnTo>
                    <a:lnTo>
                      <a:pt x="21004" y="24811"/>
                    </a:lnTo>
                    <a:lnTo>
                      <a:pt x="21216" y="25022"/>
                    </a:lnTo>
                    <a:lnTo>
                      <a:pt x="21568" y="25657"/>
                    </a:lnTo>
                    <a:lnTo>
                      <a:pt x="21850" y="25938"/>
                    </a:lnTo>
                    <a:lnTo>
                      <a:pt x="22062" y="26079"/>
                    </a:lnTo>
                    <a:lnTo>
                      <a:pt x="22344" y="26220"/>
                    </a:lnTo>
                    <a:lnTo>
                      <a:pt x="22485" y="26150"/>
                    </a:lnTo>
                    <a:lnTo>
                      <a:pt x="22555" y="26079"/>
                    </a:lnTo>
                    <a:lnTo>
                      <a:pt x="22696" y="25938"/>
                    </a:lnTo>
                    <a:lnTo>
                      <a:pt x="22767" y="25868"/>
                    </a:lnTo>
                    <a:lnTo>
                      <a:pt x="22767" y="25727"/>
                    </a:lnTo>
                    <a:lnTo>
                      <a:pt x="22696" y="25657"/>
                    </a:lnTo>
                    <a:lnTo>
                      <a:pt x="22555" y="25445"/>
                    </a:lnTo>
                    <a:lnTo>
                      <a:pt x="22273" y="25234"/>
                    </a:lnTo>
                    <a:lnTo>
                      <a:pt x="21709" y="24811"/>
                    </a:lnTo>
                    <a:lnTo>
                      <a:pt x="21568" y="24599"/>
                    </a:lnTo>
                    <a:lnTo>
                      <a:pt x="21568" y="24529"/>
                    </a:lnTo>
                    <a:lnTo>
                      <a:pt x="21568" y="24388"/>
                    </a:lnTo>
                    <a:lnTo>
                      <a:pt x="21991" y="24670"/>
                    </a:lnTo>
                    <a:lnTo>
                      <a:pt x="22837" y="25093"/>
                    </a:lnTo>
                    <a:lnTo>
                      <a:pt x="23189" y="25234"/>
                    </a:lnTo>
                    <a:lnTo>
                      <a:pt x="23542" y="25234"/>
                    </a:lnTo>
                    <a:lnTo>
                      <a:pt x="23612" y="25163"/>
                    </a:lnTo>
                    <a:lnTo>
                      <a:pt x="23683" y="25093"/>
                    </a:lnTo>
                    <a:lnTo>
                      <a:pt x="23683" y="24881"/>
                    </a:lnTo>
                    <a:lnTo>
                      <a:pt x="23683" y="24670"/>
                    </a:lnTo>
                    <a:lnTo>
                      <a:pt x="23471" y="24317"/>
                    </a:lnTo>
                    <a:lnTo>
                      <a:pt x="23260" y="24106"/>
                    </a:lnTo>
                    <a:lnTo>
                      <a:pt x="22907" y="24035"/>
                    </a:lnTo>
                    <a:lnTo>
                      <a:pt x="22555" y="23965"/>
                    </a:lnTo>
                    <a:lnTo>
                      <a:pt x="21780" y="23965"/>
                    </a:lnTo>
                    <a:lnTo>
                      <a:pt x="21498" y="23894"/>
                    </a:lnTo>
                    <a:lnTo>
                      <a:pt x="21216" y="23753"/>
                    </a:lnTo>
                    <a:lnTo>
                      <a:pt x="22203" y="23472"/>
                    </a:lnTo>
                    <a:lnTo>
                      <a:pt x="22907" y="23260"/>
                    </a:lnTo>
                    <a:lnTo>
                      <a:pt x="23542" y="23049"/>
                    </a:lnTo>
                    <a:lnTo>
                      <a:pt x="24035" y="22767"/>
                    </a:lnTo>
                    <a:lnTo>
                      <a:pt x="24176" y="22626"/>
                    </a:lnTo>
                    <a:lnTo>
                      <a:pt x="24247" y="22555"/>
                    </a:lnTo>
                    <a:lnTo>
                      <a:pt x="24176" y="22414"/>
                    </a:lnTo>
                    <a:lnTo>
                      <a:pt x="23965" y="22344"/>
                    </a:lnTo>
                    <a:lnTo>
                      <a:pt x="23612" y="22273"/>
                    </a:lnTo>
                    <a:lnTo>
                      <a:pt x="23119" y="22203"/>
                    </a:lnTo>
                    <a:lnTo>
                      <a:pt x="22837" y="22203"/>
                    </a:lnTo>
                    <a:lnTo>
                      <a:pt x="22485" y="22344"/>
                    </a:lnTo>
                    <a:lnTo>
                      <a:pt x="22132" y="22555"/>
                    </a:lnTo>
                    <a:lnTo>
                      <a:pt x="21850" y="22767"/>
                    </a:lnTo>
                    <a:lnTo>
                      <a:pt x="21286" y="23190"/>
                    </a:lnTo>
                    <a:lnTo>
                      <a:pt x="21004" y="23331"/>
                    </a:lnTo>
                    <a:lnTo>
                      <a:pt x="20723" y="23331"/>
                    </a:lnTo>
                    <a:lnTo>
                      <a:pt x="20300" y="23260"/>
                    </a:lnTo>
                    <a:lnTo>
                      <a:pt x="19806" y="23049"/>
                    </a:lnTo>
                    <a:lnTo>
                      <a:pt x="18749" y="22485"/>
                    </a:lnTo>
                    <a:lnTo>
                      <a:pt x="17692" y="21921"/>
                    </a:lnTo>
                    <a:lnTo>
                      <a:pt x="17198" y="21639"/>
                    </a:lnTo>
                    <a:lnTo>
                      <a:pt x="16775" y="21498"/>
                    </a:lnTo>
                    <a:lnTo>
                      <a:pt x="17833" y="21568"/>
                    </a:lnTo>
                    <a:lnTo>
                      <a:pt x="19313" y="21639"/>
                    </a:lnTo>
                    <a:lnTo>
                      <a:pt x="20088" y="21568"/>
                    </a:lnTo>
                    <a:lnTo>
                      <a:pt x="20723" y="21498"/>
                    </a:lnTo>
                    <a:lnTo>
                      <a:pt x="20934" y="21357"/>
                    </a:lnTo>
                    <a:lnTo>
                      <a:pt x="21145" y="21216"/>
                    </a:lnTo>
                    <a:lnTo>
                      <a:pt x="21216" y="21075"/>
                    </a:lnTo>
                    <a:lnTo>
                      <a:pt x="21286" y="20864"/>
                    </a:lnTo>
                    <a:lnTo>
                      <a:pt x="21216" y="20582"/>
                    </a:lnTo>
                    <a:lnTo>
                      <a:pt x="21075" y="20441"/>
                    </a:lnTo>
                    <a:lnTo>
                      <a:pt x="20863" y="20300"/>
                    </a:lnTo>
                    <a:lnTo>
                      <a:pt x="20582" y="20159"/>
                    </a:lnTo>
                    <a:lnTo>
                      <a:pt x="19806" y="20088"/>
                    </a:lnTo>
                    <a:lnTo>
                      <a:pt x="18890" y="20159"/>
                    </a:lnTo>
                    <a:lnTo>
                      <a:pt x="17974" y="20229"/>
                    </a:lnTo>
                    <a:lnTo>
                      <a:pt x="17128" y="20370"/>
                    </a:lnTo>
                    <a:lnTo>
                      <a:pt x="16000" y="20582"/>
                    </a:lnTo>
                    <a:lnTo>
                      <a:pt x="14731" y="20864"/>
                    </a:lnTo>
                    <a:lnTo>
                      <a:pt x="13463" y="21075"/>
                    </a:lnTo>
                    <a:lnTo>
                      <a:pt x="12758" y="21146"/>
                    </a:lnTo>
                    <a:lnTo>
                      <a:pt x="12194" y="21146"/>
                    </a:lnTo>
                    <a:lnTo>
                      <a:pt x="11630" y="21005"/>
                    </a:lnTo>
                    <a:lnTo>
                      <a:pt x="11066" y="20723"/>
                    </a:lnTo>
                    <a:lnTo>
                      <a:pt x="10361" y="20159"/>
                    </a:lnTo>
                    <a:lnTo>
                      <a:pt x="9657" y="19383"/>
                    </a:lnTo>
                    <a:lnTo>
                      <a:pt x="8952" y="18538"/>
                    </a:lnTo>
                    <a:lnTo>
                      <a:pt x="8317" y="17621"/>
                    </a:lnTo>
                    <a:lnTo>
                      <a:pt x="6978" y="15718"/>
                    </a:lnTo>
                    <a:lnTo>
                      <a:pt x="6344" y="14872"/>
                    </a:lnTo>
                    <a:lnTo>
                      <a:pt x="5780" y="14097"/>
                    </a:lnTo>
                    <a:lnTo>
                      <a:pt x="5780" y="14097"/>
                    </a:lnTo>
                    <a:lnTo>
                      <a:pt x="6203" y="14168"/>
                    </a:lnTo>
                    <a:lnTo>
                      <a:pt x="6696" y="14238"/>
                    </a:lnTo>
                    <a:lnTo>
                      <a:pt x="7613" y="14238"/>
                    </a:lnTo>
                    <a:lnTo>
                      <a:pt x="8529" y="14309"/>
                    </a:lnTo>
                    <a:lnTo>
                      <a:pt x="8952" y="14379"/>
                    </a:lnTo>
                    <a:lnTo>
                      <a:pt x="9375" y="14450"/>
                    </a:lnTo>
                    <a:lnTo>
                      <a:pt x="9798" y="14731"/>
                    </a:lnTo>
                    <a:lnTo>
                      <a:pt x="10291" y="14943"/>
                    </a:lnTo>
                    <a:lnTo>
                      <a:pt x="11207" y="15648"/>
                    </a:lnTo>
                    <a:lnTo>
                      <a:pt x="12053" y="16282"/>
                    </a:lnTo>
                    <a:lnTo>
                      <a:pt x="12546" y="16564"/>
                    </a:lnTo>
                    <a:lnTo>
                      <a:pt x="13040" y="16846"/>
                    </a:lnTo>
                    <a:lnTo>
                      <a:pt x="13745" y="17128"/>
                    </a:lnTo>
                    <a:lnTo>
                      <a:pt x="14238" y="17339"/>
                    </a:lnTo>
                    <a:lnTo>
                      <a:pt x="14731" y="17410"/>
                    </a:lnTo>
                    <a:lnTo>
                      <a:pt x="15154" y="17480"/>
                    </a:lnTo>
                    <a:lnTo>
                      <a:pt x="15295" y="17410"/>
                    </a:lnTo>
                    <a:lnTo>
                      <a:pt x="15436" y="17339"/>
                    </a:lnTo>
                    <a:lnTo>
                      <a:pt x="15507" y="17198"/>
                    </a:lnTo>
                    <a:lnTo>
                      <a:pt x="15507" y="17057"/>
                    </a:lnTo>
                    <a:lnTo>
                      <a:pt x="15507" y="16846"/>
                    </a:lnTo>
                    <a:lnTo>
                      <a:pt x="15436" y="16564"/>
                    </a:lnTo>
                    <a:lnTo>
                      <a:pt x="15295" y="16353"/>
                    </a:lnTo>
                    <a:lnTo>
                      <a:pt x="15154" y="16212"/>
                    </a:lnTo>
                    <a:lnTo>
                      <a:pt x="14731" y="15930"/>
                    </a:lnTo>
                    <a:lnTo>
                      <a:pt x="14238" y="15648"/>
                    </a:lnTo>
                    <a:lnTo>
                      <a:pt x="13604" y="15436"/>
                    </a:lnTo>
                    <a:lnTo>
                      <a:pt x="12335" y="14943"/>
                    </a:lnTo>
                    <a:lnTo>
                      <a:pt x="11419" y="14591"/>
                    </a:lnTo>
                    <a:lnTo>
                      <a:pt x="14238" y="14802"/>
                    </a:lnTo>
                    <a:lnTo>
                      <a:pt x="14661" y="15577"/>
                    </a:lnTo>
                    <a:lnTo>
                      <a:pt x="15295" y="15930"/>
                    </a:lnTo>
                    <a:lnTo>
                      <a:pt x="16000" y="16353"/>
                    </a:lnTo>
                    <a:lnTo>
                      <a:pt x="16423" y="16494"/>
                    </a:lnTo>
                    <a:lnTo>
                      <a:pt x="16775" y="16635"/>
                    </a:lnTo>
                    <a:lnTo>
                      <a:pt x="17198" y="16635"/>
                    </a:lnTo>
                    <a:lnTo>
                      <a:pt x="17551" y="16564"/>
                    </a:lnTo>
                    <a:lnTo>
                      <a:pt x="18044" y="16423"/>
                    </a:lnTo>
                    <a:lnTo>
                      <a:pt x="18326" y="16212"/>
                    </a:lnTo>
                    <a:lnTo>
                      <a:pt x="18538" y="16071"/>
                    </a:lnTo>
                    <a:lnTo>
                      <a:pt x="18538" y="15930"/>
                    </a:lnTo>
                    <a:lnTo>
                      <a:pt x="18467" y="15859"/>
                    </a:lnTo>
                    <a:lnTo>
                      <a:pt x="18326" y="15718"/>
                    </a:lnTo>
                    <a:lnTo>
                      <a:pt x="17833" y="15577"/>
                    </a:lnTo>
                    <a:lnTo>
                      <a:pt x="16423" y="15225"/>
                    </a:lnTo>
                    <a:lnTo>
                      <a:pt x="15859" y="15013"/>
                    </a:lnTo>
                    <a:lnTo>
                      <a:pt x="15648" y="14943"/>
                    </a:lnTo>
                    <a:lnTo>
                      <a:pt x="15507" y="14802"/>
                    </a:lnTo>
                    <a:lnTo>
                      <a:pt x="16212" y="14802"/>
                    </a:lnTo>
                    <a:lnTo>
                      <a:pt x="16775" y="14731"/>
                    </a:lnTo>
                    <a:lnTo>
                      <a:pt x="17057" y="14591"/>
                    </a:lnTo>
                    <a:lnTo>
                      <a:pt x="17128" y="14520"/>
                    </a:lnTo>
                    <a:lnTo>
                      <a:pt x="17198" y="14379"/>
                    </a:lnTo>
                    <a:lnTo>
                      <a:pt x="17128" y="14309"/>
                    </a:lnTo>
                    <a:lnTo>
                      <a:pt x="17057" y="14168"/>
                    </a:lnTo>
                    <a:lnTo>
                      <a:pt x="16705" y="14027"/>
                    </a:lnTo>
                    <a:lnTo>
                      <a:pt x="16141" y="13886"/>
                    </a:lnTo>
                    <a:lnTo>
                      <a:pt x="15366" y="13815"/>
                    </a:lnTo>
                    <a:lnTo>
                      <a:pt x="15507" y="13674"/>
                    </a:lnTo>
                    <a:lnTo>
                      <a:pt x="15718" y="13533"/>
                    </a:lnTo>
                    <a:lnTo>
                      <a:pt x="16282" y="13181"/>
                    </a:lnTo>
                    <a:lnTo>
                      <a:pt x="16846" y="12969"/>
                    </a:lnTo>
                    <a:lnTo>
                      <a:pt x="17057" y="12899"/>
                    </a:lnTo>
                    <a:lnTo>
                      <a:pt x="17198" y="12899"/>
                    </a:lnTo>
                    <a:lnTo>
                      <a:pt x="16634" y="12617"/>
                    </a:lnTo>
                    <a:lnTo>
                      <a:pt x="16212" y="12546"/>
                    </a:lnTo>
                    <a:lnTo>
                      <a:pt x="15789" y="12687"/>
                    </a:lnTo>
                    <a:lnTo>
                      <a:pt x="15507" y="12828"/>
                    </a:lnTo>
                    <a:lnTo>
                      <a:pt x="14943" y="13392"/>
                    </a:lnTo>
                    <a:lnTo>
                      <a:pt x="14661" y="13604"/>
                    </a:lnTo>
                    <a:lnTo>
                      <a:pt x="14308" y="13745"/>
                    </a:lnTo>
                    <a:lnTo>
                      <a:pt x="13886" y="13815"/>
                    </a:lnTo>
                    <a:lnTo>
                      <a:pt x="13463" y="13886"/>
                    </a:lnTo>
                    <a:lnTo>
                      <a:pt x="12476" y="13815"/>
                    </a:lnTo>
                    <a:lnTo>
                      <a:pt x="11560" y="13745"/>
                    </a:lnTo>
                    <a:lnTo>
                      <a:pt x="10643" y="13674"/>
                    </a:lnTo>
                    <a:lnTo>
                      <a:pt x="11701" y="13251"/>
                    </a:lnTo>
                    <a:lnTo>
                      <a:pt x="12405" y="12969"/>
                    </a:lnTo>
                    <a:lnTo>
                      <a:pt x="13040" y="12687"/>
                    </a:lnTo>
                    <a:lnTo>
                      <a:pt x="13533" y="12335"/>
                    </a:lnTo>
                    <a:lnTo>
                      <a:pt x="13674" y="12124"/>
                    </a:lnTo>
                    <a:lnTo>
                      <a:pt x="13745" y="11983"/>
                    </a:lnTo>
                    <a:lnTo>
                      <a:pt x="13745" y="11771"/>
                    </a:lnTo>
                    <a:lnTo>
                      <a:pt x="13674" y="11560"/>
                    </a:lnTo>
                    <a:lnTo>
                      <a:pt x="13392" y="11348"/>
                    </a:lnTo>
                    <a:lnTo>
                      <a:pt x="13040" y="11207"/>
                    </a:lnTo>
                    <a:lnTo>
                      <a:pt x="12899" y="11137"/>
                    </a:lnTo>
                    <a:lnTo>
                      <a:pt x="12687" y="11137"/>
                    </a:lnTo>
                    <a:lnTo>
                      <a:pt x="12264" y="11348"/>
                    </a:lnTo>
                    <a:lnTo>
                      <a:pt x="11771" y="11701"/>
                    </a:lnTo>
                    <a:lnTo>
                      <a:pt x="11207" y="12194"/>
                    </a:lnTo>
                    <a:lnTo>
                      <a:pt x="10220" y="13110"/>
                    </a:lnTo>
                    <a:lnTo>
                      <a:pt x="9798" y="13463"/>
                    </a:lnTo>
                    <a:lnTo>
                      <a:pt x="9445" y="13604"/>
                    </a:lnTo>
                    <a:lnTo>
                      <a:pt x="8881" y="13745"/>
                    </a:lnTo>
                    <a:lnTo>
                      <a:pt x="7190" y="13745"/>
                    </a:lnTo>
                    <a:lnTo>
                      <a:pt x="6626" y="13674"/>
                    </a:lnTo>
                    <a:lnTo>
                      <a:pt x="6203" y="13533"/>
                    </a:lnTo>
                    <a:lnTo>
                      <a:pt x="5780" y="13392"/>
                    </a:lnTo>
                    <a:lnTo>
                      <a:pt x="5357" y="13181"/>
                    </a:lnTo>
                    <a:lnTo>
                      <a:pt x="5005" y="12969"/>
                    </a:lnTo>
                    <a:lnTo>
                      <a:pt x="4300" y="12335"/>
                    </a:lnTo>
                    <a:lnTo>
                      <a:pt x="3665" y="11630"/>
                    </a:lnTo>
                    <a:lnTo>
                      <a:pt x="3102" y="10784"/>
                    </a:lnTo>
                    <a:lnTo>
                      <a:pt x="2608" y="9868"/>
                    </a:lnTo>
                    <a:lnTo>
                      <a:pt x="2115" y="8952"/>
                    </a:lnTo>
                    <a:lnTo>
                      <a:pt x="1762" y="8035"/>
                    </a:lnTo>
                    <a:lnTo>
                      <a:pt x="1621" y="7542"/>
                    </a:lnTo>
                    <a:lnTo>
                      <a:pt x="1410" y="6485"/>
                    </a:lnTo>
                    <a:lnTo>
                      <a:pt x="987" y="3665"/>
                    </a:lnTo>
                    <a:lnTo>
                      <a:pt x="846" y="2256"/>
                    </a:lnTo>
                    <a:lnTo>
                      <a:pt x="776" y="1058"/>
                    </a:lnTo>
                    <a:lnTo>
                      <a:pt x="776" y="564"/>
                    </a:lnTo>
                    <a:lnTo>
                      <a:pt x="846" y="282"/>
                    </a:lnTo>
                    <a:lnTo>
                      <a:pt x="917" y="71"/>
                    </a:lnTo>
                    <a:lnTo>
                      <a:pt x="987" y="0"/>
                    </a:lnTo>
                    <a:close/>
                  </a:path>
                </a:pathLst>
              </a:custGeom>
              <a:solidFill>
                <a:srgbClr val="8EBC7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6" name="Google Shape;586;p10"/>
              <p:cNvSpPr/>
              <p:nvPr/>
            </p:nvSpPr>
            <p:spPr>
              <a:xfrm>
                <a:off x="3501600" y="4357925"/>
                <a:ext cx="151575" cy="297825"/>
              </a:xfrm>
              <a:custGeom>
                <a:avLst/>
                <a:gdLst/>
                <a:ahLst/>
                <a:cxnLst/>
                <a:rect l="l" t="t" r="r" b="b"/>
                <a:pathLst>
                  <a:path w="6063" h="11913" extrusionOk="0">
                    <a:moveTo>
                      <a:pt x="4935" y="0"/>
                    </a:moveTo>
                    <a:lnTo>
                      <a:pt x="3737" y="1410"/>
                    </a:lnTo>
                    <a:lnTo>
                      <a:pt x="3314" y="2326"/>
                    </a:lnTo>
                    <a:lnTo>
                      <a:pt x="2891" y="3243"/>
                    </a:lnTo>
                    <a:lnTo>
                      <a:pt x="2609" y="4230"/>
                    </a:lnTo>
                    <a:lnTo>
                      <a:pt x="2397" y="5216"/>
                    </a:lnTo>
                    <a:lnTo>
                      <a:pt x="1833" y="6908"/>
                    </a:lnTo>
                    <a:lnTo>
                      <a:pt x="1270" y="8459"/>
                    </a:lnTo>
                    <a:lnTo>
                      <a:pt x="494" y="9939"/>
                    </a:lnTo>
                    <a:lnTo>
                      <a:pt x="142" y="10855"/>
                    </a:lnTo>
                    <a:lnTo>
                      <a:pt x="1" y="11137"/>
                    </a:lnTo>
                    <a:lnTo>
                      <a:pt x="71" y="11348"/>
                    </a:lnTo>
                    <a:lnTo>
                      <a:pt x="353" y="11419"/>
                    </a:lnTo>
                    <a:lnTo>
                      <a:pt x="635" y="11348"/>
                    </a:lnTo>
                    <a:lnTo>
                      <a:pt x="847" y="11137"/>
                    </a:lnTo>
                    <a:lnTo>
                      <a:pt x="988" y="10785"/>
                    </a:lnTo>
                    <a:lnTo>
                      <a:pt x="917" y="11207"/>
                    </a:lnTo>
                    <a:lnTo>
                      <a:pt x="917" y="11348"/>
                    </a:lnTo>
                    <a:lnTo>
                      <a:pt x="988" y="11419"/>
                    </a:lnTo>
                    <a:lnTo>
                      <a:pt x="1058" y="11489"/>
                    </a:lnTo>
                    <a:lnTo>
                      <a:pt x="1129" y="11489"/>
                    </a:lnTo>
                    <a:lnTo>
                      <a:pt x="1411" y="11348"/>
                    </a:lnTo>
                    <a:lnTo>
                      <a:pt x="1904" y="10996"/>
                    </a:lnTo>
                    <a:lnTo>
                      <a:pt x="2045" y="10855"/>
                    </a:lnTo>
                    <a:lnTo>
                      <a:pt x="2045" y="10714"/>
                    </a:lnTo>
                    <a:lnTo>
                      <a:pt x="2468" y="10503"/>
                    </a:lnTo>
                    <a:lnTo>
                      <a:pt x="2609" y="10503"/>
                    </a:lnTo>
                    <a:lnTo>
                      <a:pt x="2750" y="10573"/>
                    </a:lnTo>
                    <a:lnTo>
                      <a:pt x="2891" y="10644"/>
                    </a:lnTo>
                    <a:lnTo>
                      <a:pt x="2961" y="10785"/>
                    </a:lnTo>
                    <a:lnTo>
                      <a:pt x="3102" y="11278"/>
                    </a:lnTo>
                    <a:lnTo>
                      <a:pt x="3314" y="11630"/>
                    </a:lnTo>
                    <a:lnTo>
                      <a:pt x="3596" y="11842"/>
                    </a:lnTo>
                    <a:lnTo>
                      <a:pt x="3807" y="11912"/>
                    </a:lnTo>
                    <a:lnTo>
                      <a:pt x="4159" y="11771"/>
                    </a:lnTo>
                    <a:lnTo>
                      <a:pt x="4159" y="11630"/>
                    </a:lnTo>
                    <a:lnTo>
                      <a:pt x="4018" y="11278"/>
                    </a:lnTo>
                    <a:lnTo>
                      <a:pt x="3525" y="10503"/>
                    </a:lnTo>
                    <a:lnTo>
                      <a:pt x="3032" y="9586"/>
                    </a:lnTo>
                    <a:lnTo>
                      <a:pt x="2891" y="9234"/>
                    </a:lnTo>
                    <a:lnTo>
                      <a:pt x="2820" y="8881"/>
                    </a:lnTo>
                    <a:lnTo>
                      <a:pt x="3032" y="8952"/>
                    </a:lnTo>
                    <a:lnTo>
                      <a:pt x="3173" y="9022"/>
                    </a:lnTo>
                    <a:lnTo>
                      <a:pt x="3525" y="9304"/>
                    </a:lnTo>
                    <a:lnTo>
                      <a:pt x="3807" y="9727"/>
                    </a:lnTo>
                    <a:lnTo>
                      <a:pt x="4018" y="10150"/>
                    </a:lnTo>
                    <a:lnTo>
                      <a:pt x="4300" y="10644"/>
                    </a:lnTo>
                    <a:lnTo>
                      <a:pt x="4512" y="10996"/>
                    </a:lnTo>
                    <a:lnTo>
                      <a:pt x="4794" y="11207"/>
                    </a:lnTo>
                    <a:lnTo>
                      <a:pt x="4935" y="11278"/>
                    </a:lnTo>
                    <a:lnTo>
                      <a:pt x="5146" y="11278"/>
                    </a:lnTo>
                    <a:lnTo>
                      <a:pt x="5499" y="11137"/>
                    </a:lnTo>
                    <a:lnTo>
                      <a:pt x="5781" y="10926"/>
                    </a:lnTo>
                    <a:lnTo>
                      <a:pt x="5851" y="10714"/>
                    </a:lnTo>
                    <a:lnTo>
                      <a:pt x="5851" y="10362"/>
                    </a:lnTo>
                    <a:lnTo>
                      <a:pt x="5781" y="10080"/>
                    </a:lnTo>
                    <a:lnTo>
                      <a:pt x="5640" y="9727"/>
                    </a:lnTo>
                    <a:lnTo>
                      <a:pt x="5358" y="9163"/>
                    </a:lnTo>
                    <a:lnTo>
                      <a:pt x="5146" y="8881"/>
                    </a:lnTo>
                    <a:lnTo>
                      <a:pt x="4794" y="8600"/>
                    </a:lnTo>
                    <a:lnTo>
                      <a:pt x="4018" y="8106"/>
                    </a:lnTo>
                    <a:lnTo>
                      <a:pt x="3314" y="7754"/>
                    </a:lnTo>
                    <a:lnTo>
                      <a:pt x="3032" y="7613"/>
                    </a:lnTo>
                    <a:lnTo>
                      <a:pt x="2961" y="7472"/>
                    </a:lnTo>
                    <a:lnTo>
                      <a:pt x="2820" y="7049"/>
                    </a:lnTo>
                    <a:lnTo>
                      <a:pt x="2891" y="6485"/>
                    </a:lnTo>
                    <a:lnTo>
                      <a:pt x="3032" y="5851"/>
                    </a:lnTo>
                    <a:lnTo>
                      <a:pt x="3173" y="5146"/>
                    </a:lnTo>
                    <a:lnTo>
                      <a:pt x="3666" y="3807"/>
                    </a:lnTo>
                    <a:lnTo>
                      <a:pt x="4018" y="2820"/>
                    </a:lnTo>
                    <a:lnTo>
                      <a:pt x="4300" y="4018"/>
                    </a:lnTo>
                    <a:lnTo>
                      <a:pt x="4512" y="4793"/>
                    </a:lnTo>
                    <a:lnTo>
                      <a:pt x="4794" y="5569"/>
                    </a:lnTo>
                    <a:lnTo>
                      <a:pt x="5146" y="6203"/>
                    </a:lnTo>
                    <a:lnTo>
                      <a:pt x="5287" y="6344"/>
                    </a:lnTo>
                    <a:lnTo>
                      <a:pt x="5428" y="6485"/>
                    </a:lnTo>
                    <a:lnTo>
                      <a:pt x="5569" y="6485"/>
                    </a:lnTo>
                    <a:lnTo>
                      <a:pt x="5781" y="6344"/>
                    </a:lnTo>
                    <a:lnTo>
                      <a:pt x="5922" y="6062"/>
                    </a:lnTo>
                    <a:lnTo>
                      <a:pt x="6062" y="5639"/>
                    </a:lnTo>
                    <a:lnTo>
                      <a:pt x="6062" y="5428"/>
                    </a:lnTo>
                    <a:lnTo>
                      <a:pt x="5922" y="5075"/>
                    </a:lnTo>
                    <a:lnTo>
                      <a:pt x="5569" y="4159"/>
                    </a:lnTo>
                    <a:lnTo>
                      <a:pt x="5146" y="3313"/>
                    </a:lnTo>
                    <a:lnTo>
                      <a:pt x="4935" y="2679"/>
                    </a:lnTo>
                    <a:lnTo>
                      <a:pt x="4794" y="1974"/>
                    </a:lnTo>
                    <a:lnTo>
                      <a:pt x="4723" y="1340"/>
                    </a:lnTo>
                    <a:lnTo>
                      <a:pt x="4794" y="776"/>
                    </a:lnTo>
                    <a:lnTo>
                      <a:pt x="4935" y="0"/>
                    </a:lnTo>
                    <a:close/>
                  </a:path>
                </a:pathLst>
              </a:custGeom>
              <a:solidFill>
                <a:srgbClr val="8EBC7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7" name="Google Shape;587;p10"/>
              <p:cNvSpPr/>
              <p:nvPr/>
            </p:nvSpPr>
            <p:spPr>
              <a:xfrm>
                <a:off x="3487525" y="4421350"/>
                <a:ext cx="82825" cy="112800"/>
              </a:xfrm>
              <a:custGeom>
                <a:avLst/>
                <a:gdLst/>
                <a:ahLst/>
                <a:cxnLst/>
                <a:rect l="l" t="t" r="r" b="b"/>
                <a:pathLst>
                  <a:path w="3313" h="4512" extrusionOk="0">
                    <a:moveTo>
                      <a:pt x="3031" y="1"/>
                    </a:moveTo>
                    <a:lnTo>
                      <a:pt x="2749" y="71"/>
                    </a:lnTo>
                    <a:lnTo>
                      <a:pt x="2326" y="353"/>
                    </a:lnTo>
                    <a:lnTo>
                      <a:pt x="1762" y="776"/>
                    </a:lnTo>
                    <a:lnTo>
                      <a:pt x="1269" y="1199"/>
                    </a:lnTo>
                    <a:lnTo>
                      <a:pt x="705" y="1833"/>
                    </a:lnTo>
                    <a:lnTo>
                      <a:pt x="282" y="2468"/>
                    </a:lnTo>
                    <a:lnTo>
                      <a:pt x="70" y="2750"/>
                    </a:lnTo>
                    <a:lnTo>
                      <a:pt x="0" y="3032"/>
                    </a:lnTo>
                    <a:lnTo>
                      <a:pt x="0" y="3596"/>
                    </a:lnTo>
                    <a:lnTo>
                      <a:pt x="70" y="3878"/>
                    </a:lnTo>
                    <a:lnTo>
                      <a:pt x="211" y="4230"/>
                    </a:lnTo>
                    <a:lnTo>
                      <a:pt x="352" y="4441"/>
                    </a:lnTo>
                    <a:lnTo>
                      <a:pt x="423" y="4512"/>
                    </a:lnTo>
                    <a:lnTo>
                      <a:pt x="634" y="4512"/>
                    </a:lnTo>
                    <a:lnTo>
                      <a:pt x="775" y="4371"/>
                    </a:lnTo>
                    <a:lnTo>
                      <a:pt x="987" y="4018"/>
                    </a:lnTo>
                    <a:lnTo>
                      <a:pt x="1903" y="2609"/>
                    </a:lnTo>
                    <a:lnTo>
                      <a:pt x="2467" y="1693"/>
                    </a:lnTo>
                    <a:lnTo>
                      <a:pt x="2960" y="917"/>
                    </a:lnTo>
                    <a:lnTo>
                      <a:pt x="3242" y="283"/>
                    </a:lnTo>
                    <a:lnTo>
                      <a:pt x="3313" y="71"/>
                    </a:lnTo>
                    <a:lnTo>
                      <a:pt x="3242" y="1"/>
                    </a:lnTo>
                    <a:close/>
                  </a:path>
                </a:pathLst>
              </a:custGeom>
              <a:solidFill>
                <a:srgbClr val="8EBC7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8" name="Google Shape;588;p10"/>
              <p:cNvSpPr/>
              <p:nvPr/>
            </p:nvSpPr>
            <p:spPr>
              <a:xfrm>
                <a:off x="3621425" y="4657475"/>
                <a:ext cx="89900" cy="84625"/>
              </a:xfrm>
              <a:custGeom>
                <a:avLst/>
                <a:gdLst/>
                <a:ahLst/>
                <a:cxnLst/>
                <a:rect l="l" t="t" r="r" b="b"/>
                <a:pathLst>
                  <a:path w="3596" h="3385" extrusionOk="0">
                    <a:moveTo>
                      <a:pt x="3595" y="1"/>
                    </a:moveTo>
                    <a:lnTo>
                      <a:pt x="3102" y="71"/>
                    </a:lnTo>
                    <a:lnTo>
                      <a:pt x="2538" y="283"/>
                    </a:lnTo>
                    <a:lnTo>
                      <a:pt x="2045" y="565"/>
                    </a:lnTo>
                    <a:lnTo>
                      <a:pt x="1551" y="917"/>
                    </a:lnTo>
                    <a:lnTo>
                      <a:pt x="1058" y="1340"/>
                    </a:lnTo>
                    <a:lnTo>
                      <a:pt x="635" y="1763"/>
                    </a:lnTo>
                    <a:lnTo>
                      <a:pt x="353" y="2256"/>
                    </a:lnTo>
                    <a:lnTo>
                      <a:pt x="142" y="2679"/>
                    </a:lnTo>
                    <a:lnTo>
                      <a:pt x="1" y="2961"/>
                    </a:lnTo>
                    <a:lnTo>
                      <a:pt x="1" y="3173"/>
                    </a:lnTo>
                    <a:lnTo>
                      <a:pt x="1" y="3314"/>
                    </a:lnTo>
                    <a:lnTo>
                      <a:pt x="71" y="3384"/>
                    </a:lnTo>
                    <a:lnTo>
                      <a:pt x="353" y="3384"/>
                    </a:lnTo>
                    <a:lnTo>
                      <a:pt x="706" y="3173"/>
                    </a:lnTo>
                    <a:lnTo>
                      <a:pt x="1410" y="2609"/>
                    </a:lnTo>
                    <a:lnTo>
                      <a:pt x="1692" y="2397"/>
                    </a:lnTo>
                    <a:lnTo>
                      <a:pt x="2115" y="1904"/>
                    </a:lnTo>
                    <a:lnTo>
                      <a:pt x="2609" y="1058"/>
                    </a:lnTo>
                    <a:lnTo>
                      <a:pt x="3173" y="353"/>
                    </a:lnTo>
                    <a:lnTo>
                      <a:pt x="3384" y="142"/>
                    </a:lnTo>
                    <a:lnTo>
                      <a:pt x="3595" y="1"/>
                    </a:lnTo>
                    <a:close/>
                  </a:path>
                </a:pathLst>
              </a:custGeom>
              <a:solidFill>
                <a:srgbClr val="8EBC7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89" name="Google Shape;589;p10"/>
            <p:cNvSpPr/>
            <p:nvPr/>
          </p:nvSpPr>
          <p:spPr>
            <a:xfrm>
              <a:off x="1660700" y="3957925"/>
              <a:ext cx="244950" cy="246725"/>
            </a:xfrm>
            <a:custGeom>
              <a:avLst/>
              <a:gdLst/>
              <a:ahLst/>
              <a:cxnLst/>
              <a:rect l="l" t="t" r="r" b="b"/>
              <a:pathLst>
                <a:path w="9798" h="9869" extrusionOk="0">
                  <a:moveTo>
                    <a:pt x="4582" y="635"/>
                  </a:moveTo>
                  <a:lnTo>
                    <a:pt x="4864" y="705"/>
                  </a:lnTo>
                  <a:lnTo>
                    <a:pt x="5145" y="846"/>
                  </a:lnTo>
                  <a:lnTo>
                    <a:pt x="5357" y="1058"/>
                  </a:lnTo>
                  <a:lnTo>
                    <a:pt x="5498" y="1269"/>
                  </a:lnTo>
                  <a:lnTo>
                    <a:pt x="5568" y="1481"/>
                  </a:lnTo>
                  <a:lnTo>
                    <a:pt x="5568" y="1763"/>
                  </a:lnTo>
                  <a:lnTo>
                    <a:pt x="5568" y="2045"/>
                  </a:lnTo>
                  <a:lnTo>
                    <a:pt x="5357" y="2679"/>
                  </a:lnTo>
                  <a:lnTo>
                    <a:pt x="4864" y="3807"/>
                  </a:lnTo>
                  <a:lnTo>
                    <a:pt x="4723" y="4230"/>
                  </a:lnTo>
                  <a:lnTo>
                    <a:pt x="4652" y="4441"/>
                  </a:lnTo>
                  <a:lnTo>
                    <a:pt x="4723" y="4582"/>
                  </a:lnTo>
                  <a:lnTo>
                    <a:pt x="3736" y="3948"/>
                  </a:lnTo>
                  <a:lnTo>
                    <a:pt x="2890" y="3243"/>
                  </a:lnTo>
                  <a:lnTo>
                    <a:pt x="2679" y="3031"/>
                  </a:lnTo>
                  <a:lnTo>
                    <a:pt x="2538" y="2820"/>
                  </a:lnTo>
                  <a:lnTo>
                    <a:pt x="2467" y="2538"/>
                  </a:lnTo>
                  <a:lnTo>
                    <a:pt x="2467" y="2326"/>
                  </a:lnTo>
                  <a:lnTo>
                    <a:pt x="2538" y="2045"/>
                  </a:lnTo>
                  <a:lnTo>
                    <a:pt x="2608" y="1833"/>
                  </a:lnTo>
                  <a:lnTo>
                    <a:pt x="2890" y="1340"/>
                  </a:lnTo>
                  <a:lnTo>
                    <a:pt x="3313" y="987"/>
                  </a:lnTo>
                  <a:lnTo>
                    <a:pt x="3806" y="705"/>
                  </a:lnTo>
                  <a:lnTo>
                    <a:pt x="4370" y="635"/>
                  </a:lnTo>
                  <a:close/>
                  <a:moveTo>
                    <a:pt x="7753" y="2820"/>
                  </a:moveTo>
                  <a:lnTo>
                    <a:pt x="8106" y="2890"/>
                  </a:lnTo>
                  <a:lnTo>
                    <a:pt x="8388" y="2961"/>
                  </a:lnTo>
                  <a:lnTo>
                    <a:pt x="8599" y="3102"/>
                  </a:lnTo>
                  <a:lnTo>
                    <a:pt x="8740" y="3313"/>
                  </a:lnTo>
                  <a:lnTo>
                    <a:pt x="8881" y="3525"/>
                  </a:lnTo>
                  <a:lnTo>
                    <a:pt x="8952" y="3807"/>
                  </a:lnTo>
                  <a:lnTo>
                    <a:pt x="8952" y="4089"/>
                  </a:lnTo>
                  <a:lnTo>
                    <a:pt x="8952" y="4371"/>
                  </a:lnTo>
                  <a:lnTo>
                    <a:pt x="8952" y="4652"/>
                  </a:lnTo>
                  <a:lnTo>
                    <a:pt x="8811" y="4864"/>
                  </a:lnTo>
                  <a:lnTo>
                    <a:pt x="8740" y="5146"/>
                  </a:lnTo>
                  <a:lnTo>
                    <a:pt x="8529" y="5357"/>
                  </a:lnTo>
                  <a:lnTo>
                    <a:pt x="8317" y="5498"/>
                  </a:lnTo>
                  <a:lnTo>
                    <a:pt x="8106" y="5639"/>
                  </a:lnTo>
                  <a:lnTo>
                    <a:pt x="7824" y="5710"/>
                  </a:lnTo>
                  <a:lnTo>
                    <a:pt x="7471" y="5639"/>
                  </a:lnTo>
                  <a:lnTo>
                    <a:pt x="7049" y="5569"/>
                  </a:lnTo>
                  <a:lnTo>
                    <a:pt x="6696" y="5428"/>
                  </a:lnTo>
                  <a:lnTo>
                    <a:pt x="6414" y="5287"/>
                  </a:lnTo>
                  <a:lnTo>
                    <a:pt x="6203" y="5075"/>
                  </a:lnTo>
                  <a:lnTo>
                    <a:pt x="6132" y="4864"/>
                  </a:lnTo>
                  <a:lnTo>
                    <a:pt x="5991" y="4582"/>
                  </a:lnTo>
                  <a:lnTo>
                    <a:pt x="5991" y="4371"/>
                  </a:lnTo>
                  <a:lnTo>
                    <a:pt x="6062" y="4089"/>
                  </a:lnTo>
                  <a:lnTo>
                    <a:pt x="6132" y="3807"/>
                  </a:lnTo>
                  <a:lnTo>
                    <a:pt x="6273" y="3595"/>
                  </a:lnTo>
                  <a:lnTo>
                    <a:pt x="6414" y="3384"/>
                  </a:lnTo>
                  <a:lnTo>
                    <a:pt x="6626" y="3172"/>
                  </a:lnTo>
                  <a:lnTo>
                    <a:pt x="6908" y="3031"/>
                  </a:lnTo>
                  <a:lnTo>
                    <a:pt x="7189" y="2890"/>
                  </a:lnTo>
                  <a:lnTo>
                    <a:pt x="7471" y="2820"/>
                  </a:lnTo>
                  <a:close/>
                  <a:moveTo>
                    <a:pt x="5921" y="5992"/>
                  </a:moveTo>
                  <a:lnTo>
                    <a:pt x="6555" y="6133"/>
                  </a:lnTo>
                  <a:lnTo>
                    <a:pt x="7260" y="6415"/>
                  </a:lnTo>
                  <a:lnTo>
                    <a:pt x="7824" y="6767"/>
                  </a:lnTo>
                  <a:lnTo>
                    <a:pt x="8035" y="6978"/>
                  </a:lnTo>
                  <a:lnTo>
                    <a:pt x="8176" y="7190"/>
                  </a:lnTo>
                  <a:lnTo>
                    <a:pt x="8317" y="7401"/>
                  </a:lnTo>
                  <a:lnTo>
                    <a:pt x="8317" y="7613"/>
                  </a:lnTo>
                  <a:lnTo>
                    <a:pt x="8247" y="7824"/>
                  </a:lnTo>
                  <a:lnTo>
                    <a:pt x="8035" y="8036"/>
                  </a:lnTo>
                  <a:lnTo>
                    <a:pt x="7683" y="8318"/>
                  </a:lnTo>
                  <a:lnTo>
                    <a:pt x="7260" y="8529"/>
                  </a:lnTo>
                  <a:lnTo>
                    <a:pt x="6837" y="8670"/>
                  </a:lnTo>
                  <a:lnTo>
                    <a:pt x="6414" y="8741"/>
                  </a:lnTo>
                  <a:lnTo>
                    <a:pt x="5991" y="8741"/>
                  </a:lnTo>
                  <a:lnTo>
                    <a:pt x="5639" y="8670"/>
                  </a:lnTo>
                  <a:lnTo>
                    <a:pt x="5286" y="8529"/>
                  </a:lnTo>
                  <a:lnTo>
                    <a:pt x="4934" y="8388"/>
                  </a:lnTo>
                  <a:lnTo>
                    <a:pt x="4652" y="8177"/>
                  </a:lnTo>
                  <a:lnTo>
                    <a:pt x="4441" y="7965"/>
                  </a:lnTo>
                  <a:lnTo>
                    <a:pt x="4300" y="7683"/>
                  </a:lnTo>
                  <a:lnTo>
                    <a:pt x="4229" y="7401"/>
                  </a:lnTo>
                  <a:lnTo>
                    <a:pt x="4300" y="7119"/>
                  </a:lnTo>
                  <a:lnTo>
                    <a:pt x="4370" y="6767"/>
                  </a:lnTo>
                  <a:lnTo>
                    <a:pt x="4652" y="6415"/>
                  </a:lnTo>
                  <a:lnTo>
                    <a:pt x="5004" y="6062"/>
                  </a:lnTo>
                  <a:lnTo>
                    <a:pt x="5145" y="5992"/>
                  </a:lnTo>
                  <a:close/>
                  <a:moveTo>
                    <a:pt x="4229" y="5498"/>
                  </a:moveTo>
                  <a:lnTo>
                    <a:pt x="3877" y="6767"/>
                  </a:lnTo>
                  <a:lnTo>
                    <a:pt x="3313" y="7965"/>
                  </a:lnTo>
                  <a:lnTo>
                    <a:pt x="3031" y="8459"/>
                  </a:lnTo>
                  <a:lnTo>
                    <a:pt x="2608" y="8670"/>
                  </a:lnTo>
                  <a:lnTo>
                    <a:pt x="2256" y="8811"/>
                  </a:lnTo>
                  <a:lnTo>
                    <a:pt x="1903" y="8811"/>
                  </a:lnTo>
                  <a:lnTo>
                    <a:pt x="1551" y="8600"/>
                  </a:lnTo>
                  <a:lnTo>
                    <a:pt x="1269" y="8318"/>
                  </a:lnTo>
                  <a:lnTo>
                    <a:pt x="1057" y="7895"/>
                  </a:lnTo>
                  <a:lnTo>
                    <a:pt x="916" y="7401"/>
                  </a:lnTo>
                  <a:lnTo>
                    <a:pt x="916" y="6978"/>
                  </a:lnTo>
                  <a:lnTo>
                    <a:pt x="987" y="6697"/>
                  </a:lnTo>
                  <a:lnTo>
                    <a:pt x="1057" y="6415"/>
                  </a:lnTo>
                  <a:lnTo>
                    <a:pt x="1128" y="6203"/>
                  </a:lnTo>
                  <a:lnTo>
                    <a:pt x="1339" y="5992"/>
                  </a:lnTo>
                  <a:lnTo>
                    <a:pt x="1480" y="5851"/>
                  </a:lnTo>
                  <a:lnTo>
                    <a:pt x="1974" y="5639"/>
                  </a:lnTo>
                  <a:lnTo>
                    <a:pt x="2538" y="5498"/>
                  </a:lnTo>
                  <a:close/>
                  <a:moveTo>
                    <a:pt x="4652" y="0"/>
                  </a:moveTo>
                  <a:lnTo>
                    <a:pt x="4018" y="141"/>
                  </a:lnTo>
                  <a:lnTo>
                    <a:pt x="3383" y="423"/>
                  </a:lnTo>
                  <a:lnTo>
                    <a:pt x="2749" y="776"/>
                  </a:lnTo>
                  <a:lnTo>
                    <a:pt x="2185" y="1269"/>
                  </a:lnTo>
                  <a:lnTo>
                    <a:pt x="1833" y="1833"/>
                  </a:lnTo>
                  <a:lnTo>
                    <a:pt x="1692" y="2115"/>
                  </a:lnTo>
                  <a:lnTo>
                    <a:pt x="1551" y="2397"/>
                  </a:lnTo>
                  <a:lnTo>
                    <a:pt x="1551" y="2679"/>
                  </a:lnTo>
                  <a:lnTo>
                    <a:pt x="1551" y="3031"/>
                  </a:lnTo>
                  <a:lnTo>
                    <a:pt x="1692" y="3313"/>
                  </a:lnTo>
                  <a:lnTo>
                    <a:pt x="1833" y="3595"/>
                  </a:lnTo>
                  <a:lnTo>
                    <a:pt x="2044" y="3877"/>
                  </a:lnTo>
                  <a:lnTo>
                    <a:pt x="2397" y="4089"/>
                  </a:lnTo>
                  <a:lnTo>
                    <a:pt x="2820" y="4371"/>
                  </a:lnTo>
                  <a:lnTo>
                    <a:pt x="3313" y="4582"/>
                  </a:lnTo>
                  <a:lnTo>
                    <a:pt x="3947" y="4793"/>
                  </a:lnTo>
                  <a:lnTo>
                    <a:pt x="4652" y="4934"/>
                  </a:lnTo>
                  <a:lnTo>
                    <a:pt x="4511" y="5075"/>
                  </a:lnTo>
                  <a:lnTo>
                    <a:pt x="4300" y="5146"/>
                  </a:lnTo>
                  <a:lnTo>
                    <a:pt x="3736" y="5146"/>
                  </a:lnTo>
                  <a:lnTo>
                    <a:pt x="3031" y="5005"/>
                  </a:lnTo>
                  <a:lnTo>
                    <a:pt x="2256" y="4864"/>
                  </a:lnTo>
                  <a:lnTo>
                    <a:pt x="1480" y="4864"/>
                  </a:lnTo>
                  <a:lnTo>
                    <a:pt x="1128" y="5005"/>
                  </a:lnTo>
                  <a:lnTo>
                    <a:pt x="846" y="5146"/>
                  </a:lnTo>
                  <a:lnTo>
                    <a:pt x="564" y="5357"/>
                  </a:lnTo>
                  <a:lnTo>
                    <a:pt x="282" y="5710"/>
                  </a:lnTo>
                  <a:lnTo>
                    <a:pt x="141" y="6203"/>
                  </a:lnTo>
                  <a:lnTo>
                    <a:pt x="0" y="6767"/>
                  </a:lnTo>
                  <a:lnTo>
                    <a:pt x="0" y="7260"/>
                  </a:lnTo>
                  <a:lnTo>
                    <a:pt x="71" y="7683"/>
                  </a:lnTo>
                  <a:lnTo>
                    <a:pt x="141" y="8106"/>
                  </a:lnTo>
                  <a:lnTo>
                    <a:pt x="282" y="8459"/>
                  </a:lnTo>
                  <a:lnTo>
                    <a:pt x="494" y="8811"/>
                  </a:lnTo>
                  <a:lnTo>
                    <a:pt x="705" y="9093"/>
                  </a:lnTo>
                  <a:lnTo>
                    <a:pt x="987" y="9375"/>
                  </a:lnTo>
                  <a:lnTo>
                    <a:pt x="1269" y="9586"/>
                  </a:lnTo>
                  <a:lnTo>
                    <a:pt x="1621" y="9727"/>
                  </a:lnTo>
                  <a:lnTo>
                    <a:pt x="1974" y="9798"/>
                  </a:lnTo>
                  <a:lnTo>
                    <a:pt x="2326" y="9868"/>
                  </a:lnTo>
                  <a:lnTo>
                    <a:pt x="2679" y="9798"/>
                  </a:lnTo>
                  <a:lnTo>
                    <a:pt x="3031" y="9657"/>
                  </a:lnTo>
                  <a:lnTo>
                    <a:pt x="3383" y="9445"/>
                  </a:lnTo>
                  <a:lnTo>
                    <a:pt x="3736" y="9163"/>
                  </a:lnTo>
                  <a:lnTo>
                    <a:pt x="4018" y="8741"/>
                  </a:lnTo>
                  <a:lnTo>
                    <a:pt x="4018" y="8952"/>
                  </a:lnTo>
                  <a:lnTo>
                    <a:pt x="4088" y="9163"/>
                  </a:lnTo>
                  <a:lnTo>
                    <a:pt x="4229" y="9375"/>
                  </a:lnTo>
                  <a:lnTo>
                    <a:pt x="4300" y="9516"/>
                  </a:lnTo>
                  <a:lnTo>
                    <a:pt x="4723" y="9727"/>
                  </a:lnTo>
                  <a:lnTo>
                    <a:pt x="5145" y="9798"/>
                  </a:lnTo>
                  <a:lnTo>
                    <a:pt x="5709" y="9798"/>
                  </a:lnTo>
                  <a:lnTo>
                    <a:pt x="6273" y="9727"/>
                  </a:lnTo>
                  <a:lnTo>
                    <a:pt x="6837" y="9586"/>
                  </a:lnTo>
                  <a:lnTo>
                    <a:pt x="7401" y="9375"/>
                  </a:lnTo>
                  <a:lnTo>
                    <a:pt x="7965" y="9093"/>
                  </a:lnTo>
                  <a:lnTo>
                    <a:pt x="8458" y="8741"/>
                  </a:lnTo>
                  <a:lnTo>
                    <a:pt x="8811" y="8388"/>
                  </a:lnTo>
                  <a:lnTo>
                    <a:pt x="9093" y="7965"/>
                  </a:lnTo>
                  <a:lnTo>
                    <a:pt x="9234" y="7542"/>
                  </a:lnTo>
                  <a:lnTo>
                    <a:pt x="9234" y="7331"/>
                  </a:lnTo>
                  <a:lnTo>
                    <a:pt x="9163" y="7190"/>
                  </a:lnTo>
                  <a:lnTo>
                    <a:pt x="9093" y="6978"/>
                  </a:lnTo>
                  <a:lnTo>
                    <a:pt x="8952" y="6767"/>
                  </a:lnTo>
                  <a:lnTo>
                    <a:pt x="8740" y="6556"/>
                  </a:lnTo>
                  <a:lnTo>
                    <a:pt x="8458" y="6344"/>
                  </a:lnTo>
                  <a:lnTo>
                    <a:pt x="8811" y="6203"/>
                  </a:lnTo>
                  <a:lnTo>
                    <a:pt x="9093" y="5992"/>
                  </a:lnTo>
                  <a:lnTo>
                    <a:pt x="9374" y="5710"/>
                  </a:lnTo>
                  <a:lnTo>
                    <a:pt x="9515" y="5357"/>
                  </a:lnTo>
                  <a:lnTo>
                    <a:pt x="9656" y="5005"/>
                  </a:lnTo>
                  <a:lnTo>
                    <a:pt x="9727" y="4652"/>
                  </a:lnTo>
                  <a:lnTo>
                    <a:pt x="9797" y="4230"/>
                  </a:lnTo>
                  <a:lnTo>
                    <a:pt x="9797" y="3877"/>
                  </a:lnTo>
                  <a:lnTo>
                    <a:pt x="9727" y="3525"/>
                  </a:lnTo>
                  <a:lnTo>
                    <a:pt x="9656" y="3172"/>
                  </a:lnTo>
                  <a:lnTo>
                    <a:pt x="9515" y="2890"/>
                  </a:lnTo>
                  <a:lnTo>
                    <a:pt x="9374" y="2679"/>
                  </a:lnTo>
                  <a:lnTo>
                    <a:pt x="9163" y="2467"/>
                  </a:lnTo>
                  <a:lnTo>
                    <a:pt x="8952" y="2256"/>
                  </a:lnTo>
                  <a:lnTo>
                    <a:pt x="8740" y="2186"/>
                  </a:lnTo>
                  <a:lnTo>
                    <a:pt x="8458" y="2045"/>
                  </a:lnTo>
                  <a:lnTo>
                    <a:pt x="7965" y="1974"/>
                  </a:lnTo>
                  <a:lnTo>
                    <a:pt x="7401" y="2115"/>
                  </a:lnTo>
                  <a:lnTo>
                    <a:pt x="6837" y="2397"/>
                  </a:lnTo>
                  <a:lnTo>
                    <a:pt x="6273" y="2749"/>
                  </a:lnTo>
                  <a:lnTo>
                    <a:pt x="6344" y="2186"/>
                  </a:lnTo>
                  <a:lnTo>
                    <a:pt x="6344" y="1692"/>
                  </a:lnTo>
                  <a:lnTo>
                    <a:pt x="6273" y="1269"/>
                  </a:lnTo>
                  <a:lnTo>
                    <a:pt x="6132" y="917"/>
                  </a:lnTo>
                  <a:lnTo>
                    <a:pt x="5991" y="635"/>
                  </a:lnTo>
                  <a:lnTo>
                    <a:pt x="5780" y="353"/>
                  </a:lnTo>
                  <a:lnTo>
                    <a:pt x="5498" y="212"/>
                  </a:lnTo>
                  <a:lnTo>
                    <a:pt x="5286" y="71"/>
                  </a:lnTo>
                  <a:lnTo>
                    <a:pt x="4934" y="71"/>
                  </a:lnTo>
                  <a:lnTo>
                    <a:pt x="4652" y="0"/>
                  </a:lnTo>
                  <a:close/>
                </a:path>
              </a:pathLst>
            </a:custGeom>
            <a:solidFill>
              <a:srgbClr val="EDDC7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0" name="Google Shape;590;p10"/>
            <p:cNvSpPr/>
            <p:nvPr/>
          </p:nvSpPr>
          <p:spPr>
            <a:xfrm>
              <a:off x="971725" y="3707700"/>
              <a:ext cx="220275" cy="341875"/>
            </a:xfrm>
            <a:custGeom>
              <a:avLst/>
              <a:gdLst/>
              <a:ahLst/>
              <a:cxnLst/>
              <a:rect l="l" t="t" r="r" b="b"/>
              <a:pathLst>
                <a:path w="8811" h="13675" extrusionOk="0">
                  <a:moveTo>
                    <a:pt x="5075" y="6838"/>
                  </a:moveTo>
                  <a:lnTo>
                    <a:pt x="5921" y="7261"/>
                  </a:lnTo>
                  <a:lnTo>
                    <a:pt x="6907" y="7824"/>
                  </a:lnTo>
                  <a:lnTo>
                    <a:pt x="7330" y="8177"/>
                  </a:lnTo>
                  <a:lnTo>
                    <a:pt x="7683" y="8529"/>
                  </a:lnTo>
                  <a:lnTo>
                    <a:pt x="8035" y="8952"/>
                  </a:lnTo>
                  <a:lnTo>
                    <a:pt x="8247" y="9375"/>
                  </a:lnTo>
                  <a:lnTo>
                    <a:pt x="8247" y="9375"/>
                  </a:lnTo>
                  <a:lnTo>
                    <a:pt x="7330" y="8811"/>
                  </a:lnTo>
                  <a:lnTo>
                    <a:pt x="6485" y="8318"/>
                  </a:lnTo>
                  <a:lnTo>
                    <a:pt x="6132" y="8036"/>
                  </a:lnTo>
                  <a:lnTo>
                    <a:pt x="5709" y="7684"/>
                  </a:lnTo>
                  <a:lnTo>
                    <a:pt x="5357" y="7331"/>
                  </a:lnTo>
                  <a:lnTo>
                    <a:pt x="5075" y="6838"/>
                  </a:lnTo>
                  <a:close/>
                  <a:moveTo>
                    <a:pt x="3877" y="7261"/>
                  </a:moveTo>
                  <a:lnTo>
                    <a:pt x="4370" y="10009"/>
                  </a:lnTo>
                  <a:lnTo>
                    <a:pt x="4652" y="11701"/>
                  </a:lnTo>
                  <a:lnTo>
                    <a:pt x="4722" y="12406"/>
                  </a:lnTo>
                  <a:lnTo>
                    <a:pt x="4159" y="11983"/>
                  </a:lnTo>
                  <a:lnTo>
                    <a:pt x="3947" y="9657"/>
                  </a:lnTo>
                  <a:lnTo>
                    <a:pt x="3877" y="7261"/>
                  </a:lnTo>
                  <a:close/>
                  <a:moveTo>
                    <a:pt x="3383" y="1"/>
                  </a:moveTo>
                  <a:lnTo>
                    <a:pt x="3242" y="71"/>
                  </a:lnTo>
                  <a:lnTo>
                    <a:pt x="3172" y="212"/>
                  </a:lnTo>
                  <a:lnTo>
                    <a:pt x="3101" y="494"/>
                  </a:lnTo>
                  <a:lnTo>
                    <a:pt x="2960" y="1199"/>
                  </a:lnTo>
                  <a:lnTo>
                    <a:pt x="2890" y="2115"/>
                  </a:lnTo>
                  <a:lnTo>
                    <a:pt x="2749" y="4018"/>
                  </a:lnTo>
                  <a:lnTo>
                    <a:pt x="2678" y="5358"/>
                  </a:lnTo>
                  <a:lnTo>
                    <a:pt x="2678" y="6133"/>
                  </a:lnTo>
                  <a:lnTo>
                    <a:pt x="2608" y="7120"/>
                  </a:lnTo>
                  <a:lnTo>
                    <a:pt x="2608" y="8177"/>
                  </a:lnTo>
                  <a:lnTo>
                    <a:pt x="2537" y="9305"/>
                  </a:lnTo>
                  <a:lnTo>
                    <a:pt x="2326" y="10432"/>
                  </a:lnTo>
                  <a:lnTo>
                    <a:pt x="2185" y="10926"/>
                  </a:lnTo>
                  <a:lnTo>
                    <a:pt x="2044" y="11419"/>
                  </a:lnTo>
                  <a:lnTo>
                    <a:pt x="1833" y="11842"/>
                  </a:lnTo>
                  <a:lnTo>
                    <a:pt x="1551" y="12265"/>
                  </a:lnTo>
                  <a:lnTo>
                    <a:pt x="1269" y="12547"/>
                  </a:lnTo>
                  <a:lnTo>
                    <a:pt x="916" y="12829"/>
                  </a:lnTo>
                  <a:lnTo>
                    <a:pt x="916" y="12758"/>
                  </a:lnTo>
                  <a:lnTo>
                    <a:pt x="916" y="12547"/>
                  </a:lnTo>
                  <a:lnTo>
                    <a:pt x="1057" y="11772"/>
                  </a:lnTo>
                  <a:lnTo>
                    <a:pt x="1551" y="9375"/>
                  </a:lnTo>
                  <a:lnTo>
                    <a:pt x="1903" y="8106"/>
                  </a:lnTo>
                  <a:lnTo>
                    <a:pt x="2256" y="7049"/>
                  </a:lnTo>
                  <a:lnTo>
                    <a:pt x="2537" y="6274"/>
                  </a:lnTo>
                  <a:lnTo>
                    <a:pt x="2678" y="6062"/>
                  </a:lnTo>
                  <a:lnTo>
                    <a:pt x="2537" y="6203"/>
                  </a:lnTo>
                  <a:lnTo>
                    <a:pt x="2185" y="6767"/>
                  </a:lnTo>
                  <a:lnTo>
                    <a:pt x="1762" y="7613"/>
                  </a:lnTo>
                  <a:lnTo>
                    <a:pt x="1339" y="8600"/>
                  </a:lnTo>
                  <a:lnTo>
                    <a:pt x="493" y="10573"/>
                  </a:lnTo>
                  <a:lnTo>
                    <a:pt x="71" y="11631"/>
                  </a:lnTo>
                  <a:lnTo>
                    <a:pt x="0" y="12335"/>
                  </a:lnTo>
                  <a:lnTo>
                    <a:pt x="0" y="12899"/>
                  </a:lnTo>
                  <a:lnTo>
                    <a:pt x="0" y="13252"/>
                  </a:lnTo>
                  <a:lnTo>
                    <a:pt x="141" y="13534"/>
                  </a:lnTo>
                  <a:lnTo>
                    <a:pt x="282" y="13604"/>
                  </a:lnTo>
                  <a:lnTo>
                    <a:pt x="493" y="13675"/>
                  </a:lnTo>
                  <a:lnTo>
                    <a:pt x="705" y="13604"/>
                  </a:lnTo>
                  <a:lnTo>
                    <a:pt x="987" y="13393"/>
                  </a:lnTo>
                  <a:lnTo>
                    <a:pt x="1551" y="12899"/>
                  </a:lnTo>
                  <a:lnTo>
                    <a:pt x="2115" y="12124"/>
                  </a:lnTo>
                  <a:lnTo>
                    <a:pt x="2608" y="11278"/>
                  </a:lnTo>
                  <a:lnTo>
                    <a:pt x="2960" y="10432"/>
                  </a:lnTo>
                  <a:lnTo>
                    <a:pt x="3101" y="11419"/>
                  </a:lnTo>
                  <a:lnTo>
                    <a:pt x="3242" y="12124"/>
                  </a:lnTo>
                  <a:lnTo>
                    <a:pt x="3454" y="12758"/>
                  </a:lnTo>
                  <a:lnTo>
                    <a:pt x="3736" y="13252"/>
                  </a:lnTo>
                  <a:lnTo>
                    <a:pt x="3947" y="13463"/>
                  </a:lnTo>
                  <a:lnTo>
                    <a:pt x="4159" y="13604"/>
                  </a:lnTo>
                  <a:lnTo>
                    <a:pt x="4370" y="13675"/>
                  </a:lnTo>
                  <a:lnTo>
                    <a:pt x="4582" y="13675"/>
                  </a:lnTo>
                  <a:lnTo>
                    <a:pt x="4863" y="13604"/>
                  </a:lnTo>
                  <a:lnTo>
                    <a:pt x="5145" y="13393"/>
                  </a:lnTo>
                  <a:lnTo>
                    <a:pt x="5357" y="13252"/>
                  </a:lnTo>
                  <a:lnTo>
                    <a:pt x="5498" y="12970"/>
                  </a:lnTo>
                  <a:lnTo>
                    <a:pt x="5568" y="12758"/>
                  </a:lnTo>
                  <a:lnTo>
                    <a:pt x="5639" y="12476"/>
                  </a:lnTo>
                  <a:lnTo>
                    <a:pt x="5639" y="11772"/>
                  </a:lnTo>
                  <a:lnTo>
                    <a:pt x="5639" y="11067"/>
                  </a:lnTo>
                  <a:lnTo>
                    <a:pt x="5357" y="9657"/>
                  </a:lnTo>
                  <a:lnTo>
                    <a:pt x="5145" y="8600"/>
                  </a:lnTo>
                  <a:lnTo>
                    <a:pt x="5498" y="8882"/>
                  </a:lnTo>
                  <a:lnTo>
                    <a:pt x="5921" y="9093"/>
                  </a:lnTo>
                  <a:lnTo>
                    <a:pt x="6696" y="9516"/>
                  </a:lnTo>
                  <a:lnTo>
                    <a:pt x="7471" y="9939"/>
                  </a:lnTo>
                  <a:lnTo>
                    <a:pt x="7894" y="10221"/>
                  </a:lnTo>
                  <a:lnTo>
                    <a:pt x="8176" y="10503"/>
                  </a:lnTo>
                  <a:lnTo>
                    <a:pt x="8317" y="10644"/>
                  </a:lnTo>
                  <a:lnTo>
                    <a:pt x="8458" y="10714"/>
                  </a:lnTo>
                  <a:lnTo>
                    <a:pt x="8599" y="10714"/>
                  </a:lnTo>
                  <a:lnTo>
                    <a:pt x="8670" y="10644"/>
                  </a:lnTo>
                  <a:lnTo>
                    <a:pt x="8740" y="10362"/>
                  </a:lnTo>
                  <a:lnTo>
                    <a:pt x="8811" y="10009"/>
                  </a:lnTo>
                  <a:lnTo>
                    <a:pt x="8811" y="9023"/>
                  </a:lnTo>
                  <a:lnTo>
                    <a:pt x="8670" y="8388"/>
                  </a:lnTo>
                  <a:lnTo>
                    <a:pt x="8529" y="8106"/>
                  </a:lnTo>
                  <a:lnTo>
                    <a:pt x="8317" y="7895"/>
                  </a:lnTo>
                  <a:lnTo>
                    <a:pt x="7894" y="7402"/>
                  </a:lnTo>
                  <a:lnTo>
                    <a:pt x="7330" y="7049"/>
                  </a:lnTo>
                  <a:lnTo>
                    <a:pt x="6696" y="6697"/>
                  </a:lnTo>
                  <a:lnTo>
                    <a:pt x="5498" y="6062"/>
                  </a:lnTo>
                  <a:lnTo>
                    <a:pt x="5004" y="5710"/>
                  </a:lnTo>
                  <a:lnTo>
                    <a:pt x="4582" y="5287"/>
                  </a:lnTo>
                  <a:lnTo>
                    <a:pt x="4441" y="5076"/>
                  </a:lnTo>
                  <a:lnTo>
                    <a:pt x="4300" y="4794"/>
                  </a:lnTo>
                  <a:lnTo>
                    <a:pt x="4229" y="4159"/>
                  </a:lnTo>
                  <a:lnTo>
                    <a:pt x="4229" y="3384"/>
                  </a:lnTo>
                  <a:lnTo>
                    <a:pt x="4229" y="2609"/>
                  </a:lnTo>
                  <a:lnTo>
                    <a:pt x="4229" y="1904"/>
                  </a:lnTo>
                  <a:lnTo>
                    <a:pt x="4159" y="1199"/>
                  </a:lnTo>
                  <a:lnTo>
                    <a:pt x="4088" y="847"/>
                  </a:lnTo>
                  <a:lnTo>
                    <a:pt x="3947" y="565"/>
                  </a:lnTo>
                  <a:lnTo>
                    <a:pt x="3736" y="283"/>
                  </a:lnTo>
                  <a:lnTo>
                    <a:pt x="3524" y="71"/>
                  </a:lnTo>
                  <a:lnTo>
                    <a:pt x="3383" y="1"/>
                  </a:lnTo>
                  <a:close/>
                </a:path>
              </a:pathLst>
            </a:custGeom>
            <a:solidFill>
              <a:srgbClr val="F7CA0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1" name="Google Shape;591;p10"/>
            <p:cNvSpPr/>
            <p:nvPr/>
          </p:nvSpPr>
          <p:spPr>
            <a:xfrm>
              <a:off x="2016625" y="4890075"/>
              <a:ext cx="119850" cy="586800"/>
            </a:xfrm>
            <a:custGeom>
              <a:avLst/>
              <a:gdLst/>
              <a:ahLst/>
              <a:cxnLst/>
              <a:rect l="l" t="t" r="r" b="b"/>
              <a:pathLst>
                <a:path w="4794" h="23472" extrusionOk="0">
                  <a:moveTo>
                    <a:pt x="2750" y="6626"/>
                  </a:moveTo>
                  <a:lnTo>
                    <a:pt x="3173" y="8177"/>
                  </a:lnTo>
                  <a:lnTo>
                    <a:pt x="3455" y="9728"/>
                  </a:lnTo>
                  <a:lnTo>
                    <a:pt x="3666" y="11208"/>
                  </a:lnTo>
                  <a:lnTo>
                    <a:pt x="3736" y="12758"/>
                  </a:lnTo>
                  <a:lnTo>
                    <a:pt x="3666" y="14239"/>
                  </a:lnTo>
                  <a:lnTo>
                    <a:pt x="3455" y="15789"/>
                  </a:lnTo>
                  <a:lnTo>
                    <a:pt x="3102" y="17340"/>
                  </a:lnTo>
                  <a:lnTo>
                    <a:pt x="2609" y="18891"/>
                  </a:lnTo>
                  <a:lnTo>
                    <a:pt x="2115" y="17481"/>
                  </a:lnTo>
                  <a:lnTo>
                    <a:pt x="1692" y="16142"/>
                  </a:lnTo>
                  <a:lnTo>
                    <a:pt x="1411" y="14802"/>
                  </a:lnTo>
                  <a:lnTo>
                    <a:pt x="1199" y="13534"/>
                  </a:lnTo>
                  <a:lnTo>
                    <a:pt x="1199" y="12195"/>
                  </a:lnTo>
                  <a:lnTo>
                    <a:pt x="1340" y="10855"/>
                  </a:lnTo>
                  <a:lnTo>
                    <a:pt x="1622" y="9516"/>
                  </a:lnTo>
                  <a:lnTo>
                    <a:pt x="2115" y="8036"/>
                  </a:lnTo>
                  <a:lnTo>
                    <a:pt x="1974" y="9939"/>
                  </a:lnTo>
                  <a:lnTo>
                    <a:pt x="1904" y="12970"/>
                  </a:lnTo>
                  <a:lnTo>
                    <a:pt x="1904" y="14450"/>
                  </a:lnTo>
                  <a:lnTo>
                    <a:pt x="1974" y="15719"/>
                  </a:lnTo>
                  <a:lnTo>
                    <a:pt x="2045" y="16142"/>
                  </a:lnTo>
                  <a:lnTo>
                    <a:pt x="2186" y="16494"/>
                  </a:lnTo>
                  <a:lnTo>
                    <a:pt x="2327" y="16635"/>
                  </a:lnTo>
                  <a:lnTo>
                    <a:pt x="2468" y="16635"/>
                  </a:lnTo>
                  <a:lnTo>
                    <a:pt x="2679" y="16424"/>
                  </a:lnTo>
                  <a:lnTo>
                    <a:pt x="2820" y="16001"/>
                  </a:lnTo>
                  <a:lnTo>
                    <a:pt x="2961" y="15507"/>
                  </a:lnTo>
                  <a:lnTo>
                    <a:pt x="3102" y="14943"/>
                  </a:lnTo>
                  <a:lnTo>
                    <a:pt x="3173" y="13463"/>
                  </a:lnTo>
                  <a:lnTo>
                    <a:pt x="3173" y="11842"/>
                  </a:lnTo>
                  <a:lnTo>
                    <a:pt x="3102" y="10221"/>
                  </a:lnTo>
                  <a:lnTo>
                    <a:pt x="2961" y="8670"/>
                  </a:lnTo>
                  <a:lnTo>
                    <a:pt x="2750" y="6626"/>
                  </a:lnTo>
                  <a:close/>
                  <a:moveTo>
                    <a:pt x="2256" y="1"/>
                  </a:moveTo>
                  <a:lnTo>
                    <a:pt x="2115" y="776"/>
                  </a:lnTo>
                  <a:lnTo>
                    <a:pt x="2045" y="1481"/>
                  </a:lnTo>
                  <a:lnTo>
                    <a:pt x="2045" y="2961"/>
                  </a:lnTo>
                  <a:lnTo>
                    <a:pt x="2045" y="4371"/>
                  </a:lnTo>
                  <a:lnTo>
                    <a:pt x="1974" y="5076"/>
                  </a:lnTo>
                  <a:lnTo>
                    <a:pt x="1904" y="5851"/>
                  </a:lnTo>
                  <a:lnTo>
                    <a:pt x="1692" y="6697"/>
                  </a:lnTo>
                  <a:lnTo>
                    <a:pt x="1411" y="7472"/>
                  </a:lnTo>
                  <a:lnTo>
                    <a:pt x="776" y="9093"/>
                  </a:lnTo>
                  <a:lnTo>
                    <a:pt x="494" y="9869"/>
                  </a:lnTo>
                  <a:lnTo>
                    <a:pt x="283" y="10644"/>
                  </a:lnTo>
                  <a:lnTo>
                    <a:pt x="71" y="11490"/>
                  </a:lnTo>
                  <a:lnTo>
                    <a:pt x="1" y="12406"/>
                  </a:lnTo>
                  <a:lnTo>
                    <a:pt x="1" y="13181"/>
                  </a:lnTo>
                  <a:lnTo>
                    <a:pt x="71" y="13886"/>
                  </a:lnTo>
                  <a:lnTo>
                    <a:pt x="142" y="14661"/>
                  </a:lnTo>
                  <a:lnTo>
                    <a:pt x="353" y="15366"/>
                  </a:lnTo>
                  <a:lnTo>
                    <a:pt x="776" y="16846"/>
                  </a:lnTo>
                  <a:lnTo>
                    <a:pt x="1270" y="18256"/>
                  </a:lnTo>
                  <a:lnTo>
                    <a:pt x="1622" y="19102"/>
                  </a:lnTo>
                  <a:lnTo>
                    <a:pt x="1833" y="19736"/>
                  </a:lnTo>
                  <a:lnTo>
                    <a:pt x="1833" y="20018"/>
                  </a:lnTo>
                  <a:lnTo>
                    <a:pt x="1833" y="20371"/>
                  </a:lnTo>
                  <a:lnTo>
                    <a:pt x="1622" y="21146"/>
                  </a:lnTo>
                  <a:lnTo>
                    <a:pt x="1551" y="21357"/>
                  </a:lnTo>
                  <a:lnTo>
                    <a:pt x="1411" y="21639"/>
                  </a:lnTo>
                  <a:lnTo>
                    <a:pt x="988" y="22274"/>
                  </a:lnTo>
                  <a:lnTo>
                    <a:pt x="565" y="22838"/>
                  </a:lnTo>
                  <a:lnTo>
                    <a:pt x="494" y="23049"/>
                  </a:lnTo>
                  <a:lnTo>
                    <a:pt x="494" y="23261"/>
                  </a:lnTo>
                  <a:lnTo>
                    <a:pt x="635" y="23402"/>
                  </a:lnTo>
                  <a:lnTo>
                    <a:pt x="706" y="23402"/>
                  </a:lnTo>
                  <a:lnTo>
                    <a:pt x="776" y="23472"/>
                  </a:lnTo>
                  <a:lnTo>
                    <a:pt x="917" y="23402"/>
                  </a:lnTo>
                  <a:lnTo>
                    <a:pt x="1129" y="23261"/>
                  </a:lnTo>
                  <a:lnTo>
                    <a:pt x="1411" y="22979"/>
                  </a:lnTo>
                  <a:lnTo>
                    <a:pt x="2045" y="21992"/>
                  </a:lnTo>
                  <a:lnTo>
                    <a:pt x="2679" y="20794"/>
                  </a:lnTo>
                  <a:lnTo>
                    <a:pt x="3243" y="19454"/>
                  </a:lnTo>
                  <a:lnTo>
                    <a:pt x="3736" y="18256"/>
                  </a:lnTo>
                  <a:lnTo>
                    <a:pt x="4371" y="16635"/>
                  </a:lnTo>
                  <a:lnTo>
                    <a:pt x="4653" y="15014"/>
                  </a:lnTo>
                  <a:lnTo>
                    <a:pt x="4794" y="13463"/>
                  </a:lnTo>
                  <a:lnTo>
                    <a:pt x="4794" y="11913"/>
                  </a:lnTo>
                  <a:lnTo>
                    <a:pt x="4653" y="10362"/>
                  </a:lnTo>
                  <a:lnTo>
                    <a:pt x="4441" y="8882"/>
                  </a:lnTo>
                  <a:lnTo>
                    <a:pt x="4089" y="7331"/>
                  </a:lnTo>
                  <a:lnTo>
                    <a:pt x="3666" y="5851"/>
                  </a:lnTo>
                  <a:lnTo>
                    <a:pt x="3243" y="4300"/>
                  </a:lnTo>
                  <a:lnTo>
                    <a:pt x="3243" y="3807"/>
                  </a:lnTo>
                  <a:lnTo>
                    <a:pt x="3173" y="3173"/>
                  </a:lnTo>
                  <a:lnTo>
                    <a:pt x="2820" y="1692"/>
                  </a:lnTo>
                  <a:lnTo>
                    <a:pt x="2468" y="424"/>
                  </a:lnTo>
                  <a:lnTo>
                    <a:pt x="2327" y="71"/>
                  </a:lnTo>
                  <a:lnTo>
                    <a:pt x="2256" y="1"/>
                  </a:lnTo>
                  <a:close/>
                </a:path>
              </a:pathLst>
            </a:custGeom>
            <a:solidFill>
              <a:srgbClr val="BDCC6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92" name="Google Shape;592;p10"/>
            <p:cNvGrpSpPr/>
            <p:nvPr/>
          </p:nvGrpSpPr>
          <p:grpSpPr>
            <a:xfrm>
              <a:off x="1216650" y="5036325"/>
              <a:ext cx="169175" cy="269650"/>
              <a:chOff x="3510425" y="5036325"/>
              <a:chExt cx="169175" cy="269650"/>
            </a:xfrm>
          </p:grpSpPr>
          <p:sp>
            <p:nvSpPr>
              <p:cNvPr id="593" name="Google Shape;593;p10"/>
              <p:cNvSpPr/>
              <p:nvPr/>
            </p:nvSpPr>
            <p:spPr>
              <a:xfrm>
                <a:off x="3510425" y="5105050"/>
                <a:ext cx="86350" cy="77575"/>
              </a:xfrm>
              <a:custGeom>
                <a:avLst/>
                <a:gdLst/>
                <a:ahLst/>
                <a:cxnLst/>
                <a:rect l="l" t="t" r="r" b="b"/>
                <a:pathLst>
                  <a:path w="3454" h="3103" extrusionOk="0">
                    <a:moveTo>
                      <a:pt x="2185" y="1"/>
                    </a:moveTo>
                    <a:lnTo>
                      <a:pt x="1762" y="142"/>
                    </a:lnTo>
                    <a:lnTo>
                      <a:pt x="1269" y="424"/>
                    </a:lnTo>
                    <a:lnTo>
                      <a:pt x="846" y="706"/>
                    </a:lnTo>
                    <a:lnTo>
                      <a:pt x="494" y="1129"/>
                    </a:lnTo>
                    <a:lnTo>
                      <a:pt x="212" y="1551"/>
                    </a:lnTo>
                    <a:lnTo>
                      <a:pt x="71" y="1904"/>
                    </a:lnTo>
                    <a:lnTo>
                      <a:pt x="0" y="2327"/>
                    </a:lnTo>
                    <a:lnTo>
                      <a:pt x="71" y="2468"/>
                    </a:lnTo>
                    <a:lnTo>
                      <a:pt x="141" y="2679"/>
                    </a:lnTo>
                    <a:lnTo>
                      <a:pt x="282" y="2820"/>
                    </a:lnTo>
                    <a:lnTo>
                      <a:pt x="494" y="2891"/>
                    </a:lnTo>
                    <a:lnTo>
                      <a:pt x="705" y="3032"/>
                    </a:lnTo>
                    <a:lnTo>
                      <a:pt x="1058" y="3102"/>
                    </a:lnTo>
                    <a:lnTo>
                      <a:pt x="2256" y="3102"/>
                    </a:lnTo>
                    <a:lnTo>
                      <a:pt x="2538" y="2961"/>
                    </a:lnTo>
                    <a:lnTo>
                      <a:pt x="2820" y="2750"/>
                    </a:lnTo>
                    <a:lnTo>
                      <a:pt x="3031" y="2468"/>
                    </a:lnTo>
                    <a:lnTo>
                      <a:pt x="3313" y="1974"/>
                    </a:lnTo>
                    <a:lnTo>
                      <a:pt x="3454" y="1622"/>
                    </a:lnTo>
                    <a:lnTo>
                      <a:pt x="3384" y="917"/>
                    </a:lnTo>
                    <a:lnTo>
                      <a:pt x="3313" y="635"/>
                    </a:lnTo>
                    <a:lnTo>
                      <a:pt x="3243" y="424"/>
                    </a:lnTo>
                    <a:lnTo>
                      <a:pt x="3102" y="212"/>
                    </a:lnTo>
                    <a:lnTo>
                      <a:pt x="2961" y="142"/>
                    </a:lnTo>
                    <a:lnTo>
                      <a:pt x="2820" y="1"/>
                    </a:lnTo>
                    <a:close/>
                  </a:path>
                </a:pathLst>
              </a:custGeom>
              <a:solidFill>
                <a:srgbClr val="DDAC6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4" name="Google Shape;594;p10"/>
              <p:cNvSpPr/>
              <p:nvPr/>
            </p:nvSpPr>
            <p:spPr>
              <a:xfrm>
                <a:off x="3602050" y="5157925"/>
                <a:ext cx="66975" cy="63450"/>
              </a:xfrm>
              <a:custGeom>
                <a:avLst/>
                <a:gdLst/>
                <a:ahLst/>
                <a:cxnLst/>
                <a:rect l="l" t="t" r="r" b="b"/>
                <a:pathLst>
                  <a:path w="2679" h="2538" extrusionOk="0">
                    <a:moveTo>
                      <a:pt x="1269" y="0"/>
                    </a:moveTo>
                    <a:lnTo>
                      <a:pt x="846" y="71"/>
                    </a:lnTo>
                    <a:lnTo>
                      <a:pt x="423" y="353"/>
                    </a:lnTo>
                    <a:lnTo>
                      <a:pt x="141" y="705"/>
                    </a:lnTo>
                    <a:lnTo>
                      <a:pt x="71" y="917"/>
                    </a:lnTo>
                    <a:lnTo>
                      <a:pt x="0" y="1128"/>
                    </a:lnTo>
                    <a:lnTo>
                      <a:pt x="0" y="1410"/>
                    </a:lnTo>
                    <a:lnTo>
                      <a:pt x="71" y="1692"/>
                    </a:lnTo>
                    <a:lnTo>
                      <a:pt x="212" y="1974"/>
                    </a:lnTo>
                    <a:lnTo>
                      <a:pt x="353" y="2185"/>
                    </a:lnTo>
                    <a:lnTo>
                      <a:pt x="564" y="2397"/>
                    </a:lnTo>
                    <a:lnTo>
                      <a:pt x="846" y="2467"/>
                    </a:lnTo>
                    <a:lnTo>
                      <a:pt x="1058" y="2538"/>
                    </a:lnTo>
                    <a:lnTo>
                      <a:pt x="1551" y="2538"/>
                    </a:lnTo>
                    <a:lnTo>
                      <a:pt x="1833" y="2467"/>
                    </a:lnTo>
                    <a:lnTo>
                      <a:pt x="2044" y="2326"/>
                    </a:lnTo>
                    <a:lnTo>
                      <a:pt x="2256" y="2185"/>
                    </a:lnTo>
                    <a:lnTo>
                      <a:pt x="2397" y="1974"/>
                    </a:lnTo>
                    <a:lnTo>
                      <a:pt x="2538" y="1762"/>
                    </a:lnTo>
                    <a:lnTo>
                      <a:pt x="2608" y="1481"/>
                    </a:lnTo>
                    <a:lnTo>
                      <a:pt x="2679" y="1199"/>
                    </a:lnTo>
                    <a:lnTo>
                      <a:pt x="2608" y="917"/>
                    </a:lnTo>
                    <a:lnTo>
                      <a:pt x="2467" y="564"/>
                    </a:lnTo>
                    <a:lnTo>
                      <a:pt x="2326" y="353"/>
                    </a:lnTo>
                    <a:lnTo>
                      <a:pt x="2115" y="212"/>
                    </a:lnTo>
                    <a:lnTo>
                      <a:pt x="1904" y="71"/>
                    </a:lnTo>
                    <a:lnTo>
                      <a:pt x="1692" y="0"/>
                    </a:lnTo>
                    <a:close/>
                  </a:path>
                </a:pathLst>
              </a:custGeom>
              <a:solidFill>
                <a:srgbClr val="DDAC6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5" name="Google Shape;595;p10"/>
              <p:cNvSpPr/>
              <p:nvPr/>
            </p:nvSpPr>
            <p:spPr>
              <a:xfrm>
                <a:off x="3538625" y="5221350"/>
                <a:ext cx="82825" cy="84625"/>
              </a:xfrm>
              <a:custGeom>
                <a:avLst/>
                <a:gdLst/>
                <a:ahLst/>
                <a:cxnLst/>
                <a:rect l="l" t="t" r="r" b="b"/>
                <a:pathLst>
                  <a:path w="3313" h="3385" extrusionOk="0">
                    <a:moveTo>
                      <a:pt x="1621" y="1"/>
                    </a:moveTo>
                    <a:lnTo>
                      <a:pt x="1269" y="71"/>
                    </a:lnTo>
                    <a:lnTo>
                      <a:pt x="987" y="212"/>
                    </a:lnTo>
                    <a:lnTo>
                      <a:pt x="775" y="424"/>
                    </a:lnTo>
                    <a:lnTo>
                      <a:pt x="493" y="635"/>
                    </a:lnTo>
                    <a:lnTo>
                      <a:pt x="352" y="847"/>
                    </a:lnTo>
                    <a:lnTo>
                      <a:pt x="141" y="1129"/>
                    </a:lnTo>
                    <a:lnTo>
                      <a:pt x="71" y="1410"/>
                    </a:lnTo>
                    <a:lnTo>
                      <a:pt x="0" y="1763"/>
                    </a:lnTo>
                    <a:lnTo>
                      <a:pt x="0" y="2045"/>
                    </a:lnTo>
                    <a:lnTo>
                      <a:pt x="71" y="2327"/>
                    </a:lnTo>
                    <a:lnTo>
                      <a:pt x="211" y="2679"/>
                    </a:lnTo>
                    <a:lnTo>
                      <a:pt x="423" y="2891"/>
                    </a:lnTo>
                    <a:lnTo>
                      <a:pt x="705" y="3173"/>
                    </a:lnTo>
                    <a:lnTo>
                      <a:pt x="987" y="3314"/>
                    </a:lnTo>
                    <a:lnTo>
                      <a:pt x="1339" y="3384"/>
                    </a:lnTo>
                    <a:lnTo>
                      <a:pt x="1974" y="3384"/>
                    </a:lnTo>
                    <a:lnTo>
                      <a:pt x="2256" y="3243"/>
                    </a:lnTo>
                    <a:lnTo>
                      <a:pt x="2537" y="3032"/>
                    </a:lnTo>
                    <a:lnTo>
                      <a:pt x="2749" y="2820"/>
                    </a:lnTo>
                    <a:lnTo>
                      <a:pt x="2960" y="2538"/>
                    </a:lnTo>
                    <a:lnTo>
                      <a:pt x="3172" y="2256"/>
                    </a:lnTo>
                    <a:lnTo>
                      <a:pt x="3242" y="1974"/>
                    </a:lnTo>
                    <a:lnTo>
                      <a:pt x="3313" y="1692"/>
                    </a:lnTo>
                    <a:lnTo>
                      <a:pt x="3313" y="1340"/>
                    </a:lnTo>
                    <a:lnTo>
                      <a:pt x="3313" y="1058"/>
                    </a:lnTo>
                    <a:lnTo>
                      <a:pt x="3172" y="776"/>
                    </a:lnTo>
                    <a:lnTo>
                      <a:pt x="2960" y="494"/>
                    </a:lnTo>
                    <a:lnTo>
                      <a:pt x="2608" y="283"/>
                    </a:lnTo>
                    <a:lnTo>
                      <a:pt x="2256" y="142"/>
                    </a:lnTo>
                    <a:lnTo>
                      <a:pt x="1974" y="1"/>
                    </a:lnTo>
                    <a:close/>
                  </a:path>
                </a:pathLst>
              </a:custGeom>
              <a:solidFill>
                <a:srgbClr val="DDAC6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6" name="Google Shape;596;p10"/>
              <p:cNvSpPr/>
              <p:nvPr/>
            </p:nvSpPr>
            <p:spPr>
              <a:xfrm>
                <a:off x="3640825" y="5036325"/>
                <a:ext cx="38775" cy="42325"/>
              </a:xfrm>
              <a:custGeom>
                <a:avLst/>
                <a:gdLst/>
                <a:ahLst/>
                <a:cxnLst/>
                <a:rect l="l" t="t" r="r" b="b"/>
                <a:pathLst>
                  <a:path w="1551" h="1693" extrusionOk="0">
                    <a:moveTo>
                      <a:pt x="493" y="1"/>
                    </a:moveTo>
                    <a:lnTo>
                      <a:pt x="282" y="71"/>
                    </a:lnTo>
                    <a:lnTo>
                      <a:pt x="141" y="142"/>
                    </a:lnTo>
                    <a:lnTo>
                      <a:pt x="71" y="283"/>
                    </a:lnTo>
                    <a:lnTo>
                      <a:pt x="0" y="635"/>
                    </a:lnTo>
                    <a:lnTo>
                      <a:pt x="0" y="988"/>
                    </a:lnTo>
                    <a:lnTo>
                      <a:pt x="141" y="1270"/>
                    </a:lnTo>
                    <a:lnTo>
                      <a:pt x="353" y="1552"/>
                    </a:lnTo>
                    <a:lnTo>
                      <a:pt x="564" y="1693"/>
                    </a:lnTo>
                    <a:lnTo>
                      <a:pt x="705" y="1693"/>
                    </a:lnTo>
                    <a:lnTo>
                      <a:pt x="775" y="1622"/>
                    </a:lnTo>
                    <a:lnTo>
                      <a:pt x="987" y="1481"/>
                    </a:lnTo>
                    <a:lnTo>
                      <a:pt x="1269" y="1199"/>
                    </a:lnTo>
                    <a:lnTo>
                      <a:pt x="1410" y="917"/>
                    </a:lnTo>
                    <a:lnTo>
                      <a:pt x="1551" y="635"/>
                    </a:lnTo>
                    <a:lnTo>
                      <a:pt x="1551" y="353"/>
                    </a:lnTo>
                    <a:lnTo>
                      <a:pt x="1410" y="142"/>
                    </a:lnTo>
                    <a:lnTo>
                      <a:pt x="1198" y="1"/>
                    </a:lnTo>
                    <a:close/>
                  </a:path>
                </a:pathLst>
              </a:custGeom>
              <a:solidFill>
                <a:srgbClr val="DDAC6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597" name="Google Shape;597;p10"/>
          <p:cNvGrpSpPr/>
          <p:nvPr/>
        </p:nvGrpSpPr>
        <p:grpSpPr>
          <a:xfrm rot="-9319279">
            <a:off x="452007" y="791965"/>
            <a:ext cx="291914" cy="362696"/>
            <a:chOff x="4217025" y="773800"/>
            <a:chExt cx="290750" cy="361250"/>
          </a:xfrm>
        </p:grpSpPr>
        <p:sp>
          <p:nvSpPr>
            <p:cNvPr id="598" name="Google Shape;598;p10"/>
            <p:cNvSpPr/>
            <p:nvPr/>
          </p:nvSpPr>
          <p:spPr>
            <a:xfrm>
              <a:off x="4231125" y="773800"/>
              <a:ext cx="56400" cy="135700"/>
            </a:xfrm>
            <a:custGeom>
              <a:avLst/>
              <a:gdLst/>
              <a:ahLst/>
              <a:cxnLst/>
              <a:rect l="l" t="t" r="r" b="b"/>
              <a:pathLst>
                <a:path w="2256" h="5428" extrusionOk="0">
                  <a:moveTo>
                    <a:pt x="423" y="1128"/>
                  </a:moveTo>
                  <a:lnTo>
                    <a:pt x="846" y="1762"/>
                  </a:lnTo>
                  <a:lnTo>
                    <a:pt x="1057" y="2397"/>
                  </a:lnTo>
                  <a:lnTo>
                    <a:pt x="1198" y="3102"/>
                  </a:lnTo>
                  <a:lnTo>
                    <a:pt x="1198" y="3806"/>
                  </a:lnTo>
                  <a:lnTo>
                    <a:pt x="987" y="3524"/>
                  </a:lnTo>
                  <a:lnTo>
                    <a:pt x="775" y="3243"/>
                  </a:lnTo>
                  <a:lnTo>
                    <a:pt x="634" y="2961"/>
                  </a:lnTo>
                  <a:lnTo>
                    <a:pt x="493" y="2608"/>
                  </a:lnTo>
                  <a:lnTo>
                    <a:pt x="423" y="1903"/>
                  </a:lnTo>
                  <a:lnTo>
                    <a:pt x="423" y="1128"/>
                  </a:lnTo>
                  <a:close/>
                  <a:moveTo>
                    <a:pt x="0" y="0"/>
                  </a:moveTo>
                  <a:lnTo>
                    <a:pt x="0" y="776"/>
                  </a:lnTo>
                  <a:lnTo>
                    <a:pt x="71" y="2467"/>
                  </a:lnTo>
                  <a:lnTo>
                    <a:pt x="212" y="3454"/>
                  </a:lnTo>
                  <a:lnTo>
                    <a:pt x="353" y="4300"/>
                  </a:lnTo>
                  <a:lnTo>
                    <a:pt x="493" y="4652"/>
                  </a:lnTo>
                  <a:lnTo>
                    <a:pt x="705" y="5005"/>
                  </a:lnTo>
                  <a:lnTo>
                    <a:pt x="916" y="5216"/>
                  </a:lnTo>
                  <a:lnTo>
                    <a:pt x="1128" y="5357"/>
                  </a:lnTo>
                  <a:lnTo>
                    <a:pt x="1480" y="5428"/>
                  </a:lnTo>
                  <a:lnTo>
                    <a:pt x="1762" y="5357"/>
                  </a:lnTo>
                  <a:lnTo>
                    <a:pt x="1974" y="5216"/>
                  </a:lnTo>
                  <a:lnTo>
                    <a:pt x="2115" y="4934"/>
                  </a:lnTo>
                  <a:lnTo>
                    <a:pt x="2185" y="4582"/>
                  </a:lnTo>
                  <a:lnTo>
                    <a:pt x="2256" y="4229"/>
                  </a:lnTo>
                  <a:lnTo>
                    <a:pt x="2185" y="3736"/>
                  </a:lnTo>
                  <a:lnTo>
                    <a:pt x="2115" y="3243"/>
                  </a:lnTo>
                  <a:lnTo>
                    <a:pt x="1974" y="2749"/>
                  </a:lnTo>
                  <a:lnTo>
                    <a:pt x="1833" y="2185"/>
                  </a:lnTo>
                  <a:lnTo>
                    <a:pt x="1621" y="1692"/>
                  </a:lnTo>
                  <a:lnTo>
                    <a:pt x="1339" y="1269"/>
                  </a:lnTo>
                  <a:lnTo>
                    <a:pt x="1057" y="846"/>
                  </a:lnTo>
                  <a:lnTo>
                    <a:pt x="705" y="423"/>
                  </a:lnTo>
                  <a:lnTo>
                    <a:pt x="353" y="141"/>
                  </a:lnTo>
                  <a:lnTo>
                    <a:pt x="0" y="0"/>
                  </a:lnTo>
                  <a:close/>
                </a:path>
              </a:pathLst>
            </a:custGeom>
            <a:solidFill>
              <a:srgbClr val="BDCC6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9" name="Google Shape;599;p10"/>
            <p:cNvSpPr/>
            <p:nvPr/>
          </p:nvSpPr>
          <p:spPr>
            <a:xfrm>
              <a:off x="4291025" y="858375"/>
              <a:ext cx="216750" cy="109275"/>
            </a:xfrm>
            <a:custGeom>
              <a:avLst/>
              <a:gdLst/>
              <a:ahLst/>
              <a:cxnLst/>
              <a:rect l="l" t="t" r="r" b="b"/>
              <a:pathLst>
                <a:path w="8670" h="4371" extrusionOk="0">
                  <a:moveTo>
                    <a:pt x="5851" y="1904"/>
                  </a:moveTo>
                  <a:lnTo>
                    <a:pt x="5075" y="2397"/>
                  </a:lnTo>
                  <a:lnTo>
                    <a:pt x="4300" y="2820"/>
                  </a:lnTo>
                  <a:lnTo>
                    <a:pt x="3525" y="3102"/>
                  </a:lnTo>
                  <a:lnTo>
                    <a:pt x="2749" y="3313"/>
                  </a:lnTo>
                  <a:lnTo>
                    <a:pt x="1199" y="3595"/>
                  </a:lnTo>
                  <a:lnTo>
                    <a:pt x="2326" y="3031"/>
                  </a:lnTo>
                  <a:lnTo>
                    <a:pt x="3454" y="2608"/>
                  </a:lnTo>
                  <a:lnTo>
                    <a:pt x="4652" y="2186"/>
                  </a:lnTo>
                  <a:lnTo>
                    <a:pt x="5851" y="1904"/>
                  </a:lnTo>
                  <a:close/>
                  <a:moveTo>
                    <a:pt x="8388" y="0"/>
                  </a:moveTo>
                  <a:lnTo>
                    <a:pt x="8177" y="141"/>
                  </a:lnTo>
                  <a:lnTo>
                    <a:pt x="7472" y="423"/>
                  </a:lnTo>
                  <a:lnTo>
                    <a:pt x="6344" y="776"/>
                  </a:lnTo>
                  <a:lnTo>
                    <a:pt x="3454" y="1833"/>
                  </a:lnTo>
                  <a:lnTo>
                    <a:pt x="2045" y="2397"/>
                  </a:lnTo>
                  <a:lnTo>
                    <a:pt x="1410" y="2679"/>
                  </a:lnTo>
                  <a:lnTo>
                    <a:pt x="846" y="2961"/>
                  </a:lnTo>
                  <a:lnTo>
                    <a:pt x="423" y="3243"/>
                  </a:lnTo>
                  <a:lnTo>
                    <a:pt x="141" y="3595"/>
                  </a:lnTo>
                  <a:lnTo>
                    <a:pt x="1" y="3877"/>
                  </a:lnTo>
                  <a:lnTo>
                    <a:pt x="1" y="4018"/>
                  </a:lnTo>
                  <a:lnTo>
                    <a:pt x="1" y="4159"/>
                  </a:lnTo>
                  <a:lnTo>
                    <a:pt x="71" y="4230"/>
                  </a:lnTo>
                  <a:lnTo>
                    <a:pt x="282" y="4300"/>
                  </a:lnTo>
                  <a:lnTo>
                    <a:pt x="776" y="4371"/>
                  </a:lnTo>
                  <a:lnTo>
                    <a:pt x="1481" y="4300"/>
                  </a:lnTo>
                  <a:lnTo>
                    <a:pt x="2256" y="4230"/>
                  </a:lnTo>
                  <a:lnTo>
                    <a:pt x="3807" y="3877"/>
                  </a:lnTo>
                  <a:lnTo>
                    <a:pt x="4793" y="3525"/>
                  </a:lnTo>
                  <a:lnTo>
                    <a:pt x="5498" y="3313"/>
                  </a:lnTo>
                  <a:lnTo>
                    <a:pt x="6203" y="2961"/>
                  </a:lnTo>
                  <a:lnTo>
                    <a:pt x="6908" y="2608"/>
                  </a:lnTo>
                  <a:lnTo>
                    <a:pt x="7542" y="2186"/>
                  </a:lnTo>
                  <a:lnTo>
                    <a:pt x="7895" y="1692"/>
                  </a:lnTo>
                  <a:lnTo>
                    <a:pt x="8459" y="776"/>
                  </a:lnTo>
                  <a:lnTo>
                    <a:pt x="8600" y="423"/>
                  </a:lnTo>
                  <a:lnTo>
                    <a:pt x="8670" y="141"/>
                  </a:lnTo>
                  <a:lnTo>
                    <a:pt x="8600" y="0"/>
                  </a:lnTo>
                  <a:close/>
                </a:path>
              </a:pathLst>
            </a:custGeom>
            <a:solidFill>
              <a:srgbClr val="BDCC6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0" name="Google Shape;600;p10"/>
            <p:cNvSpPr/>
            <p:nvPr/>
          </p:nvSpPr>
          <p:spPr>
            <a:xfrm>
              <a:off x="4217025" y="1004625"/>
              <a:ext cx="68750" cy="130425"/>
            </a:xfrm>
            <a:custGeom>
              <a:avLst/>
              <a:gdLst/>
              <a:ahLst/>
              <a:cxnLst/>
              <a:rect l="l" t="t" r="r" b="b"/>
              <a:pathLst>
                <a:path w="2750" h="5217" extrusionOk="0">
                  <a:moveTo>
                    <a:pt x="1974" y="1"/>
                  </a:moveTo>
                  <a:lnTo>
                    <a:pt x="2115" y="142"/>
                  </a:lnTo>
                  <a:lnTo>
                    <a:pt x="2044" y="565"/>
                  </a:lnTo>
                  <a:lnTo>
                    <a:pt x="1833" y="1551"/>
                  </a:lnTo>
                  <a:lnTo>
                    <a:pt x="1480" y="2679"/>
                  </a:lnTo>
                  <a:lnTo>
                    <a:pt x="1269" y="3172"/>
                  </a:lnTo>
                  <a:lnTo>
                    <a:pt x="1057" y="3525"/>
                  </a:lnTo>
                  <a:lnTo>
                    <a:pt x="987" y="2891"/>
                  </a:lnTo>
                  <a:lnTo>
                    <a:pt x="1057" y="1833"/>
                  </a:lnTo>
                  <a:lnTo>
                    <a:pt x="1128" y="1340"/>
                  </a:lnTo>
                  <a:lnTo>
                    <a:pt x="1269" y="847"/>
                  </a:lnTo>
                  <a:lnTo>
                    <a:pt x="1410" y="494"/>
                  </a:lnTo>
                  <a:lnTo>
                    <a:pt x="1551" y="424"/>
                  </a:lnTo>
                  <a:lnTo>
                    <a:pt x="1621" y="353"/>
                  </a:lnTo>
                  <a:lnTo>
                    <a:pt x="1621" y="353"/>
                  </a:lnTo>
                  <a:lnTo>
                    <a:pt x="1410" y="424"/>
                  </a:lnTo>
                  <a:lnTo>
                    <a:pt x="1198" y="565"/>
                  </a:lnTo>
                  <a:lnTo>
                    <a:pt x="987" y="847"/>
                  </a:lnTo>
                  <a:lnTo>
                    <a:pt x="776" y="1128"/>
                  </a:lnTo>
                  <a:lnTo>
                    <a:pt x="423" y="1763"/>
                  </a:lnTo>
                  <a:lnTo>
                    <a:pt x="141" y="2538"/>
                  </a:lnTo>
                  <a:lnTo>
                    <a:pt x="0" y="3313"/>
                  </a:lnTo>
                  <a:lnTo>
                    <a:pt x="0" y="4018"/>
                  </a:lnTo>
                  <a:lnTo>
                    <a:pt x="0" y="4371"/>
                  </a:lnTo>
                  <a:lnTo>
                    <a:pt x="71" y="4653"/>
                  </a:lnTo>
                  <a:lnTo>
                    <a:pt x="212" y="4864"/>
                  </a:lnTo>
                  <a:lnTo>
                    <a:pt x="353" y="5005"/>
                  </a:lnTo>
                  <a:lnTo>
                    <a:pt x="705" y="5146"/>
                  </a:lnTo>
                  <a:lnTo>
                    <a:pt x="987" y="5217"/>
                  </a:lnTo>
                  <a:lnTo>
                    <a:pt x="1269" y="5076"/>
                  </a:lnTo>
                  <a:lnTo>
                    <a:pt x="1551" y="4935"/>
                  </a:lnTo>
                  <a:lnTo>
                    <a:pt x="1833" y="4653"/>
                  </a:lnTo>
                  <a:lnTo>
                    <a:pt x="2044" y="4300"/>
                  </a:lnTo>
                  <a:lnTo>
                    <a:pt x="2326" y="3877"/>
                  </a:lnTo>
                  <a:lnTo>
                    <a:pt x="2467" y="3454"/>
                  </a:lnTo>
                  <a:lnTo>
                    <a:pt x="2608" y="2961"/>
                  </a:lnTo>
                  <a:lnTo>
                    <a:pt x="2749" y="2468"/>
                  </a:lnTo>
                  <a:lnTo>
                    <a:pt x="2749" y="1974"/>
                  </a:lnTo>
                  <a:lnTo>
                    <a:pt x="2749" y="1481"/>
                  </a:lnTo>
                  <a:lnTo>
                    <a:pt x="2679" y="1058"/>
                  </a:lnTo>
                  <a:lnTo>
                    <a:pt x="2538" y="635"/>
                  </a:lnTo>
                  <a:lnTo>
                    <a:pt x="2326" y="283"/>
                  </a:lnTo>
                  <a:lnTo>
                    <a:pt x="1974" y="1"/>
                  </a:lnTo>
                  <a:close/>
                </a:path>
              </a:pathLst>
            </a:custGeom>
            <a:solidFill>
              <a:srgbClr val="BDCC6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01" name="Google Shape;601;p1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7BFAC"/>
                </a:solidFill>
                <a:latin typeface="Neuton"/>
                <a:ea typeface="Neuton"/>
                <a:cs typeface="Neuton"/>
                <a:sym typeface="Neuto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7BFAC"/>
                </a:solidFill>
                <a:latin typeface="Neuton"/>
                <a:ea typeface="Neuton"/>
                <a:cs typeface="Neuton"/>
                <a:sym typeface="Neuto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7BFAC"/>
                </a:solidFill>
                <a:latin typeface="Neuton"/>
                <a:ea typeface="Neuton"/>
                <a:cs typeface="Neuton"/>
                <a:sym typeface="Neuto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7BFAC"/>
                </a:solidFill>
                <a:latin typeface="Neuton"/>
                <a:ea typeface="Neuton"/>
                <a:cs typeface="Neuton"/>
                <a:sym typeface="Neuto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7BFAC"/>
                </a:solidFill>
                <a:latin typeface="Neuton"/>
                <a:ea typeface="Neuton"/>
                <a:cs typeface="Neuton"/>
                <a:sym typeface="Neuto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7BFAC"/>
                </a:solidFill>
                <a:latin typeface="Neuton"/>
                <a:ea typeface="Neuton"/>
                <a:cs typeface="Neuton"/>
                <a:sym typeface="Neuto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7BFAC"/>
                </a:solidFill>
                <a:latin typeface="Neuton"/>
                <a:ea typeface="Neuton"/>
                <a:cs typeface="Neuton"/>
                <a:sym typeface="Neuto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7BFAC"/>
                </a:solidFill>
                <a:latin typeface="Neuton"/>
                <a:ea typeface="Neuton"/>
                <a:cs typeface="Neuton"/>
                <a:sym typeface="Neuto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7BFAC"/>
                </a:solidFill>
                <a:latin typeface="Neuton"/>
                <a:ea typeface="Neuton"/>
                <a:cs typeface="Neuton"/>
                <a:sym typeface="Neuton"/>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8975" y="586975"/>
            <a:ext cx="6009600" cy="8574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97BFAC"/>
              </a:buClr>
              <a:buSzPts val="3000"/>
              <a:buFont typeface="Yellowtail"/>
              <a:buNone/>
              <a:defRPr sz="3000" b="0" i="0" u="none" strike="noStrike" cap="none">
                <a:solidFill>
                  <a:srgbClr val="97BFAC"/>
                </a:solidFill>
                <a:latin typeface="Yellowtail"/>
                <a:ea typeface="Yellowtail"/>
                <a:cs typeface="Yellowtail"/>
                <a:sym typeface="Yellowtail"/>
              </a:defRPr>
            </a:lvl1pPr>
            <a:lvl2pPr marR="0" lvl="1" algn="l" rtl="0">
              <a:lnSpc>
                <a:spcPct val="100000"/>
              </a:lnSpc>
              <a:spcBef>
                <a:spcPts val="0"/>
              </a:spcBef>
              <a:spcAft>
                <a:spcPts val="0"/>
              </a:spcAft>
              <a:buClr>
                <a:srgbClr val="97BFAC"/>
              </a:buClr>
              <a:buSzPts val="3000"/>
              <a:buFont typeface="Yellowtail"/>
              <a:buNone/>
              <a:defRPr sz="3000" b="0" i="0" u="none" strike="noStrike" cap="none">
                <a:solidFill>
                  <a:srgbClr val="97BFAC"/>
                </a:solidFill>
                <a:latin typeface="Yellowtail"/>
                <a:ea typeface="Yellowtail"/>
                <a:cs typeface="Yellowtail"/>
                <a:sym typeface="Yellowtail"/>
              </a:defRPr>
            </a:lvl2pPr>
            <a:lvl3pPr marR="0" lvl="2" algn="l" rtl="0">
              <a:lnSpc>
                <a:spcPct val="100000"/>
              </a:lnSpc>
              <a:spcBef>
                <a:spcPts val="0"/>
              </a:spcBef>
              <a:spcAft>
                <a:spcPts val="0"/>
              </a:spcAft>
              <a:buClr>
                <a:srgbClr val="97BFAC"/>
              </a:buClr>
              <a:buSzPts val="3000"/>
              <a:buFont typeface="Yellowtail"/>
              <a:buNone/>
              <a:defRPr sz="3000" b="0" i="0" u="none" strike="noStrike" cap="none">
                <a:solidFill>
                  <a:srgbClr val="97BFAC"/>
                </a:solidFill>
                <a:latin typeface="Yellowtail"/>
                <a:ea typeface="Yellowtail"/>
                <a:cs typeface="Yellowtail"/>
                <a:sym typeface="Yellowtail"/>
              </a:defRPr>
            </a:lvl3pPr>
            <a:lvl4pPr marR="0" lvl="3" algn="l" rtl="0">
              <a:lnSpc>
                <a:spcPct val="100000"/>
              </a:lnSpc>
              <a:spcBef>
                <a:spcPts val="0"/>
              </a:spcBef>
              <a:spcAft>
                <a:spcPts val="0"/>
              </a:spcAft>
              <a:buClr>
                <a:srgbClr val="97BFAC"/>
              </a:buClr>
              <a:buSzPts val="3000"/>
              <a:buFont typeface="Yellowtail"/>
              <a:buNone/>
              <a:defRPr sz="3000" b="0" i="0" u="none" strike="noStrike" cap="none">
                <a:solidFill>
                  <a:srgbClr val="97BFAC"/>
                </a:solidFill>
                <a:latin typeface="Yellowtail"/>
                <a:ea typeface="Yellowtail"/>
                <a:cs typeface="Yellowtail"/>
                <a:sym typeface="Yellowtail"/>
              </a:defRPr>
            </a:lvl4pPr>
            <a:lvl5pPr marR="0" lvl="4" algn="l" rtl="0">
              <a:lnSpc>
                <a:spcPct val="100000"/>
              </a:lnSpc>
              <a:spcBef>
                <a:spcPts val="0"/>
              </a:spcBef>
              <a:spcAft>
                <a:spcPts val="0"/>
              </a:spcAft>
              <a:buClr>
                <a:srgbClr val="97BFAC"/>
              </a:buClr>
              <a:buSzPts val="3000"/>
              <a:buFont typeface="Yellowtail"/>
              <a:buNone/>
              <a:defRPr sz="3000" b="0" i="0" u="none" strike="noStrike" cap="none">
                <a:solidFill>
                  <a:srgbClr val="97BFAC"/>
                </a:solidFill>
                <a:latin typeface="Yellowtail"/>
                <a:ea typeface="Yellowtail"/>
                <a:cs typeface="Yellowtail"/>
                <a:sym typeface="Yellowtail"/>
              </a:defRPr>
            </a:lvl5pPr>
            <a:lvl6pPr marR="0" lvl="5" algn="l" rtl="0">
              <a:lnSpc>
                <a:spcPct val="100000"/>
              </a:lnSpc>
              <a:spcBef>
                <a:spcPts val="0"/>
              </a:spcBef>
              <a:spcAft>
                <a:spcPts val="0"/>
              </a:spcAft>
              <a:buClr>
                <a:srgbClr val="97BFAC"/>
              </a:buClr>
              <a:buSzPts val="3000"/>
              <a:buFont typeface="Yellowtail"/>
              <a:buNone/>
              <a:defRPr sz="3000" b="0" i="0" u="none" strike="noStrike" cap="none">
                <a:solidFill>
                  <a:srgbClr val="97BFAC"/>
                </a:solidFill>
                <a:latin typeface="Yellowtail"/>
                <a:ea typeface="Yellowtail"/>
                <a:cs typeface="Yellowtail"/>
                <a:sym typeface="Yellowtail"/>
              </a:defRPr>
            </a:lvl6pPr>
            <a:lvl7pPr marR="0" lvl="6" algn="l" rtl="0">
              <a:lnSpc>
                <a:spcPct val="100000"/>
              </a:lnSpc>
              <a:spcBef>
                <a:spcPts val="0"/>
              </a:spcBef>
              <a:spcAft>
                <a:spcPts val="0"/>
              </a:spcAft>
              <a:buClr>
                <a:srgbClr val="97BFAC"/>
              </a:buClr>
              <a:buSzPts val="3000"/>
              <a:buFont typeface="Yellowtail"/>
              <a:buNone/>
              <a:defRPr sz="3000" b="0" i="0" u="none" strike="noStrike" cap="none">
                <a:solidFill>
                  <a:srgbClr val="97BFAC"/>
                </a:solidFill>
                <a:latin typeface="Yellowtail"/>
                <a:ea typeface="Yellowtail"/>
                <a:cs typeface="Yellowtail"/>
                <a:sym typeface="Yellowtail"/>
              </a:defRPr>
            </a:lvl7pPr>
            <a:lvl8pPr marR="0" lvl="7" algn="l" rtl="0">
              <a:lnSpc>
                <a:spcPct val="100000"/>
              </a:lnSpc>
              <a:spcBef>
                <a:spcPts val="0"/>
              </a:spcBef>
              <a:spcAft>
                <a:spcPts val="0"/>
              </a:spcAft>
              <a:buClr>
                <a:srgbClr val="97BFAC"/>
              </a:buClr>
              <a:buSzPts val="3000"/>
              <a:buFont typeface="Yellowtail"/>
              <a:buNone/>
              <a:defRPr sz="3000" b="0" i="0" u="none" strike="noStrike" cap="none">
                <a:solidFill>
                  <a:srgbClr val="97BFAC"/>
                </a:solidFill>
                <a:latin typeface="Yellowtail"/>
                <a:ea typeface="Yellowtail"/>
                <a:cs typeface="Yellowtail"/>
                <a:sym typeface="Yellowtail"/>
              </a:defRPr>
            </a:lvl8pPr>
            <a:lvl9pPr marR="0" lvl="8" algn="l" rtl="0">
              <a:lnSpc>
                <a:spcPct val="100000"/>
              </a:lnSpc>
              <a:spcBef>
                <a:spcPts val="0"/>
              </a:spcBef>
              <a:spcAft>
                <a:spcPts val="0"/>
              </a:spcAft>
              <a:buClr>
                <a:srgbClr val="97BFAC"/>
              </a:buClr>
              <a:buSzPts val="3000"/>
              <a:buFont typeface="Yellowtail"/>
              <a:buNone/>
              <a:defRPr sz="3000" b="0" i="0" u="none" strike="noStrike" cap="none">
                <a:solidFill>
                  <a:srgbClr val="97BFAC"/>
                </a:solidFill>
                <a:latin typeface="Yellowtail"/>
                <a:ea typeface="Yellowtail"/>
                <a:cs typeface="Yellowtail"/>
                <a:sym typeface="Yellowtail"/>
              </a:defRPr>
            </a:lvl9pPr>
          </a:lstStyle>
          <a:p>
            <a:endParaRPr/>
          </a:p>
        </p:txBody>
      </p:sp>
      <p:sp>
        <p:nvSpPr>
          <p:cNvPr id="7" name="Google Shape;7;p1"/>
          <p:cNvSpPr txBox="1">
            <a:spLocks noGrp="1"/>
          </p:cNvSpPr>
          <p:nvPr>
            <p:ph type="body" idx="1"/>
          </p:nvPr>
        </p:nvSpPr>
        <p:spPr>
          <a:xfrm>
            <a:off x="628975" y="1504950"/>
            <a:ext cx="6009600" cy="30807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600"/>
              </a:spcBef>
              <a:spcAft>
                <a:spcPts val="0"/>
              </a:spcAft>
              <a:buClr>
                <a:srgbClr val="BDCC64"/>
              </a:buClr>
              <a:buSzPts val="1400"/>
              <a:buFont typeface="Neuton"/>
              <a:buChar char="✢"/>
              <a:defRPr sz="2400" b="0" i="0" u="none" strike="noStrike" cap="none">
                <a:solidFill>
                  <a:srgbClr val="666666"/>
                </a:solidFill>
                <a:latin typeface="Neuton"/>
                <a:ea typeface="Neuton"/>
                <a:cs typeface="Neuton"/>
                <a:sym typeface="Neuton"/>
              </a:defRPr>
            </a:lvl1pPr>
            <a:lvl2pPr marL="914400" marR="0" lvl="1" indent="-381000" algn="l" rtl="0">
              <a:lnSpc>
                <a:spcPct val="100000"/>
              </a:lnSpc>
              <a:spcBef>
                <a:spcPts val="0"/>
              </a:spcBef>
              <a:spcAft>
                <a:spcPts val="0"/>
              </a:spcAft>
              <a:buClr>
                <a:srgbClr val="BDCC64"/>
              </a:buClr>
              <a:buSzPts val="2400"/>
              <a:buFont typeface="Neuton"/>
              <a:buChar char="○"/>
              <a:defRPr sz="2400" b="0" i="0" u="none" strike="noStrike" cap="none">
                <a:solidFill>
                  <a:srgbClr val="666666"/>
                </a:solidFill>
                <a:latin typeface="Neuton"/>
                <a:ea typeface="Neuton"/>
                <a:cs typeface="Neuton"/>
                <a:sym typeface="Neuton"/>
              </a:defRPr>
            </a:lvl2pPr>
            <a:lvl3pPr marL="1371600" marR="0" lvl="2" indent="-381000" algn="l" rtl="0">
              <a:lnSpc>
                <a:spcPct val="100000"/>
              </a:lnSpc>
              <a:spcBef>
                <a:spcPts val="0"/>
              </a:spcBef>
              <a:spcAft>
                <a:spcPts val="0"/>
              </a:spcAft>
              <a:buClr>
                <a:srgbClr val="BDCC64"/>
              </a:buClr>
              <a:buSzPts val="2400"/>
              <a:buFont typeface="Neuton"/>
              <a:buChar char="○"/>
              <a:defRPr sz="2400" b="0" i="0" u="none" strike="noStrike" cap="none">
                <a:solidFill>
                  <a:srgbClr val="666666"/>
                </a:solidFill>
                <a:latin typeface="Neuton"/>
                <a:ea typeface="Neuton"/>
                <a:cs typeface="Neuton"/>
                <a:sym typeface="Neuton"/>
              </a:defRPr>
            </a:lvl3pPr>
            <a:lvl4pPr marL="1828800" marR="0" lvl="3" indent="-381000" algn="l" rtl="0">
              <a:lnSpc>
                <a:spcPct val="100000"/>
              </a:lnSpc>
              <a:spcBef>
                <a:spcPts val="0"/>
              </a:spcBef>
              <a:spcAft>
                <a:spcPts val="0"/>
              </a:spcAft>
              <a:buClr>
                <a:srgbClr val="BDCC64"/>
              </a:buClr>
              <a:buSzPts val="2400"/>
              <a:buFont typeface="Neuton"/>
              <a:buChar char="○"/>
              <a:defRPr sz="2400" b="0" i="0" u="none" strike="noStrike" cap="none">
                <a:solidFill>
                  <a:srgbClr val="666666"/>
                </a:solidFill>
                <a:latin typeface="Neuton"/>
                <a:ea typeface="Neuton"/>
                <a:cs typeface="Neuton"/>
                <a:sym typeface="Neuton"/>
              </a:defRPr>
            </a:lvl4pPr>
            <a:lvl5pPr marL="2286000" marR="0" lvl="4" indent="-381000" algn="l" rtl="0">
              <a:lnSpc>
                <a:spcPct val="100000"/>
              </a:lnSpc>
              <a:spcBef>
                <a:spcPts val="0"/>
              </a:spcBef>
              <a:spcAft>
                <a:spcPts val="0"/>
              </a:spcAft>
              <a:buClr>
                <a:srgbClr val="BDCC64"/>
              </a:buClr>
              <a:buSzPts val="2400"/>
              <a:buFont typeface="Neuton"/>
              <a:buChar char="○"/>
              <a:defRPr sz="2400" b="0" i="0" u="none" strike="noStrike" cap="none">
                <a:solidFill>
                  <a:srgbClr val="666666"/>
                </a:solidFill>
                <a:latin typeface="Neuton"/>
                <a:ea typeface="Neuton"/>
                <a:cs typeface="Neuton"/>
                <a:sym typeface="Neuton"/>
              </a:defRPr>
            </a:lvl5pPr>
            <a:lvl6pPr marL="2743200" marR="0" lvl="5" indent="-381000" algn="l" rtl="0">
              <a:lnSpc>
                <a:spcPct val="100000"/>
              </a:lnSpc>
              <a:spcBef>
                <a:spcPts val="0"/>
              </a:spcBef>
              <a:spcAft>
                <a:spcPts val="0"/>
              </a:spcAft>
              <a:buClr>
                <a:srgbClr val="BDCC64"/>
              </a:buClr>
              <a:buSzPts val="2400"/>
              <a:buFont typeface="Neuton"/>
              <a:buChar char="○"/>
              <a:defRPr sz="2400" b="0" i="0" u="none" strike="noStrike" cap="none">
                <a:solidFill>
                  <a:srgbClr val="666666"/>
                </a:solidFill>
                <a:latin typeface="Neuton"/>
                <a:ea typeface="Neuton"/>
                <a:cs typeface="Neuton"/>
                <a:sym typeface="Neuton"/>
              </a:defRPr>
            </a:lvl6pPr>
            <a:lvl7pPr marL="3200400" marR="0" lvl="6" indent="-381000" algn="l" rtl="0">
              <a:lnSpc>
                <a:spcPct val="100000"/>
              </a:lnSpc>
              <a:spcBef>
                <a:spcPts val="0"/>
              </a:spcBef>
              <a:spcAft>
                <a:spcPts val="0"/>
              </a:spcAft>
              <a:buClr>
                <a:srgbClr val="BDCC64"/>
              </a:buClr>
              <a:buSzPts val="2400"/>
              <a:buFont typeface="Neuton"/>
              <a:buChar char="○"/>
              <a:defRPr sz="2400" b="0" i="0" u="none" strike="noStrike" cap="none">
                <a:solidFill>
                  <a:srgbClr val="666666"/>
                </a:solidFill>
                <a:latin typeface="Neuton"/>
                <a:ea typeface="Neuton"/>
                <a:cs typeface="Neuton"/>
                <a:sym typeface="Neuton"/>
              </a:defRPr>
            </a:lvl7pPr>
            <a:lvl8pPr marL="3657600" marR="0" lvl="7" indent="-381000" algn="l" rtl="0">
              <a:lnSpc>
                <a:spcPct val="100000"/>
              </a:lnSpc>
              <a:spcBef>
                <a:spcPts val="0"/>
              </a:spcBef>
              <a:spcAft>
                <a:spcPts val="0"/>
              </a:spcAft>
              <a:buClr>
                <a:srgbClr val="BDCC64"/>
              </a:buClr>
              <a:buSzPts val="2400"/>
              <a:buFont typeface="Neuton"/>
              <a:buChar char="○"/>
              <a:defRPr sz="2400" b="0" i="0" u="none" strike="noStrike" cap="none">
                <a:solidFill>
                  <a:srgbClr val="666666"/>
                </a:solidFill>
                <a:latin typeface="Neuton"/>
                <a:ea typeface="Neuton"/>
                <a:cs typeface="Neuton"/>
                <a:sym typeface="Neuton"/>
              </a:defRPr>
            </a:lvl8pPr>
            <a:lvl9pPr marL="4114800" marR="0" lvl="8" indent="-381000" algn="l" rtl="0">
              <a:lnSpc>
                <a:spcPct val="100000"/>
              </a:lnSpc>
              <a:spcBef>
                <a:spcPts val="0"/>
              </a:spcBef>
              <a:spcAft>
                <a:spcPts val="0"/>
              </a:spcAft>
              <a:buClr>
                <a:srgbClr val="BDCC64"/>
              </a:buClr>
              <a:buSzPts val="2400"/>
              <a:buFont typeface="Neuton"/>
              <a:buChar char="○"/>
              <a:defRPr sz="2400" b="0" i="0" u="none" strike="noStrike" cap="none">
                <a:solidFill>
                  <a:srgbClr val="666666"/>
                </a:solidFill>
                <a:latin typeface="Neuton"/>
                <a:ea typeface="Neuton"/>
                <a:cs typeface="Neuton"/>
                <a:sym typeface="Neuton"/>
              </a:defRPr>
            </a:lvl9pPr>
          </a:lstStyle>
          <a:p>
            <a:endParaRPr/>
          </a:p>
        </p:txBody>
      </p:sp>
      <p:sp>
        <p:nvSpPr>
          <p:cNvPr id="8" name="Google Shape;8;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97BFAC"/>
                </a:solidFill>
                <a:latin typeface="Neuton"/>
                <a:ea typeface="Neuton"/>
                <a:cs typeface="Neuton"/>
                <a:sym typeface="Neuton"/>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97BFAC"/>
                </a:solidFill>
                <a:latin typeface="Neuton"/>
                <a:ea typeface="Neuton"/>
                <a:cs typeface="Neuton"/>
                <a:sym typeface="Neuton"/>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97BFAC"/>
                </a:solidFill>
                <a:latin typeface="Neuton"/>
                <a:ea typeface="Neuton"/>
                <a:cs typeface="Neuton"/>
                <a:sym typeface="Neuton"/>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97BFAC"/>
                </a:solidFill>
                <a:latin typeface="Neuton"/>
                <a:ea typeface="Neuton"/>
                <a:cs typeface="Neuton"/>
                <a:sym typeface="Neuton"/>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97BFAC"/>
                </a:solidFill>
                <a:latin typeface="Neuton"/>
                <a:ea typeface="Neuton"/>
                <a:cs typeface="Neuton"/>
                <a:sym typeface="Neuton"/>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97BFAC"/>
                </a:solidFill>
                <a:latin typeface="Neuton"/>
                <a:ea typeface="Neuton"/>
                <a:cs typeface="Neuton"/>
                <a:sym typeface="Neuton"/>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97BFAC"/>
                </a:solidFill>
                <a:latin typeface="Neuton"/>
                <a:ea typeface="Neuton"/>
                <a:cs typeface="Neuton"/>
                <a:sym typeface="Neuton"/>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97BFAC"/>
                </a:solidFill>
                <a:latin typeface="Neuton"/>
                <a:ea typeface="Neuton"/>
                <a:cs typeface="Neuton"/>
                <a:sym typeface="Neuton"/>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97BFAC"/>
                </a:solidFill>
                <a:latin typeface="Neuton"/>
                <a:ea typeface="Neuton"/>
                <a:cs typeface="Neuton"/>
                <a:sym typeface="Neuton"/>
              </a:defRPr>
            </a:lvl9pPr>
          </a:lstStyle>
          <a:p>
            <a:pPr marL="0" lvl="0" indent="0" algn="r" rtl="0">
              <a:spcBef>
                <a:spcPts val="0"/>
              </a:spcBef>
              <a:spcAft>
                <a:spcPts val="0"/>
              </a:spcAft>
              <a:buNone/>
            </a:pPr>
            <a:fld id="{00000000-1234-1234-1234-123412341234}" type="slidenum">
              <a:rPr lang="zh-TW"/>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8.jp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5.xml"/><Relationship Id="rId1" Type="http://schemas.openxmlformats.org/officeDocument/2006/relationships/slideLayout" Target="../slideLayouts/slideLayout9.xml"/><Relationship Id="rId5" Type="http://schemas.openxmlformats.org/officeDocument/2006/relationships/image" Target="../media/image14.jpg"/><Relationship Id="rId4" Type="http://schemas.openxmlformats.org/officeDocument/2006/relationships/image" Target="../media/image13.jp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5.jpg"/></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p14"/>
          <p:cNvSpPr txBox="1">
            <a:spLocks noGrp="1"/>
          </p:cNvSpPr>
          <p:nvPr>
            <p:ph type="ctrTitle"/>
          </p:nvPr>
        </p:nvSpPr>
        <p:spPr>
          <a:xfrm>
            <a:off x="463800" y="1291000"/>
            <a:ext cx="8216400" cy="2858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zh-TW"/>
              <a:t> </a:t>
            </a:r>
            <a:r>
              <a:rPr lang="zh-TW" sz="4800"/>
              <a:t>幸福轉運站與幾米公車探訪              </a:t>
            </a:r>
            <a:endParaRPr sz="4800"/>
          </a:p>
          <a:p>
            <a:pPr marL="0" lvl="0" indent="0" algn="l" rtl="0">
              <a:spcBef>
                <a:spcPts val="0"/>
              </a:spcBef>
              <a:spcAft>
                <a:spcPts val="0"/>
              </a:spcAft>
              <a:buNone/>
            </a:pPr>
            <a:r>
              <a:rPr lang="zh-TW" sz="4800"/>
              <a:t>      ──  穿梭在巷弄間的</a:t>
            </a:r>
            <a:endParaRPr sz="4800"/>
          </a:p>
          <a:p>
            <a:pPr marL="0" lvl="0" indent="0" algn="l" rtl="0">
              <a:spcBef>
                <a:spcPts val="0"/>
              </a:spcBef>
              <a:spcAft>
                <a:spcPts val="0"/>
              </a:spcAft>
              <a:buNone/>
            </a:pPr>
            <a:r>
              <a:rPr lang="zh-TW" sz="4800"/>
              <a:t>                                       異想世界</a:t>
            </a:r>
            <a:endParaRPr sz="4800"/>
          </a:p>
        </p:txBody>
      </p:sp>
      <p:sp>
        <p:nvSpPr>
          <p:cNvPr id="644" name="Google Shape;644;p14"/>
          <p:cNvSpPr txBox="1"/>
          <p:nvPr/>
        </p:nvSpPr>
        <p:spPr>
          <a:xfrm>
            <a:off x="4967400" y="3788175"/>
            <a:ext cx="3955800" cy="85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TW" sz="3000">
                <a:solidFill>
                  <a:srgbClr val="FFFFFF"/>
                </a:solidFill>
                <a:latin typeface="Neuton"/>
                <a:ea typeface="Neuton"/>
                <a:cs typeface="Neuton"/>
                <a:sym typeface="Neuton"/>
              </a:rPr>
              <a:t>  212 江佳怡、劉萱杰</a:t>
            </a:r>
            <a:endParaRPr sz="3000">
              <a:solidFill>
                <a:srgbClr val="FFFFFF"/>
              </a:solidFill>
              <a:latin typeface="Neuton"/>
              <a:ea typeface="Neuton"/>
              <a:cs typeface="Neuton"/>
              <a:sym typeface="Neuton"/>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1" name="Google Shape;701;p23"/>
          <p:cNvSpPr txBox="1"/>
          <p:nvPr/>
        </p:nvSpPr>
        <p:spPr>
          <a:xfrm>
            <a:off x="526725" y="298300"/>
            <a:ext cx="3926700" cy="50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zh-TW" sz="3000">
                <a:solidFill>
                  <a:srgbClr val="134F5C"/>
                </a:solidFill>
                <a:latin typeface="Neuton"/>
                <a:ea typeface="Neuton"/>
                <a:cs typeface="Neuton"/>
                <a:sym typeface="Neuton"/>
              </a:rPr>
              <a:t>友善圖書巴士</a:t>
            </a:r>
            <a:endParaRPr sz="3000">
              <a:solidFill>
                <a:srgbClr val="134F5C"/>
              </a:solidFill>
              <a:latin typeface="Neuton"/>
              <a:ea typeface="Neuton"/>
              <a:cs typeface="Neuton"/>
              <a:sym typeface="Neuton"/>
            </a:endParaRPr>
          </a:p>
        </p:txBody>
      </p:sp>
      <p:sp>
        <p:nvSpPr>
          <p:cNvPr id="702" name="Google Shape;702;p23"/>
          <p:cNvSpPr txBox="1"/>
          <p:nvPr/>
        </p:nvSpPr>
        <p:spPr>
          <a:xfrm>
            <a:off x="5485700" y="1460850"/>
            <a:ext cx="3499200" cy="2907300"/>
          </a:xfrm>
          <a:prstGeom prst="rect">
            <a:avLst/>
          </a:prstGeom>
          <a:noFill/>
          <a:ln>
            <a:noFill/>
          </a:ln>
        </p:spPr>
        <p:txBody>
          <a:bodyPr spcFirstLastPara="1" wrap="square" lIns="91425" tIns="91425" rIns="91425" bIns="91425" anchor="t" anchorCtr="0">
            <a:noAutofit/>
          </a:bodyPr>
          <a:lstStyle/>
          <a:p>
            <a:pPr marL="457200" lvl="0" indent="-381000" algn="l" rtl="0">
              <a:lnSpc>
                <a:spcPct val="200000"/>
              </a:lnSpc>
              <a:spcBef>
                <a:spcPts val="0"/>
              </a:spcBef>
              <a:spcAft>
                <a:spcPts val="0"/>
              </a:spcAft>
              <a:buClr>
                <a:srgbClr val="134F5C"/>
              </a:buClr>
              <a:buSzPts val="2400"/>
              <a:buFont typeface="Neuton"/>
              <a:buChar char="●"/>
            </a:pPr>
            <a:r>
              <a:rPr lang="zh-TW" sz="2400">
                <a:solidFill>
                  <a:srgbClr val="134F5C"/>
                </a:solidFill>
                <a:latin typeface="Neuton"/>
                <a:ea typeface="Neuton"/>
                <a:cs typeface="Neuton"/>
                <a:sym typeface="Neuton"/>
              </a:rPr>
              <a:t>打造優質閱讀環境</a:t>
            </a:r>
            <a:endParaRPr sz="2400">
              <a:solidFill>
                <a:srgbClr val="134F5C"/>
              </a:solidFill>
              <a:latin typeface="Neuton"/>
              <a:ea typeface="Neuton"/>
              <a:cs typeface="Neuton"/>
              <a:sym typeface="Neuton"/>
            </a:endParaRPr>
          </a:p>
          <a:p>
            <a:pPr marL="457200" lvl="0" indent="-381000" algn="l" rtl="0">
              <a:lnSpc>
                <a:spcPct val="200000"/>
              </a:lnSpc>
              <a:spcBef>
                <a:spcPts val="0"/>
              </a:spcBef>
              <a:spcAft>
                <a:spcPts val="0"/>
              </a:spcAft>
              <a:buClr>
                <a:srgbClr val="134F5C"/>
              </a:buClr>
              <a:buSzPts val="2400"/>
              <a:buFont typeface="Neuton"/>
              <a:buChar char="●"/>
            </a:pPr>
            <a:r>
              <a:rPr lang="zh-TW" sz="2400">
                <a:solidFill>
                  <a:srgbClr val="134F5C"/>
                </a:solidFill>
                <a:latin typeface="Neuton"/>
                <a:ea typeface="Neuton"/>
                <a:cs typeface="Neuton"/>
                <a:sym typeface="Neuton"/>
              </a:rPr>
              <a:t>提供幾米相關書籍</a:t>
            </a:r>
            <a:endParaRPr sz="2400">
              <a:solidFill>
                <a:srgbClr val="134F5C"/>
              </a:solidFill>
              <a:latin typeface="Neuton"/>
              <a:ea typeface="Neuton"/>
              <a:cs typeface="Neuton"/>
              <a:sym typeface="Neuton"/>
            </a:endParaRPr>
          </a:p>
          <a:p>
            <a:pPr marL="457200" lvl="0" indent="-381000" algn="l" rtl="0">
              <a:lnSpc>
                <a:spcPct val="200000"/>
              </a:lnSpc>
              <a:spcBef>
                <a:spcPts val="0"/>
              </a:spcBef>
              <a:spcAft>
                <a:spcPts val="0"/>
              </a:spcAft>
              <a:buClr>
                <a:srgbClr val="134F5C"/>
              </a:buClr>
              <a:buSzPts val="2400"/>
              <a:buFont typeface="Neuton"/>
              <a:buChar char="●"/>
            </a:pPr>
            <a:r>
              <a:rPr lang="zh-TW" sz="2400">
                <a:solidFill>
                  <a:srgbClr val="134F5C"/>
                </a:solidFill>
                <a:latin typeface="Neuton"/>
                <a:ea typeface="Neuton"/>
                <a:cs typeface="Neuton"/>
                <a:sym typeface="Neuton"/>
              </a:rPr>
              <a:t>提供閱讀工具</a:t>
            </a:r>
            <a:endParaRPr sz="2400">
              <a:solidFill>
                <a:srgbClr val="134F5C"/>
              </a:solidFill>
              <a:latin typeface="Neuton"/>
              <a:ea typeface="Neuton"/>
              <a:cs typeface="Neuton"/>
              <a:sym typeface="Neuton"/>
            </a:endParaRPr>
          </a:p>
          <a:p>
            <a:pPr marL="457200" lvl="0" indent="-381000" algn="l" rtl="0">
              <a:lnSpc>
                <a:spcPct val="200000"/>
              </a:lnSpc>
              <a:spcBef>
                <a:spcPts val="0"/>
              </a:spcBef>
              <a:spcAft>
                <a:spcPts val="0"/>
              </a:spcAft>
              <a:buClr>
                <a:srgbClr val="134F5C"/>
              </a:buClr>
              <a:buSzPts val="2400"/>
              <a:buFont typeface="Neuton"/>
              <a:buChar char="●"/>
            </a:pPr>
            <a:r>
              <a:rPr lang="zh-TW" sz="2400">
                <a:solidFill>
                  <a:srgbClr val="134F5C"/>
                </a:solidFill>
                <a:latin typeface="Neuton"/>
                <a:ea typeface="Neuton"/>
                <a:cs typeface="Neuton"/>
                <a:sym typeface="Neuton"/>
              </a:rPr>
              <a:t>內有繪本中角色人偶</a:t>
            </a:r>
            <a:endParaRPr sz="2400">
              <a:solidFill>
                <a:srgbClr val="134F5C"/>
              </a:solidFill>
              <a:latin typeface="Neuton"/>
              <a:ea typeface="Neuton"/>
              <a:cs typeface="Neuton"/>
              <a:sym typeface="Neuton"/>
            </a:endParaRPr>
          </a:p>
        </p:txBody>
      </p:sp>
      <p:pic>
        <p:nvPicPr>
          <p:cNvPr id="703" name="Google Shape;703;p23"/>
          <p:cNvPicPr preferRelativeResize="0"/>
          <p:nvPr/>
        </p:nvPicPr>
        <p:blipFill>
          <a:blip r:embed="rId3">
            <a:alphaModFix/>
          </a:blip>
          <a:stretch>
            <a:fillRect/>
          </a:stretch>
        </p:blipFill>
        <p:spPr>
          <a:xfrm>
            <a:off x="597875" y="1205475"/>
            <a:ext cx="4747851" cy="3560904"/>
          </a:xfrm>
          <a:prstGeom prst="rect">
            <a:avLst/>
          </a:prstGeom>
          <a:noFill/>
          <a:ln>
            <a:noFill/>
          </a:ln>
        </p:spPr>
      </p:pic>
      <p:pic>
        <p:nvPicPr>
          <p:cNvPr id="704" name="Google Shape;704;p23"/>
          <p:cNvPicPr preferRelativeResize="0"/>
          <p:nvPr/>
        </p:nvPicPr>
        <p:blipFill>
          <a:blip r:embed="rId4">
            <a:alphaModFix/>
          </a:blip>
          <a:stretch>
            <a:fillRect/>
          </a:stretch>
        </p:blipFill>
        <p:spPr>
          <a:xfrm>
            <a:off x="5558074" y="335460"/>
            <a:ext cx="3354448" cy="447258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flip dir="l"/>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04"/>
                                        </p:tgtEl>
                                        <p:attrNameLst>
                                          <p:attrName>style.visibility</p:attrName>
                                        </p:attrNameLst>
                                      </p:cBhvr>
                                      <p:to>
                                        <p:strVal val="visible"/>
                                      </p:to>
                                    </p:set>
                                    <p:animEffect transition="in" filter="fade">
                                      <p:cBhvr>
                                        <p:cTn id="7" dur="1000"/>
                                        <p:tgtEl>
                                          <p:spTgt spid="7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24"/>
          <p:cNvSpPr txBox="1"/>
          <p:nvPr/>
        </p:nvSpPr>
        <p:spPr>
          <a:xfrm>
            <a:off x="184200" y="354975"/>
            <a:ext cx="5893500" cy="67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TW" sz="3600">
                <a:solidFill>
                  <a:srgbClr val="FFFFFF"/>
                </a:solidFill>
                <a:latin typeface="Neuton"/>
                <a:ea typeface="Neuton"/>
                <a:cs typeface="Neuton"/>
                <a:sym typeface="Neuton"/>
              </a:rPr>
              <a:t>大象站長及長頸鹿觀景台</a:t>
            </a:r>
            <a:endParaRPr sz="3600">
              <a:solidFill>
                <a:srgbClr val="FFFFFF"/>
              </a:solidFill>
              <a:latin typeface="Neuton"/>
              <a:ea typeface="Neuton"/>
              <a:cs typeface="Neuton"/>
              <a:sym typeface="Neuton"/>
            </a:endParaRPr>
          </a:p>
        </p:txBody>
      </p:sp>
      <p:pic>
        <p:nvPicPr>
          <p:cNvPr id="710" name="Google Shape;710;p24"/>
          <p:cNvPicPr preferRelativeResize="0"/>
          <p:nvPr/>
        </p:nvPicPr>
        <p:blipFill>
          <a:blip r:embed="rId3">
            <a:alphaModFix/>
          </a:blip>
          <a:stretch>
            <a:fillRect/>
          </a:stretch>
        </p:blipFill>
        <p:spPr>
          <a:xfrm>
            <a:off x="4006725" y="1246650"/>
            <a:ext cx="4858650" cy="3240674"/>
          </a:xfrm>
          <a:prstGeom prst="rect">
            <a:avLst/>
          </a:prstGeom>
          <a:noFill/>
          <a:ln>
            <a:noFill/>
          </a:ln>
        </p:spPr>
      </p:pic>
      <p:sp>
        <p:nvSpPr>
          <p:cNvPr id="711" name="Google Shape;711;p24"/>
          <p:cNvSpPr txBox="1"/>
          <p:nvPr/>
        </p:nvSpPr>
        <p:spPr>
          <a:xfrm>
            <a:off x="257325" y="1415625"/>
            <a:ext cx="3749400" cy="3071700"/>
          </a:xfrm>
          <a:prstGeom prst="rect">
            <a:avLst/>
          </a:prstGeom>
          <a:noFill/>
          <a:ln>
            <a:noFill/>
          </a:ln>
        </p:spPr>
        <p:txBody>
          <a:bodyPr spcFirstLastPara="1" wrap="square" lIns="91425" tIns="91425" rIns="91425" bIns="91425" anchor="t" anchorCtr="0">
            <a:noAutofit/>
          </a:bodyPr>
          <a:lstStyle/>
          <a:p>
            <a:pPr marL="457200" lvl="0" indent="-419100" algn="l" rtl="0">
              <a:lnSpc>
                <a:spcPct val="150000"/>
              </a:lnSpc>
              <a:spcBef>
                <a:spcPts val="0"/>
              </a:spcBef>
              <a:spcAft>
                <a:spcPts val="0"/>
              </a:spcAft>
              <a:buClr>
                <a:srgbClr val="FFFFFF"/>
              </a:buClr>
              <a:buSzPts val="3000"/>
              <a:buFont typeface="Neuton"/>
              <a:buChar char="●"/>
            </a:pPr>
            <a:r>
              <a:rPr lang="zh-TW" sz="3000">
                <a:solidFill>
                  <a:srgbClr val="FFFFFF"/>
                </a:solidFill>
                <a:latin typeface="Neuton"/>
                <a:ea typeface="Neuton"/>
                <a:cs typeface="Neuton"/>
                <a:sym typeface="Neuton"/>
              </a:rPr>
              <a:t>由舊公車改造</a:t>
            </a:r>
            <a:endParaRPr sz="3000">
              <a:solidFill>
                <a:srgbClr val="FFFFFF"/>
              </a:solidFill>
              <a:latin typeface="Neuton"/>
              <a:ea typeface="Neuton"/>
              <a:cs typeface="Neuton"/>
              <a:sym typeface="Neuton"/>
            </a:endParaRPr>
          </a:p>
          <a:p>
            <a:pPr marL="457200" lvl="0" indent="-419100" algn="l" rtl="0">
              <a:lnSpc>
                <a:spcPct val="150000"/>
              </a:lnSpc>
              <a:spcBef>
                <a:spcPts val="0"/>
              </a:spcBef>
              <a:spcAft>
                <a:spcPts val="0"/>
              </a:spcAft>
              <a:buClr>
                <a:srgbClr val="FFFFFF"/>
              </a:buClr>
              <a:buSzPts val="3000"/>
              <a:buFont typeface="Neuton"/>
              <a:buChar char="●"/>
            </a:pPr>
            <a:r>
              <a:rPr lang="zh-TW" sz="3000">
                <a:solidFill>
                  <a:srgbClr val="FFFFFF"/>
                </a:solidFill>
                <a:latin typeface="Neuton"/>
                <a:ea typeface="Neuton"/>
                <a:cs typeface="Neuton"/>
                <a:sym typeface="Neuton"/>
              </a:rPr>
              <a:t>提供親子互動場所</a:t>
            </a:r>
            <a:endParaRPr sz="3000">
              <a:solidFill>
                <a:srgbClr val="FFFFFF"/>
              </a:solidFill>
              <a:latin typeface="Neuton"/>
              <a:ea typeface="Neuton"/>
              <a:cs typeface="Neuton"/>
              <a:sym typeface="Neuton"/>
            </a:endParaRPr>
          </a:p>
          <a:p>
            <a:pPr marL="457200" lvl="0" indent="-419100" algn="l" rtl="0">
              <a:lnSpc>
                <a:spcPct val="150000"/>
              </a:lnSpc>
              <a:spcBef>
                <a:spcPts val="0"/>
              </a:spcBef>
              <a:spcAft>
                <a:spcPts val="0"/>
              </a:spcAft>
              <a:buClr>
                <a:srgbClr val="FFFFFF"/>
              </a:buClr>
              <a:buSzPts val="3000"/>
              <a:buFont typeface="Neuton"/>
              <a:buChar char="●"/>
            </a:pPr>
            <a:r>
              <a:rPr lang="zh-TW" sz="3000">
                <a:solidFill>
                  <a:srgbClr val="FFFFFF"/>
                </a:solidFill>
                <a:latin typeface="Neuton"/>
                <a:ea typeface="Neuton"/>
                <a:cs typeface="Neuton"/>
                <a:sym typeface="Neuton"/>
              </a:rPr>
              <a:t>有一定危險</a:t>
            </a:r>
            <a:endParaRPr sz="3000">
              <a:solidFill>
                <a:srgbClr val="FFFFFF"/>
              </a:solidFill>
              <a:latin typeface="Neuton"/>
              <a:ea typeface="Neuton"/>
              <a:cs typeface="Neuton"/>
              <a:sym typeface="Neuton"/>
            </a:endParaRPr>
          </a:p>
          <a:p>
            <a:pPr marL="457200" lvl="0" indent="-419100" algn="l" rtl="0">
              <a:lnSpc>
                <a:spcPct val="150000"/>
              </a:lnSpc>
              <a:spcBef>
                <a:spcPts val="0"/>
              </a:spcBef>
              <a:spcAft>
                <a:spcPts val="0"/>
              </a:spcAft>
              <a:buClr>
                <a:srgbClr val="FFFFFF"/>
              </a:buClr>
              <a:buSzPts val="3000"/>
              <a:buFont typeface="Neuton"/>
              <a:buChar char="●"/>
            </a:pPr>
            <a:r>
              <a:rPr lang="zh-TW" sz="3000">
                <a:solidFill>
                  <a:srgbClr val="FFFFFF"/>
                </a:solidFill>
                <a:latin typeface="Neuton"/>
                <a:ea typeface="Neuton"/>
                <a:cs typeface="Neuton"/>
                <a:sym typeface="Neuton"/>
              </a:rPr>
              <a:t>有年齡限制</a:t>
            </a:r>
            <a:endParaRPr sz="3000">
              <a:solidFill>
                <a:srgbClr val="FFFFFF"/>
              </a:solidFill>
              <a:latin typeface="Neuton"/>
              <a:ea typeface="Neuton"/>
              <a:cs typeface="Neuton"/>
              <a:sym typeface="Neuton"/>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pic>
        <p:nvPicPr>
          <p:cNvPr id="716" name="Google Shape;716;p25"/>
          <p:cNvPicPr preferRelativeResize="0"/>
          <p:nvPr/>
        </p:nvPicPr>
        <p:blipFill>
          <a:blip r:embed="rId3">
            <a:alphaModFix amt="49000"/>
          </a:blip>
          <a:stretch>
            <a:fillRect/>
          </a:stretch>
        </p:blipFill>
        <p:spPr>
          <a:xfrm>
            <a:off x="0" y="-612358"/>
            <a:ext cx="9144001" cy="6858031"/>
          </a:xfrm>
          <a:prstGeom prst="rect">
            <a:avLst/>
          </a:prstGeom>
          <a:noFill/>
          <a:ln>
            <a:noFill/>
          </a:ln>
        </p:spPr>
      </p:pic>
      <p:sp>
        <p:nvSpPr>
          <p:cNvPr id="717" name="Google Shape;717;p25"/>
          <p:cNvSpPr txBox="1"/>
          <p:nvPr/>
        </p:nvSpPr>
        <p:spPr>
          <a:xfrm flipH="1">
            <a:off x="2045250" y="1936788"/>
            <a:ext cx="5053500" cy="150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TW" sz="4800" b="1" i="1">
                <a:solidFill>
                  <a:srgbClr val="0C343D"/>
                </a:solidFill>
                <a:latin typeface="Neuton"/>
                <a:ea typeface="Neuton"/>
                <a:cs typeface="Neuton"/>
                <a:sym typeface="Neuton"/>
              </a:rPr>
              <a:t>幾米公車</a:t>
            </a:r>
            <a:endParaRPr sz="4800" b="1" i="1">
              <a:solidFill>
                <a:srgbClr val="0C343D"/>
              </a:solidFill>
              <a:latin typeface="Neuton"/>
              <a:ea typeface="Neuton"/>
              <a:cs typeface="Neuton"/>
              <a:sym typeface="Neuton"/>
            </a:endParaRPr>
          </a:p>
          <a:p>
            <a:pPr marL="0" lvl="0" indent="0" algn="l" rtl="0">
              <a:spcBef>
                <a:spcPts val="0"/>
              </a:spcBef>
              <a:spcAft>
                <a:spcPts val="0"/>
              </a:spcAft>
              <a:buNone/>
            </a:pPr>
            <a:r>
              <a:rPr lang="zh-TW" sz="3600" b="1" i="1">
                <a:solidFill>
                  <a:srgbClr val="0C343D"/>
                </a:solidFill>
                <a:latin typeface="Neuton"/>
                <a:ea typeface="Neuton"/>
                <a:cs typeface="Neuton"/>
                <a:sym typeface="Neuton"/>
              </a:rPr>
              <a:t>               實際搭乘及採訪</a:t>
            </a:r>
            <a:endParaRPr sz="3600" b="1" i="1">
              <a:solidFill>
                <a:srgbClr val="0C343D"/>
              </a:solidFill>
              <a:latin typeface="Neuton"/>
              <a:ea typeface="Neuton"/>
              <a:cs typeface="Neuton"/>
              <a:sym typeface="Neuton"/>
            </a:endParaRPr>
          </a:p>
          <a:p>
            <a:pPr marL="0" lvl="0" indent="0" algn="l" rtl="0">
              <a:spcBef>
                <a:spcPts val="0"/>
              </a:spcBef>
              <a:spcAft>
                <a:spcPts val="0"/>
              </a:spcAft>
              <a:buNone/>
            </a:pPr>
            <a:endParaRPr sz="3000" i="1">
              <a:solidFill>
                <a:srgbClr val="0C343D"/>
              </a:solidFill>
              <a:latin typeface="Neuton"/>
              <a:ea typeface="Neuton"/>
              <a:cs typeface="Neuton"/>
              <a:sym typeface="Neuton"/>
            </a:endParaRP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Google Shape;722;p26"/>
          <p:cNvSpPr txBox="1"/>
          <p:nvPr/>
        </p:nvSpPr>
        <p:spPr>
          <a:xfrm>
            <a:off x="960475" y="763850"/>
            <a:ext cx="4840800" cy="85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TW" sz="3600">
                <a:solidFill>
                  <a:srgbClr val="38761D"/>
                </a:solidFill>
                <a:latin typeface="Neuton"/>
                <a:ea typeface="Neuton"/>
                <a:cs typeface="Neuton"/>
                <a:sym typeface="Neuton"/>
              </a:rPr>
              <a:t>為什麼會有幾米公車？</a:t>
            </a:r>
            <a:endParaRPr sz="3600">
              <a:solidFill>
                <a:srgbClr val="38761D"/>
              </a:solidFill>
              <a:latin typeface="Neuton"/>
              <a:ea typeface="Neuton"/>
              <a:cs typeface="Neuton"/>
              <a:sym typeface="Neuton"/>
            </a:endParaRPr>
          </a:p>
        </p:txBody>
      </p:sp>
      <p:sp>
        <p:nvSpPr>
          <p:cNvPr id="723" name="Google Shape;723;p26"/>
          <p:cNvSpPr txBox="1"/>
          <p:nvPr/>
        </p:nvSpPr>
        <p:spPr>
          <a:xfrm>
            <a:off x="894700" y="1724125"/>
            <a:ext cx="5196000" cy="2762400"/>
          </a:xfrm>
          <a:prstGeom prst="rect">
            <a:avLst/>
          </a:prstGeom>
          <a:noFill/>
          <a:ln>
            <a:noFill/>
          </a:ln>
        </p:spPr>
        <p:txBody>
          <a:bodyPr spcFirstLastPara="1" wrap="square" lIns="91425" tIns="91425" rIns="91425" bIns="91425" anchor="t" anchorCtr="0">
            <a:noAutofit/>
          </a:bodyPr>
          <a:lstStyle/>
          <a:p>
            <a:pPr marL="457200" lvl="0" indent="-419100" algn="l" rtl="0">
              <a:lnSpc>
                <a:spcPct val="150000"/>
              </a:lnSpc>
              <a:spcBef>
                <a:spcPts val="0"/>
              </a:spcBef>
              <a:spcAft>
                <a:spcPts val="0"/>
              </a:spcAft>
              <a:buClr>
                <a:srgbClr val="6AA84F"/>
              </a:buClr>
              <a:buSzPts val="3000"/>
              <a:buFont typeface="Neuton"/>
              <a:buChar char="●"/>
            </a:pPr>
            <a:r>
              <a:rPr lang="zh-TW" sz="3000">
                <a:solidFill>
                  <a:srgbClr val="6AA84F"/>
                </a:solidFill>
                <a:latin typeface="Neuton"/>
                <a:ea typeface="Neuton"/>
                <a:cs typeface="Neuton"/>
                <a:sym typeface="Neuton"/>
              </a:rPr>
              <a:t>對宜蘭市做深度文化之旅</a:t>
            </a:r>
            <a:endParaRPr sz="3000">
              <a:solidFill>
                <a:srgbClr val="6AA84F"/>
              </a:solidFill>
              <a:latin typeface="Neuton"/>
              <a:ea typeface="Neuton"/>
              <a:cs typeface="Neuton"/>
              <a:sym typeface="Neuton"/>
            </a:endParaRPr>
          </a:p>
          <a:p>
            <a:pPr marL="457200" lvl="0" indent="-419100" algn="l" rtl="0">
              <a:lnSpc>
                <a:spcPct val="150000"/>
              </a:lnSpc>
              <a:spcBef>
                <a:spcPts val="0"/>
              </a:spcBef>
              <a:spcAft>
                <a:spcPts val="0"/>
              </a:spcAft>
              <a:buClr>
                <a:srgbClr val="6AA84F"/>
              </a:buClr>
              <a:buSzPts val="3000"/>
              <a:buFont typeface="Neuton"/>
              <a:buChar char="●"/>
            </a:pPr>
            <a:r>
              <a:rPr lang="zh-TW" sz="3000">
                <a:solidFill>
                  <a:srgbClr val="6AA84F"/>
                </a:solidFill>
                <a:latin typeface="Neuton"/>
                <a:ea typeface="Neuton"/>
                <a:cs typeface="Neuton"/>
                <a:sym typeface="Neuton"/>
              </a:rPr>
              <a:t>分散人潮，引導遊客進入舊城區</a:t>
            </a:r>
            <a:endParaRPr sz="3000">
              <a:solidFill>
                <a:srgbClr val="6AA84F"/>
              </a:solidFill>
              <a:latin typeface="Neuton"/>
              <a:ea typeface="Neuton"/>
              <a:cs typeface="Neuton"/>
              <a:sym typeface="Neuton"/>
            </a:endParaRPr>
          </a:p>
          <a:p>
            <a:pPr marL="457200" lvl="0" indent="-419100" algn="l" rtl="0">
              <a:lnSpc>
                <a:spcPct val="150000"/>
              </a:lnSpc>
              <a:spcBef>
                <a:spcPts val="0"/>
              </a:spcBef>
              <a:spcAft>
                <a:spcPts val="0"/>
              </a:spcAft>
              <a:buClr>
                <a:srgbClr val="6AA84F"/>
              </a:buClr>
              <a:buSzPts val="3000"/>
              <a:buFont typeface="Neuton"/>
              <a:buChar char="●"/>
            </a:pPr>
            <a:r>
              <a:rPr lang="zh-TW" sz="3000">
                <a:solidFill>
                  <a:srgbClr val="6AA84F"/>
                </a:solidFill>
                <a:latin typeface="Neuton"/>
                <a:ea typeface="Neuton"/>
                <a:cs typeface="Neuton"/>
                <a:sym typeface="Neuton"/>
              </a:rPr>
              <a:t>提高觀光產業</a:t>
            </a:r>
            <a:endParaRPr sz="3000">
              <a:solidFill>
                <a:srgbClr val="6AA84F"/>
              </a:solidFill>
              <a:latin typeface="Neuton"/>
              <a:ea typeface="Neuton"/>
              <a:cs typeface="Neuton"/>
              <a:sym typeface="Neuton"/>
            </a:endParaRPr>
          </a:p>
        </p:txBody>
      </p:sp>
      <p:pic>
        <p:nvPicPr>
          <p:cNvPr id="724" name="Google Shape;724;p26"/>
          <p:cNvPicPr preferRelativeResize="0"/>
          <p:nvPr/>
        </p:nvPicPr>
        <p:blipFill>
          <a:blip r:embed="rId3">
            <a:alphaModFix/>
          </a:blip>
          <a:stretch>
            <a:fillRect/>
          </a:stretch>
        </p:blipFill>
        <p:spPr>
          <a:xfrm>
            <a:off x="3789775" y="2996525"/>
            <a:ext cx="3423075" cy="1999075"/>
          </a:xfrm>
          <a:prstGeom prst="rect">
            <a:avLst/>
          </a:prstGeom>
          <a:noFill/>
          <a:ln>
            <a:no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29" name="Google Shape;729;p27"/>
          <p:cNvSpPr txBox="1"/>
          <p:nvPr/>
        </p:nvSpPr>
        <p:spPr>
          <a:xfrm>
            <a:off x="6473725" y="1725500"/>
            <a:ext cx="2376600" cy="3299100"/>
          </a:xfrm>
          <a:prstGeom prst="rect">
            <a:avLst/>
          </a:prstGeom>
          <a:solidFill>
            <a:srgbClr val="93C47D"/>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Neuton"/>
              <a:ea typeface="Neuton"/>
              <a:cs typeface="Neuton"/>
              <a:sym typeface="Neuton"/>
            </a:endParaRPr>
          </a:p>
        </p:txBody>
      </p:sp>
      <p:sp>
        <p:nvSpPr>
          <p:cNvPr id="730" name="Google Shape;730;p27"/>
          <p:cNvSpPr txBox="1"/>
          <p:nvPr/>
        </p:nvSpPr>
        <p:spPr>
          <a:xfrm>
            <a:off x="909725" y="397000"/>
            <a:ext cx="7568100" cy="75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TW" sz="3000">
                <a:solidFill>
                  <a:srgbClr val="45818E"/>
                </a:solidFill>
                <a:latin typeface="DFKai-SB"/>
                <a:ea typeface="DFKai-SB"/>
                <a:cs typeface="DFKai-SB"/>
                <a:sym typeface="DFKai-SB"/>
              </a:rPr>
              <a:t>幾米公車停靠站點</a:t>
            </a:r>
            <a:r>
              <a:rPr lang="zh-TW" sz="2000" b="1">
                <a:solidFill>
                  <a:srgbClr val="E69138"/>
                </a:solidFill>
                <a:latin typeface="DFKai-SB"/>
                <a:ea typeface="DFKai-SB"/>
                <a:cs typeface="DFKai-SB"/>
                <a:sym typeface="DFKai-SB"/>
              </a:rPr>
              <a:t>起站為</a:t>
            </a:r>
            <a:r>
              <a:rPr lang="zh-TW" sz="2000" b="1" u="sng">
                <a:solidFill>
                  <a:srgbClr val="E69138"/>
                </a:solidFill>
                <a:latin typeface="DFKai-SB"/>
                <a:ea typeface="DFKai-SB"/>
                <a:cs typeface="DFKai-SB"/>
                <a:sym typeface="DFKai-SB"/>
              </a:rPr>
              <a:t>宜蘭轉運站</a:t>
            </a:r>
            <a:r>
              <a:rPr lang="zh-TW" sz="2000" b="1">
                <a:solidFill>
                  <a:srgbClr val="E69138"/>
                </a:solidFill>
                <a:latin typeface="DFKai-SB"/>
                <a:ea typeface="DFKai-SB"/>
                <a:cs typeface="DFKai-SB"/>
                <a:sym typeface="DFKai-SB"/>
              </a:rPr>
              <a:t>  末站為</a:t>
            </a:r>
            <a:r>
              <a:rPr lang="zh-TW" sz="2000" b="1" u="sng">
                <a:solidFill>
                  <a:srgbClr val="E69138"/>
                </a:solidFill>
                <a:latin typeface="DFKai-SB"/>
                <a:ea typeface="DFKai-SB"/>
                <a:cs typeface="DFKai-SB"/>
                <a:sym typeface="DFKai-SB"/>
              </a:rPr>
              <a:t>河濱公園</a:t>
            </a:r>
            <a:endParaRPr sz="2000" b="1" u="sng">
              <a:solidFill>
                <a:srgbClr val="E69138"/>
              </a:solidFill>
              <a:latin typeface="DFKai-SB"/>
              <a:ea typeface="DFKai-SB"/>
              <a:cs typeface="DFKai-SB"/>
              <a:sym typeface="DFKai-SB"/>
            </a:endParaRPr>
          </a:p>
          <a:p>
            <a:pPr marL="0" lvl="0" indent="0" algn="l" rtl="0">
              <a:spcBef>
                <a:spcPts val="0"/>
              </a:spcBef>
              <a:spcAft>
                <a:spcPts val="0"/>
              </a:spcAft>
              <a:buNone/>
            </a:pPr>
            <a:endParaRPr sz="2000">
              <a:latin typeface="Neuton"/>
              <a:ea typeface="Neuton"/>
              <a:cs typeface="Neuton"/>
              <a:sym typeface="Neuton"/>
            </a:endParaRPr>
          </a:p>
        </p:txBody>
      </p:sp>
      <p:sp>
        <p:nvSpPr>
          <p:cNvPr id="731" name="Google Shape;731;p27"/>
          <p:cNvSpPr txBox="1"/>
          <p:nvPr/>
        </p:nvSpPr>
        <p:spPr>
          <a:xfrm>
            <a:off x="909725" y="1291600"/>
            <a:ext cx="2999700" cy="3299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zh-TW" sz="3000">
                <a:solidFill>
                  <a:srgbClr val="93C47D"/>
                </a:solidFill>
                <a:latin typeface="DFKai-SB"/>
                <a:ea typeface="DFKai-SB"/>
                <a:cs typeface="DFKai-SB"/>
                <a:sym typeface="DFKai-SB"/>
              </a:rPr>
              <a:t>宜蘭轉運站</a:t>
            </a:r>
            <a:endParaRPr sz="3000">
              <a:solidFill>
                <a:srgbClr val="93C47D"/>
              </a:solidFill>
              <a:latin typeface="Microsoft JhengHei"/>
              <a:ea typeface="Microsoft JhengHei"/>
              <a:cs typeface="Microsoft JhengHei"/>
              <a:sym typeface="Microsoft JhengHei"/>
            </a:endParaRPr>
          </a:p>
          <a:p>
            <a:pPr marL="0" lvl="0" indent="0" algn="ctr" rtl="0">
              <a:lnSpc>
                <a:spcPct val="115000"/>
              </a:lnSpc>
              <a:spcBef>
                <a:spcPts val="0"/>
              </a:spcBef>
              <a:spcAft>
                <a:spcPts val="0"/>
              </a:spcAft>
              <a:buNone/>
            </a:pPr>
            <a:r>
              <a:rPr lang="zh-TW" sz="3000" b="1">
                <a:solidFill>
                  <a:schemeClr val="accent3"/>
                </a:solidFill>
                <a:latin typeface="Microsoft JhengHei"/>
                <a:ea typeface="Microsoft JhengHei"/>
                <a:cs typeface="Microsoft JhengHei"/>
                <a:sym typeface="Microsoft JhengHei"/>
              </a:rPr>
              <a:t>幸福轉運站</a:t>
            </a:r>
            <a:endParaRPr sz="3000" b="1">
              <a:solidFill>
                <a:schemeClr val="accent3"/>
              </a:solidFill>
              <a:latin typeface="Microsoft JhengHei"/>
              <a:ea typeface="Microsoft JhengHei"/>
              <a:cs typeface="Microsoft JhengHei"/>
              <a:sym typeface="Microsoft JhengHei"/>
            </a:endParaRPr>
          </a:p>
          <a:p>
            <a:pPr marL="0" lvl="0" indent="0" algn="ctr" rtl="0">
              <a:lnSpc>
                <a:spcPct val="115000"/>
              </a:lnSpc>
              <a:spcBef>
                <a:spcPts val="0"/>
              </a:spcBef>
              <a:spcAft>
                <a:spcPts val="0"/>
              </a:spcAft>
              <a:buNone/>
            </a:pPr>
            <a:r>
              <a:rPr lang="zh-TW" sz="3000">
                <a:solidFill>
                  <a:schemeClr val="accent3"/>
                </a:solidFill>
                <a:latin typeface="Microsoft JhengHei"/>
                <a:ea typeface="Microsoft JhengHei"/>
                <a:cs typeface="Microsoft JhengHei"/>
                <a:sym typeface="Microsoft JhengHei"/>
              </a:rPr>
              <a:t>宜蘭火車站前站</a:t>
            </a:r>
            <a:endParaRPr sz="3000">
              <a:solidFill>
                <a:schemeClr val="accent3"/>
              </a:solidFill>
              <a:latin typeface="Microsoft JhengHei"/>
              <a:ea typeface="Microsoft JhengHei"/>
              <a:cs typeface="Microsoft JhengHei"/>
              <a:sym typeface="Microsoft JhengHei"/>
            </a:endParaRPr>
          </a:p>
          <a:p>
            <a:pPr marL="0" lvl="0" indent="0" algn="ctr" rtl="0">
              <a:lnSpc>
                <a:spcPct val="115000"/>
              </a:lnSpc>
              <a:spcBef>
                <a:spcPts val="0"/>
              </a:spcBef>
              <a:spcAft>
                <a:spcPts val="0"/>
              </a:spcAft>
              <a:buNone/>
            </a:pPr>
            <a:r>
              <a:rPr lang="zh-TW" sz="3000" b="1">
                <a:solidFill>
                  <a:srgbClr val="93C47D"/>
                </a:solidFill>
                <a:latin typeface="Microsoft JhengHei"/>
                <a:ea typeface="Microsoft JhengHei"/>
                <a:cs typeface="Microsoft JhengHei"/>
                <a:sym typeface="Microsoft JhengHei"/>
              </a:rPr>
              <a:t>宜蘭市公所</a:t>
            </a:r>
            <a:endParaRPr sz="3000" b="1">
              <a:solidFill>
                <a:srgbClr val="6AA84F"/>
              </a:solidFill>
              <a:latin typeface="Microsoft JhengHei"/>
              <a:ea typeface="Microsoft JhengHei"/>
              <a:cs typeface="Microsoft JhengHei"/>
              <a:sym typeface="Microsoft JhengHei"/>
            </a:endParaRPr>
          </a:p>
          <a:p>
            <a:pPr marL="0" lvl="0" indent="0" algn="ctr" rtl="0">
              <a:lnSpc>
                <a:spcPct val="115000"/>
              </a:lnSpc>
              <a:spcBef>
                <a:spcPts val="0"/>
              </a:spcBef>
              <a:spcAft>
                <a:spcPts val="0"/>
              </a:spcAft>
              <a:buNone/>
            </a:pPr>
            <a:r>
              <a:rPr lang="zh-TW" sz="3000" b="1">
                <a:solidFill>
                  <a:srgbClr val="6AA84F"/>
                </a:solidFill>
                <a:latin typeface="Microsoft JhengHei"/>
                <a:ea typeface="Microsoft JhengHei"/>
                <a:cs typeface="Microsoft JhengHei"/>
                <a:sym typeface="Microsoft JhengHei"/>
              </a:rPr>
              <a:t>昭應宮</a:t>
            </a:r>
            <a:endParaRPr sz="3000" b="1">
              <a:solidFill>
                <a:srgbClr val="6AA84F"/>
              </a:solidFill>
              <a:latin typeface="Microsoft JhengHei"/>
              <a:ea typeface="Microsoft JhengHei"/>
              <a:cs typeface="Microsoft JhengHei"/>
              <a:sym typeface="Microsoft JhengHei"/>
            </a:endParaRPr>
          </a:p>
          <a:p>
            <a:pPr marL="0" lvl="0" indent="0" algn="ctr" rtl="0">
              <a:lnSpc>
                <a:spcPct val="115000"/>
              </a:lnSpc>
              <a:spcBef>
                <a:spcPts val="0"/>
              </a:spcBef>
              <a:spcAft>
                <a:spcPts val="0"/>
              </a:spcAft>
              <a:buNone/>
            </a:pPr>
            <a:r>
              <a:rPr lang="zh-TW" sz="3000" b="1">
                <a:solidFill>
                  <a:schemeClr val="accent3"/>
                </a:solidFill>
                <a:latin typeface="Microsoft JhengHei"/>
                <a:ea typeface="Microsoft JhengHei"/>
                <a:cs typeface="Microsoft JhengHei"/>
                <a:sym typeface="Microsoft JhengHei"/>
              </a:rPr>
              <a:t>北門</a:t>
            </a:r>
            <a:endParaRPr sz="3000" b="1">
              <a:solidFill>
                <a:schemeClr val="accent3"/>
              </a:solidFill>
              <a:latin typeface="Microsoft JhengHei"/>
              <a:ea typeface="Microsoft JhengHei"/>
              <a:cs typeface="Microsoft JhengHei"/>
              <a:sym typeface="Microsoft JhengHei"/>
            </a:endParaRPr>
          </a:p>
          <a:p>
            <a:pPr marL="0" lvl="0" indent="0" algn="ctr" rtl="0">
              <a:lnSpc>
                <a:spcPct val="115000"/>
              </a:lnSpc>
              <a:spcBef>
                <a:spcPts val="0"/>
              </a:spcBef>
              <a:spcAft>
                <a:spcPts val="0"/>
              </a:spcAft>
              <a:buClr>
                <a:schemeClr val="dk1"/>
              </a:buClr>
              <a:buSzPts val="1100"/>
              <a:buFont typeface="Arial"/>
              <a:buNone/>
            </a:pPr>
            <a:endParaRPr sz="3000" b="1">
              <a:solidFill>
                <a:schemeClr val="accent3"/>
              </a:solidFill>
              <a:latin typeface="Microsoft JhengHei"/>
              <a:ea typeface="Microsoft JhengHei"/>
              <a:cs typeface="Microsoft JhengHei"/>
              <a:sym typeface="Microsoft JhengHei"/>
            </a:endParaRPr>
          </a:p>
          <a:p>
            <a:pPr marL="0" lvl="0" indent="0" algn="ctr" rtl="0">
              <a:lnSpc>
                <a:spcPct val="115000"/>
              </a:lnSpc>
              <a:spcBef>
                <a:spcPts val="0"/>
              </a:spcBef>
              <a:spcAft>
                <a:spcPts val="0"/>
              </a:spcAft>
              <a:buNone/>
            </a:pPr>
            <a:endParaRPr sz="3000" b="1">
              <a:solidFill>
                <a:schemeClr val="accent3"/>
              </a:solidFill>
              <a:latin typeface="Microsoft JhengHei"/>
              <a:ea typeface="Microsoft JhengHei"/>
              <a:cs typeface="Microsoft JhengHei"/>
              <a:sym typeface="Microsoft JhengHei"/>
            </a:endParaRPr>
          </a:p>
        </p:txBody>
      </p:sp>
      <p:pic>
        <p:nvPicPr>
          <p:cNvPr id="732" name="Google Shape;732;p27"/>
          <p:cNvPicPr preferRelativeResize="0"/>
          <p:nvPr/>
        </p:nvPicPr>
        <p:blipFill>
          <a:blip r:embed="rId3">
            <a:alphaModFix/>
          </a:blip>
          <a:stretch>
            <a:fillRect/>
          </a:stretch>
        </p:blipFill>
        <p:spPr>
          <a:xfrm>
            <a:off x="6556325" y="1826175"/>
            <a:ext cx="2211399" cy="3097751"/>
          </a:xfrm>
          <a:prstGeom prst="rect">
            <a:avLst/>
          </a:prstGeom>
          <a:noFill/>
          <a:ln>
            <a:noFill/>
          </a:ln>
        </p:spPr>
      </p:pic>
      <p:sp>
        <p:nvSpPr>
          <p:cNvPr id="733" name="Google Shape;733;p27"/>
          <p:cNvSpPr txBox="1"/>
          <p:nvPr/>
        </p:nvSpPr>
        <p:spPr>
          <a:xfrm>
            <a:off x="3703550" y="1155700"/>
            <a:ext cx="3000000" cy="3673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zh-TW" sz="3000" b="1">
                <a:solidFill>
                  <a:srgbClr val="8EBC71"/>
                </a:solidFill>
                <a:latin typeface="Microsoft JhengHei"/>
                <a:ea typeface="Microsoft JhengHei"/>
                <a:cs typeface="Microsoft JhengHei"/>
                <a:sym typeface="Microsoft JhengHei"/>
              </a:rPr>
              <a:t>楊士芳紀念林園</a:t>
            </a:r>
            <a:endParaRPr sz="3000" b="1">
              <a:solidFill>
                <a:srgbClr val="8EBC71"/>
              </a:solidFill>
              <a:latin typeface="Microsoft JhengHei"/>
              <a:ea typeface="Microsoft JhengHei"/>
              <a:cs typeface="Microsoft JhengHei"/>
              <a:sym typeface="Microsoft JhengHei"/>
            </a:endParaRPr>
          </a:p>
          <a:p>
            <a:pPr marL="0" lvl="0" indent="0" algn="ctr" rtl="0">
              <a:lnSpc>
                <a:spcPct val="115000"/>
              </a:lnSpc>
              <a:spcBef>
                <a:spcPts val="0"/>
              </a:spcBef>
              <a:spcAft>
                <a:spcPts val="0"/>
              </a:spcAft>
              <a:buNone/>
            </a:pPr>
            <a:r>
              <a:rPr lang="zh-TW" sz="3000" b="1">
                <a:solidFill>
                  <a:schemeClr val="accent3"/>
                </a:solidFill>
                <a:latin typeface="Microsoft JhengHei"/>
                <a:ea typeface="Microsoft JhengHei"/>
                <a:cs typeface="Microsoft JhengHei"/>
                <a:sym typeface="Microsoft JhengHei"/>
              </a:rPr>
              <a:t>宜蘭酒廠</a:t>
            </a:r>
            <a:endParaRPr sz="3000" b="1">
              <a:solidFill>
                <a:schemeClr val="accent3"/>
              </a:solidFill>
              <a:latin typeface="Microsoft JhengHei"/>
              <a:ea typeface="Microsoft JhengHei"/>
              <a:cs typeface="Microsoft JhengHei"/>
              <a:sym typeface="Microsoft JhengHei"/>
            </a:endParaRPr>
          </a:p>
          <a:p>
            <a:pPr marL="0" lvl="0" indent="0" algn="ctr" rtl="0">
              <a:lnSpc>
                <a:spcPct val="115000"/>
              </a:lnSpc>
              <a:spcBef>
                <a:spcPts val="0"/>
              </a:spcBef>
              <a:spcAft>
                <a:spcPts val="0"/>
              </a:spcAft>
              <a:buNone/>
            </a:pPr>
            <a:r>
              <a:rPr lang="zh-TW" sz="3000" b="1">
                <a:solidFill>
                  <a:srgbClr val="6AA84F"/>
                </a:solidFill>
                <a:latin typeface="Microsoft JhengHei"/>
                <a:ea typeface="Microsoft JhengHei"/>
                <a:cs typeface="Microsoft JhengHei"/>
                <a:sym typeface="Microsoft JhengHei"/>
              </a:rPr>
              <a:t>新月廣場</a:t>
            </a:r>
            <a:endParaRPr sz="3000" b="1">
              <a:solidFill>
                <a:srgbClr val="6AA84F"/>
              </a:solidFill>
              <a:latin typeface="Microsoft JhengHei"/>
              <a:ea typeface="Microsoft JhengHei"/>
              <a:cs typeface="Microsoft JhengHei"/>
              <a:sym typeface="Microsoft JhengHei"/>
            </a:endParaRPr>
          </a:p>
          <a:p>
            <a:pPr marL="0" lvl="0" indent="0" algn="ctr" rtl="0">
              <a:lnSpc>
                <a:spcPct val="115000"/>
              </a:lnSpc>
              <a:spcBef>
                <a:spcPts val="0"/>
              </a:spcBef>
              <a:spcAft>
                <a:spcPts val="0"/>
              </a:spcAft>
              <a:buNone/>
            </a:pPr>
            <a:r>
              <a:rPr lang="zh-TW" sz="3000" b="1">
                <a:solidFill>
                  <a:schemeClr val="accent3"/>
                </a:solidFill>
                <a:latin typeface="Microsoft JhengHei"/>
                <a:ea typeface="Microsoft JhengHei"/>
                <a:cs typeface="Microsoft JhengHei"/>
                <a:sym typeface="Microsoft JhengHei"/>
              </a:rPr>
              <a:t>中山公園</a:t>
            </a:r>
            <a:endParaRPr sz="3000" b="1">
              <a:solidFill>
                <a:schemeClr val="accent3"/>
              </a:solidFill>
              <a:latin typeface="Microsoft JhengHei"/>
              <a:ea typeface="Microsoft JhengHei"/>
              <a:cs typeface="Microsoft JhengHei"/>
              <a:sym typeface="Microsoft JhengHei"/>
            </a:endParaRPr>
          </a:p>
          <a:p>
            <a:pPr marL="0" lvl="0" indent="0" algn="ctr" rtl="0">
              <a:lnSpc>
                <a:spcPct val="115000"/>
              </a:lnSpc>
              <a:spcBef>
                <a:spcPts val="0"/>
              </a:spcBef>
              <a:spcAft>
                <a:spcPts val="0"/>
              </a:spcAft>
              <a:buNone/>
            </a:pPr>
            <a:r>
              <a:rPr lang="zh-TW" sz="3000" b="1">
                <a:solidFill>
                  <a:srgbClr val="8EBC71"/>
                </a:solidFill>
                <a:latin typeface="Microsoft JhengHei"/>
                <a:ea typeface="Microsoft JhengHei"/>
                <a:cs typeface="Microsoft JhengHei"/>
                <a:sym typeface="Microsoft JhengHei"/>
              </a:rPr>
              <a:t>友愛大樓</a:t>
            </a:r>
            <a:endParaRPr sz="3000" b="1">
              <a:solidFill>
                <a:srgbClr val="8EBC71"/>
              </a:solidFill>
              <a:latin typeface="Microsoft JhengHei"/>
              <a:ea typeface="Microsoft JhengHei"/>
              <a:cs typeface="Microsoft JhengHei"/>
              <a:sym typeface="Microsoft JhengHei"/>
            </a:endParaRPr>
          </a:p>
          <a:p>
            <a:pPr marL="0" lvl="0" indent="0" algn="ctr" rtl="0">
              <a:lnSpc>
                <a:spcPct val="115000"/>
              </a:lnSpc>
              <a:spcBef>
                <a:spcPts val="0"/>
              </a:spcBef>
              <a:spcAft>
                <a:spcPts val="0"/>
              </a:spcAft>
              <a:buNone/>
            </a:pPr>
            <a:r>
              <a:rPr lang="zh-TW" sz="3000" b="1">
                <a:solidFill>
                  <a:schemeClr val="accent3"/>
                </a:solidFill>
                <a:latin typeface="Microsoft JhengHei"/>
                <a:ea typeface="Microsoft JhengHei"/>
                <a:cs typeface="Microsoft JhengHei"/>
                <a:sym typeface="Microsoft JhengHei"/>
              </a:rPr>
              <a:t>蘭陽別院</a:t>
            </a:r>
            <a:endParaRPr sz="3000" b="1">
              <a:solidFill>
                <a:schemeClr val="accent3"/>
              </a:solidFill>
              <a:latin typeface="Microsoft JhengHei"/>
              <a:ea typeface="Microsoft JhengHei"/>
              <a:cs typeface="Microsoft JhengHei"/>
              <a:sym typeface="Microsoft JhengHei"/>
            </a:endParaRPr>
          </a:p>
          <a:p>
            <a:pPr marL="0" lvl="0" indent="0" algn="ctr" rtl="0">
              <a:spcBef>
                <a:spcPts val="0"/>
              </a:spcBef>
              <a:spcAft>
                <a:spcPts val="0"/>
              </a:spcAft>
              <a:buNone/>
            </a:pPr>
            <a:r>
              <a:rPr lang="zh-TW" sz="3000">
                <a:solidFill>
                  <a:srgbClr val="38761D"/>
                </a:solidFill>
                <a:latin typeface="DFKai-SB"/>
                <a:ea typeface="DFKai-SB"/>
                <a:cs typeface="DFKai-SB"/>
                <a:sym typeface="DFKai-SB"/>
              </a:rPr>
              <a:t>河濱公園</a:t>
            </a:r>
            <a:endParaRPr sz="3000">
              <a:solidFill>
                <a:srgbClr val="38761D"/>
              </a:solidFill>
              <a:latin typeface="DFKai-SB"/>
              <a:ea typeface="DFKai-SB"/>
              <a:cs typeface="DFKai-SB"/>
              <a:sym typeface="DFKai-SB"/>
            </a:endParaRPr>
          </a:p>
          <a:p>
            <a:pPr marL="0" lvl="0" indent="0" algn="l" rtl="0">
              <a:spcBef>
                <a:spcPts val="0"/>
              </a:spcBef>
              <a:spcAft>
                <a:spcPts val="0"/>
              </a:spcAft>
              <a:buNone/>
            </a:pPr>
            <a:endParaRPr sz="1800">
              <a:solidFill>
                <a:schemeClr val="dk1"/>
              </a:solidFill>
              <a:latin typeface="Neuton"/>
              <a:ea typeface="Neuton"/>
              <a:cs typeface="Neuton"/>
              <a:sym typeface="Neuton"/>
            </a:endParaRPr>
          </a:p>
          <a:p>
            <a:pPr marL="0" lvl="0" indent="0" algn="ctr" rtl="0">
              <a:lnSpc>
                <a:spcPct val="115000"/>
              </a:lnSpc>
              <a:spcBef>
                <a:spcPts val="0"/>
              </a:spcBef>
              <a:spcAft>
                <a:spcPts val="0"/>
              </a:spcAft>
              <a:buNone/>
            </a:pPr>
            <a:endParaRPr sz="3000" b="1">
              <a:solidFill>
                <a:schemeClr val="accent3"/>
              </a:solidFill>
              <a:latin typeface="Microsoft JhengHei"/>
              <a:ea typeface="Microsoft JhengHei"/>
              <a:cs typeface="Microsoft JhengHei"/>
              <a:sym typeface="Microsoft JhengHei"/>
            </a:endParaRPr>
          </a:p>
        </p:txBody>
      </p:sp>
    </p:spTree>
  </p:cSld>
  <p:clrMapOvr>
    <a:masterClrMapping/>
  </p:clrMapOvr>
  <mc:AlternateContent xmlns:mc="http://schemas.openxmlformats.org/markup-compatibility/2006" xmlns:p14="http://schemas.microsoft.com/office/powerpoint/2010/main">
    <mc:Choice Requires="p14">
      <p:transition spd="slow">
        <p14:flip dir="l"/>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9"/>
                                        </p:tgtEl>
                                        <p:attrNameLst>
                                          <p:attrName>style.visibility</p:attrName>
                                        </p:attrNameLst>
                                      </p:cBhvr>
                                      <p:to>
                                        <p:strVal val="visible"/>
                                      </p:to>
                                    </p:set>
                                    <p:animEffect transition="in" filter="fade">
                                      <p:cBhvr>
                                        <p:cTn id="7" dur="1000"/>
                                        <p:tgtEl>
                                          <p:spTgt spid="729"/>
                                        </p:tgtEl>
                                      </p:cBhvr>
                                    </p:animEffect>
                                  </p:childTnLst>
                                </p:cTn>
                              </p:par>
                              <p:par>
                                <p:cTn id="8" presetID="10" presetClass="entr" presetSubtype="0" fill="hold" nodeType="withEffect">
                                  <p:stCondLst>
                                    <p:cond delay="0"/>
                                  </p:stCondLst>
                                  <p:childTnLst>
                                    <p:set>
                                      <p:cBhvr>
                                        <p:cTn id="9" dur="1" fill="hold">
                                          <p:stCondLst>
                                            <p:cond delay="0"/>
                                          </p:stCondLst>
                                        </p:cTn>
                                        <p:tgtEl>
                                          <p:spTgt spid="732"/>
                                        </p:tgtEl>
                                        <p:attrNameLst>
                                          <p:attrName>style.visibility</p:attrName>
                                        </p:attrNameLst>
                                      </p:cBhvr>
                                      <p:to>
                                        <p:strVal val="visible"/>
                                      </p:to>
                                    </p:set>
                                    <p:animEffect transition="in" filter="fade">
                                      <p:cBhvr>
                                        <p:cTn id="10" dur="1000"/>
                                        <p:tgtEl>
                                          <p:spTgt spid="7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Google Shape;738;p28"/>
          <p:cNvSpPr txBox="1">
            <a:spLocks noGrp="1"/>
          </p:cNvSpPr>
          <p:nvPr>
            <p:ph type="title"/>
          </p:nvPr>
        </p:nvSpPr>
        <p:spPr>
          <a:xfrm>
            <a:off x="1070425" y="336300"/>
            <a:ext cx="6294300" cy="654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zh-TW"/>
              <a:t>幾米公車（實際搭乘）</a:t>
            </a:r>
            <a:endParaRPr/>
          </a:p>
        </p:txBody>
      </p:sp>
      <p:sp>
        <p:nvSpPr>
          <p:cNvPr id="739" name="Google Shape;739;p28"/>
          <p:cNvSpPr txBox="1"/>
          <p:nvPr/>
        </p:nvSpPr>
        <p:spPr>
          <a:xfrm>
            <a:off x="795250" y="1422600"/>
            <a:ext cx="684600" cy="163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TW" sz="3000">
                <a:solidFill>
                  <a:srgbClr val="F6B26B"/>
                </a:solidFill>
                <a:latin typeface="Neuton"/>
                <a:ea typeface="Neuton"/>
                <a:cs typeface="Neuton"/>
                <a:sym typeface="Neuton"/>
              </a:rPr>
              <a:t>奇蹟號</a:t>
            </a:r>
            <a:endParaRPr sz="3000">
              <a:solidFill>
                <a:srgbClr val="F6B26B"/>
              </a:solidFill>
              <a:latin typeface="Neuton"/>
              <a:ea typeface="Neuton"/>
              <a:cs typeface="Neuton"/>
              <a:sym typeface="Neuton"/>
            </a:endParaRPr>
          </a:p>
        </p:txBody>
      </p:sp>
      <p:pic>
        <p:nvPicPr>
          <p:cNvPr id="740" name="Google Shape;740;p28"/>
          <p:cNvPicPr preferRelativeResize="0"/>
          <p:nvPr/>
        </p:nvPicPr>
        <p:blipFill>
          <a:blip r:embed="rId3">
            <a:alphaModFix/>
          </a:blip>
          <a:stretch>
            <a:fillRect/>
          </a:stretch>
        </p:blipFill>
        <p:spPr>
          <a:xfrm>
            <a:off x="1930600" y="1168000"/>
            <a:ext cx="4738729" cy="3554047"/>
          </a:xfrm>
          <a:prstGeom prst="rect">
            <a:avLst/>
          </a:prstGeom>
          <a:noFill/>
          <a:ln>
            <a:noFill/>
          </a:ln>
        </p:spPr>
      </p:pic>
      <p:pic>
        <p:nvPicPr>
          <p:cNvPr id="741" name="Google Shape;741;p28"/>
          <p:cNvPicPr preferRelativeResize="0"/>
          <p:nvPr/>
        </p:nvPicPr>
        <p:blipFill>
          <a:blip r:embed="rId4">
            <a:alphaModFix/>
          </a:blip>
          <a:stretch>
            <a:fillRect/>
          </a:stretch>
        </p:blipFill>
        <p:spPr>
          <a:xfrm>
            <a:off x="4451824" y="1003102"/>
            <a:ext cx="2912898" cy="3883844"/>
          </a:xfrm>
          <a:prstGeom prst="rect">
            <a:avLst/>
          </a:prstGeom>
          <a:noFill/>
          <a:ln>
            <a:noFill/>
          </a:ln>
        </p:spPr>
      </p:pic>
      <p:pic>
        <p:nvPicPr>
          <p:cNvPr id="742" name="Google Shape;742;p28"/>
          <p:cNvPicPr preferRelativeResize="0"/>
          <p:nvPr/>
        </p:nvPicPr>
        <p:blipFill>
          <a:blip r:embed="rId5">
            <a:alphaModFix/>
          </a:blip>
          <a:stretch>
            <a:fillRect/>
          </a:stretch>
        </p:blipFill>
        <p:spPr>
          <a:xfrm>
            <a:off x="1569475" y="990578"/>
            <a:ext cx="2912898" cy="388388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push/>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42"/>
                                        </p:tgtEl>
                                        <p:attrNameLst>
                                          <p:attrName>style.visibility</p:attrName>
                                        </p:attrNameLst>
                                      </p:cBhvr>
                                      <p:to>
                                        <p:strVal val="visible"/>
                                      </p:to>
                                    </p:set>
                                    <p:animEffect transition="in" filter="fade">
                                      <p:cBhvr>
                                        <p:cTn id="7" dur="1000"/>
                                        <p:tgtEl>
                                          <p:spTgt spid="742"/>
                                        </p:tgtEl>
                                      </p:cBhvr>
                                    </p:animEffect>
                                  </p:childTnLst>
                                </p:cTn>
                              </p:par>
                              <p:par>
                                <p:cTn id="8" presetID="10" presetClass="entr" presetSubtype="0" fill="hold" nodeType="withEffect">
                                  <p:stCondLst>
                                    <p:cond delay="0"/>
                                  </p:stCondLst>
                                  <p:childTnLst>
                                    <p:set>
                                      <p:cBhvr>
                                        <p:cTn id="9" dur="1" fill="hold">
                                          <p:stCondLst>
                                            <p:cond delay="0"/>
                                          </p:stCondLst>
                                        </p:cTn>
                                        <p:tgtEl>
                                          <p:spTgt spid="741"/>
                                        </p:tgtEl>
                                        <p:attrNameLst>
                                          <p:attrName>style.visibility</p:attrName>
                                        </p:attrNameLst>
                                      </p:cBhvr>
                                      <p:to>
                                        <p:strVal val="visible"/>
                                      </p:to>
                                    </p:set>
                                    <p:animEffect transition="in" filter="fade">
                                      <p:cBhvr>
                                        <p:cTn id="10" dur="1000"/>
                                        <p:tgtEl>
                                          <p:spTgt spid="7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Google Shape;747;p29"/>
          <p:cNvSpPr txBox="1">
            <a:spLocks noGrp="1"/>
          </p:cNvSpPr>
          <p:nvPr>
            <p:ph type="title"/>
          </p:nvPr>
        </p:nvSpPr>
        <p:spPr>
          <a:xfrm>
            <a:off x="1049925" y="284425"/>
            <a:ext cx="6009600" cy="857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zh-TW"/>
              <a:t>幾米公車</a:t>
            </a:r>
            <a:endParaRPr/>
          </a:p>
        </p:txBody>
      </p:sp>
      <p:sp>
        <p:nvSpPr>
          <p:cNvPr id="748" name="Google Shape;748;p29"/>
          <p:cNvSpPr txBox="1"/>
          <p:nvPr/>
        </p:nvSpPr>
        <p:spPr>
          <a:xfrm>
            <a:off x="787225" y="1502125"/>
            <a:ext cx="759300" cy="160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TW" sz="3000">
                <a:solidFill>
                  <a:srgbClr val="073763"/>
                </a:solidFill>
                <a:latin typeface="Neuton"/>
                <a:ea typeface="Neuton"/>
                <a:cs typeface="Neuton"/>
                <a:sym typeface="Neuton"/>
              </a:rPr>
              <a:t>星空號</a:t>
            </a:r>
            <a:endParaRPr sz="3000">
              <a:solidFill>
                <a:srgbClr val="073763"/>
              </a:solidFill>
              <a:latin typeface="Neuton"/>
              <a:ea typeface="Neuton"/>
              <a:cs typeface="Neuton"/>
              <a:sym typeface="Neuton"/>
            </a:endParaRPr>
          </a:p>
        </p:txBody>
      </p:sp>
      <p:pic>
        <p:nvPicPr>
          <p:cNvPr id="749" name="Google Shape;749;p29"/>
          <p:cNvPicPr preferRelativeResize="0"/>
          <p:nvPr/>
        </p:nvPicPr>
        <p:blipFill rotWithShape="1">
          <a:blip r:embed="rId3">
            <a:alphaModFix/>
          </a:blip>
          <a:srcRect b="9844"/>
          <a:stretch/>
        </p:blipFill>
        <p:spPr>
          <a:xfrm>
            <a:off x="1912750" y="1502125"/>
            <a:ext cx="4939518" cy="3339900"/>
          </a:xfrm>
          <a:prstGeom prst="rect">
            <a:avLst/>
          </a:prstGeom>
          <a:noFill/>
          <a:ln>
            <a:noFill/>
          </a:ln>
        </p:spPr>
      </p:pic>
      <p:pic>
        <p:nvPicPr>
          <p:cNvPr id="750" name="Google Shape;750;p29"/>
          <p:cNvPicPr preferRelativeResize="0"/>
          <p:nvPr/>
        </p:nvPicPr>
        <p:blipFill>
          <a:blip r:embed="rId4">
            <a:alphaModFix/>
          </a:blip>
          <a:stretch>
            <a:fillRect/>
          </a:stretch>
        </p:blipFill>
        <p:spPr>
          <a:xfrm>
            <a:off x="1546537" y="1141825"/>
            <a:ext cx="5428649" cy="361822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push dir="r"/>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50"/>
                                        </p:tgtEl>
                                        <p:attrNameLst>
                                          <p:attrName>style.visibility</p:attrName>
                                        </p:attrNameLst>
                                      </p:cBhvr>
                                      <p:to>
                                        <p:strVal val="visible"/>
                                      </p:to>
                                    </p:set>
                                    <p:animEffect transition="in" filter="fade">
                                      <p:cBhvr>
                                        <p:cTn id="7" dur="1000"/>
                                        <p:tgtEl>
                                          <p:spTgt spid="7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p30"/>
          <p:cNvSpPr txBox="1">
            <a:spLocks noGrp="1"/>
          </p:cNvSpPr>
          <p:nvPr>
            <p:ph type="title"/>
          </p:nvPr>
        </p:nvSpPr>
        <p:spPr>
          <a:xfrm>
            <a:off x="1102525" y="481750"/>
            <a:ext cx="333150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zh-TW">
                <a:solidFill>
                  <a:srgbClr val="6AA84F"/>
                </a:solidFill>
              </a:rPr>
              <a:t>大家不熟的大小事</a:t>
            </a:r>
            <a:endParaRPr>
              <a:solidFill>
                <a:srgbClr val="6AA84F"/>
              </a:solidFill>
            </a:endParaRPr>
          </a:p>
        </p:txBody>
      </p:sp>
      <p:sp>
        <p:nvSpPr>
          <p:cNvPr id="756" name="Google Shape;756;p30"/>
          <p:cNvSpPr txBox="1"/>
          <p:nvPr/>
        </p:nvSpPr>
        <p:spPr>
          <a:xfrm>
            <a:off x="561275" y="1339150"/>
            <a:ext cx="6781500" cy="2999400"/>
          </a:xfrm>
          <a:prstGeom prst="rect">
            <a:avLst/>
          </a:prstGeom>
          <a:noFill/>
          <a:ln>
            <a:noFill/>
          </a:ln>
        </p:spPr>
        <p:txBody>
          <a:bodyPr spcFirstLastPara="1" wrap="square" lIns="91425" tIns="91425" rIns="91425" bIns="91425" anchor="t" anchorCtr="0">
            <a:noAutofit/>
          </a:bodyPr>
          <a:lstStyle/>
          <a:p>
            <a:pPr marL="457200" lvl="0" indent="-419100" algn="l" rtl="0">
              <a:lnSpc>
                <a:spcPct val="150000"/>
              </a:lnSpc>
              <a:spcBef>
                <a:spcPts val="0"/>
              </a:spcBef>
              <a:spcAft>
                <a:spcPts val="0"/>
              </a:spcAft>
              <a:buClr>
                <a:srgbClr val="134F5C"/>
              </a:buClr>
              <a:buSzPts val="3000"/>
              <a:buFont typeface="Neuton"/>
              <a:buChar char="●"/>
            </a:pPr>
            <a:r>
              <a:rPr lang="zh-TW" sz="3000">
                <a:solidFill>
                  <a:srgbClr val="134F5C"/>
                </a:solidFill>
                <a:latin typeface="Neuton"/>
                <a:ea typeface="Neuton"/>
                <a:cs typeface="Neuton"/>
                <a:sym typeface="Neuton"/>
              </a:rPr>
              <a:t>每週二、四提供事先預約與站點導覽</a:t>
            </a:r>
            <a:endParaRPr sz="3000">
              <a:solidFill>
                <a:srgbClr val="134F5C"/>
              </a:solidFill>
              <a:latin typeface="Neuton"/>
              <a:ea typeface="Neuton"/>
              <a:cs typeface="Neuton"/>
              <a:sym typeface="Neuton"/>
            </a:endParaRPr>
          </a:p>
          <a:p>
            <a:pPr marL="457200" lvl="0" indent="-419100" algn="l" rtl="0">
              <a:lnSpc>
                <a:spcPct val="150000"/>
              </a:lnSpc>
              <a:spcBef>
                <a:spcPts val="0"/>
              </a:spcBef>
              <a:spcAft>
                <a:spcPts val="0"/>
              </a:spcAft>
              <a:buClr>
                <a:srgbClr val="134F5C"/>
              </a:buClr>
              <a:buSzPts val="3000"/>
              <a:buFont typeface="Neuton"/>
              <a:buChar char="●"/>
            </a:pPr>
            <a:r>
              <a:rPr lang="zh-TW" sz="3000">
                <a:solidFill>
                  <a:srgbClr val="134F5C"/>
                </a:solidFill>
                <a:latin typeface="Neuton"/>
                <a:ea typeface="Neuton"/>
                <a:cs typeface="Neuton"/>
                <a:sym typeface="Neuton"/>
              </a:rPr>
              <a:t>無人預約時，會停靠在幸福轉運站提供旅客拍照</a:t>
            </a:r>
            <a:endParaRPr sz="3000">
              <a:solidFill>
                <a:srgbClr val="134F5C"/>
              </a:solidFill>
              <a:latin typeface="Neuton"/>
              <a:ea typeface="Neuton"/>
              <a:cs typeface="Neuton"/>
              <a:sym typeface="Neuton"/>
            </a:endParaRPr>
          </a:p>
          <a:p>
            <a:pPr marL="457200" lvl="0" indent="-419100" algn="l" rtl="0">
              <a:lnSpc>
                <a:spcPct val="150000"/>
              </a:lnSpc>
              <a:spcBef>
                <a:spcPts val="0"/>
              </a:spcBef>
              <a:spcAft>
                <a:spcPts val="0"/>
              </a:spcAft>
              <a:buClr>
                <a:srgbClr val="134F5C"/>
              </a:buClr>
              <a:buSzPts val="3000"/>
              <a:buFont typeface="Neuton"/>
              <a:buChar char="●"/>
            </a:pPr>
            <a:r>
              <a:rPr lang="zh-TW" sz="3000">
                <a:solidFill>
                  <a:srgbClr val="134F5C"/>
                </a:solidFill>
                <a:latin typeface="Neuton"/>
                <a:ea typeface="Neuton"/>
                <a:cs typeface="Neuton"/>
                <a:sym typeface="Neuton"/>
              </a:rPr>
              <a:t>目前免費搭乘</a:t>
            </a:r>
            <a:endParaRPr sz="3000">
              <a:solidFill>
                <a:srgbClr val="134F5C"/>
              </a:solidFill>
              <a:latin typeface="Neuton"/>
              <a:ea typeface="Neuton"/>
              <a:cs typeface="Neuton"/>
              <a:sym typeface="Neuton"/>
            </a:endParaRPr>
          </a:p>
        </p:txBody>
      </p:sp>
      <p:pic>
        <p:nvPicPr>
          <p:cNvPr id="757" name="Google Shape;757;p30"/>
          <p:cNvPicPr preferRelativeResize="0"/>
          <p:nvPr/>
        </p:nvPicPr>
        <p:blipFill>
          <a:blip r:embed="rId3">
            <a:alphaModFix/>
          </a:blip>
          <a:stretch>
            <a:fillRect/>
          </a:stretch>
        </p:blipFill>
        <p:spPr>
          <a:xfrm>
            <a:off x="3613100" y="2945039"/>
            <a:ext cx="3538624" cy="15745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prism/>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sp>
        <p:nvSpPr>
          <p:cNvPr id="762" name="Google Shape;762;p31"/>
          <p:cNvSpPr txBox="1"/>
          <p:nvPr/>
        </p:nvSpPr>
        <p:spPr>
          <a:xfrm>
            <a:off x="904200" y="1495500"/>
            <a:ext cx="7335600" cy="2152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zh-TW" sz="4800">
                <a:solidFill>
                  <a:srgbClr val="FFFFFF"/>
                </a:solidFill>
                <a:latin typeface="Neuton"/>
                <a:ea typeface="Neuton"/>
                <a:cs typeface="Neuton"/>
                <a:sym typeface="Neuton"/>
              </a:rPr>
              <a:t>訪談</a:t>
            </a:r>
            <a:endParaRPr sz="4800">
              <a:solidFill>
                <a:srgbClr val="FFFFFF"/>
              </a:solidFill>
              <a:latin typeface="Neuton"/>
              <a:ea typeface="Neuton"/>
              <a:cs typeface="Neuton"/>
              <a:sym typeface="Neuton"/>
            </a:endParaRPr>
          </a:p>
          <a:p>
            <a:pPr marL="0" lvl="0" indent="0" algn="ctr" rtl="0">
              <a:spcBef>
                <a:spcPts val="0"/>
              </a:spcBef>
              <a:spcAft>
                <a:spcPts val="0"/>
              </a:spcAft>
              <a:buNone/>
            </a:pPr>
            <a:r>
              <a:rPr lang="zh-TW" sz="3600">
                <a:solidFill>
                  <a:srgbClr val="FFFFFF"/>
                </a:solidFill>
                <a:latin typeface="Neuton"/>
                <a:ea typeface="Neuton"/>
                <a:cs typeface="Neuton"/>
                <a:sym typeface="Neuton"/>
              </a:rPr>
              <a:t>幾米公車司機</a:t>
            </a:r>
            <a:endParaRPr sz="3600">
              <a:solidFill>
                <a:srgbClr val="FFFFFF"/>
              </a:solidFill>
              <a:latin typeface="Neuton"/>
              <a:ea typeface="Neuton"/>
              <a:cs typeface="Neuton"/>
              <a:sym typeface="Neuton"/>
            </a:endParaRPr>
          </a:p>
          <a:p>
            <a:pPr marL="0" lvl="0" indent="0" algn="ctr" rtl="0">
              <a:spcBef>
                <a:spcPts val="0"/>
              </a:spcBef>
              <a:spcAft>
                <a:spcPts val="0"/>
              </a:spcAft>
              <a:buNone/>
            </a:pPr>
            <a:r>
              <a:rPr lang="zh-TW" sz="3600">
                <a:solidFill>
                  <a:srgbClr val="FFFFFF"/>
                </a:solidFill>
                <a:latin typeface="Neuton"/>
                <a:ea typeface="Neuton"/>
                <a:cs typeface="Neuton"/>
                <a:sym typeface="Neuton"/>
              </a:rPr>
              <a:t>宜蘭市公所農經課   吳小姐（承辦）</a:t>
            </a:r>
            <a:endParaRPr sz="3600">
              <a:solidFill>
                <a:srgbClr val="FFFFFF"/>
              </a:solidFill>
              <a:latin typeface="Neuton"/>
              <a:ea typeface="Neuton"/>
              <a:cs typeface="Neuton"/>
              <a:sym typeface="Neuton"/>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7" name="Google Shape;767;p32"/>
          <p:cNvSpPr txBox="1"/>
          <p:nvPr/>
        </p:nvSpPr>
        <p:spPr>
          <a:xfrm>
            <a:off x="841800" y="494175"/>
            <a:ext cx="3730200" cy="85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TW" sz="4500">
                <a:solidFill>
                  <a:srgbClr val="274E13"/>
                </a:solidFill>
                <a:latin typeface="Neuton"/>
                <a:ea typeface="Neuton"/>
                <a:cs typeface="Neuton"/>
                <a:sym typeface="Neuton"/>
              </a:rPr>
              <a:t>與司機的訪問</a:t>
            </a:r>
            <a:endParaRPr sz="4500">
              <a:solidFill>
                <a:srgbClr val="274E13"/>
              </a:solidFill>
              <a:latin typeface="Neuton"/>
              <a:ea typeface="Neuton"/>
              <a:cs typeface="Neuton"/>
              <a:sym typeface="Neuton"/>
            </a:endParaRPr>
          </a:p>
        </p:txBody>
      </p:sp>
      <p:sp>
        <p:nvSpPr>
          <p:cNvPr id="768" name="Google Shape;768;p32"/>
          <p:cNvSpPr txBox="1"/>
          <p:nvPr/>
        </p:nvSpPr>
        <p:spPr>
          <a:xfrm>
            <a:off x="943275" y="1350375"/>
            <a:ext cx="64962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TW" sz="3600">
                <a:solidFill>
                  <a:schemeClr val="dk1"/>
                </a:solidFill>
                <a:latin typeface="Neuton"/>
                <a:ea typeface="Neuton"/>
                <a:cs typeface="Neuton"/>
                <a:sym typeface="Neuton"/>
              </a:rPr>
              <a:t>Q</a:t>
            </a:r>
            <a:r>
              <a:rPr lang="zh-TW" sz="3300">
                <a:solidFill>
                  <a:schemeClr val="dk1"/>
                </a:solidFill>
                <a:latin typeface="Neuton"/>
                <a:ea typeface="Neuton"/>
                <a:cs typeface="Neuton"/>
                <a:sym typeface="Neuton"/>
              </a:rPr>
              <a:t> 幾米公車上的裝置藝術有被破壞的問題嗎?</a:t>
            </a:r>
            <a:endParaRPr sz="3300">
              <a:solidFill>
                <a:schemeClr val="dk1"/>
              </a:solidFill>
              <a:latin typeface="Neuton"/>
              <a:ea typeface="Neuton"/>
              <a:cs typeface="Neuton"/>
              <a:sym typeface="Neuton"/>
            </a:endParaRPr>
          </a:p>
          <a:p>
            <a:pPr marL="0" lvl="0" indent="0" algn="l" rtl="0">
              <a:spcBef>
                <a:spcPts val="0"/>
              </a:spcBef>
              <a:spcAft>
                <a:spcPts val="0"/>
              </a:spcAft>
              <a:buNone/>
            </a:pPr>
            <a:endParaRPr sz="3300">
              <a:solidFill>
                <a:schemeClr val="dk1"/>
              </a:solidFill>
              <a:latin typeface="Neuton"/>
              <a:ea typeface="Neuton"/>
              <a:cs typeface="Neuton"/>
              <a:sym typeface="Neuton"/>
            </a:endParaRPr>
          </a:p>
          <a:p>
            <a:pPr marL="0" lvl="0" indent="0" algn="l" rtl="0">
              <a:spcBef>
                <a:spcPts val="0"/>
              </a:spcBef>
              <a:spcAft>
                <a:spcPts val="0"/>
              </a:spcAft>
              <a:buNone/>
            </a:pPr>
            <a:r>
              <a:rPr lang="zh-TW" sz="3300">
                <a:solidFill>
                  <a:schemeClr val="dk1"/>
                </a:solidFill>
                <a:latin typeface="Neuton"/>
                <a:ea typeface="Neuton"/>
                <a:cs typeface="Neuton"/>
                <a:sym typeface="Neuton"/>
              </a:rPr>
              <a:t>A遊客都很愛惜車內設施，沒有破壞的問題，只有車外的貼紙會褪色，需要定期更換</a:t>
            </a:r>
            <a:endParaRPr sz="330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Google Shape;649;p15"/>
          <p:cNvSpPr txBox="1">
            <a:spLocks noGrp="1"/>
          </p:cNvSpPr>
          <p:nvPr>
            <p:ph type="title"/>
          </p:nvPr>
        </p:nvSpPr>
        <p:spPr>
          <a:xfrm>
            <a:off x="974075" y="537675"/>
            <a:ext cx="137580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zh-TW" sz="3600"/>
              <a:t>目錄</a:t>
            </a:r>
            <a:endParaRPr sz="3600"/>
          </a:p>
        </p:txBody>
      </p:sp>
      <p:sp>
        <p:nvSpPr>
          <p:cNvPr id="650" name="Google Shape;650;p15"/>
          <p:cNvSpPr txBox="1"/>
          <p:nvPr/>
        </p:nvSpPr>
        <p:spPr>
          <a:xfrm>
            <a:off x="1448350" y="1330700"/>
            <a:ext cx="2542500" cy="2941500"/>
          </a:xfrm>
          <a:prstGeom prst="rect">
            <a:avLst/>
          </a:prstGeom>
          <a:noFill/>
          <a:ln>
            <a:noFill/>
          </a:ln>
        </p:spPr>
        <p:txBody>
          <a:bodyPr spcFirstLastPara="1" wrap="square" lIns="91425" tIns="91425" rIns="91425" bIns="91425" anchor="t" anchorCtr="0">
            <a:noAutofit/>
          </a:bodyPr>
          <a:lstStyle/>
          <a:p>
            <a:pPr marL="457200" lvl="0" indent="-419100" algn="l" rtl="0">
              <a:lnSpc>
                <a:spcPct val="200000"/>
              </a:lnSpc>
              <a:spcBef>
                <a:spcPts val="0"/>
              </a:spcBef>
              <a:spcAft>
                <a:spcPts val="0"/>
              </a:spcAft>
              <a:buClr>
                <a:srgbClr val="274E13"/>
              </a:buClr>
              <a:buSzPts val="3000"/>
              <a:buFont typeface="Neuton"/>
              <a:buChar char="●"/>
            </a:pPr>
            <a:r>
              <a:rPr lang="zh-TW" sz="3000">
                <a:solidFill>
                  <a:srgbClr val="274E13"/>
                </a:solidFill>
                <a:latin typeface="Neuton"/>
                <a:ea typeface="Neuton"/>
                <a:cs typeface="Neuton"/>
                <a:sym typeface="Neuton"/>
              </a:rPr>
              <a:t>研究動機  </a:t>
            </a:r>
            <a:endParaRPr sz="3000">
              <a:solidFill>
                <a:srgbClr val="274E13"/>
              </a:solidFill>
              <a:latin typeface="Neuton"/>
              <a:ea typeface="Neuton"/>
              <a:cs typeface="Neuton"/>
              <a:sym typeface="Neuton"/>
            </a:endParaRPr>
          </a:p>
          <a:p>
            <a:pPr marL="457200" lvl="0" indent="-419100" algn="l" rtl="0">
              <a:lnSpc>
                <a:spcPct val="200000"/>
              </a:lnSpc>
              <a:spcBef>
                <a:spcPts val="0"/>
              </a:spcBef>
              <a:spcAft>
                <a:spcPts val="0"/>
              </a:spcAft>
              <a:buClr>
                <a:srgbClr val="274E13"/>
              </a:buClr>
              <a:buSzPts val="3000"/>
              <a:buFont typeface="Neuton"/>
              <a:buChar char="●"/>
            </a:pPr>
            <a:r>
              <a:rPr lang="zh-TW" sz="3000">
                <a:solidFill>
                  <a:srgbClr val="274E13"/>
                </a:solidFill>
                <a:latin typeface="Neuton"/>
                <a:ea typeface="Neuton"/>
                <a:cs typeface="Neuton"/>
                <a:sym typeface="Neuton"/>
              </a:rPr>
              <a:t>研究方法</a:t>
            </a:r>
            <a:endParaRPr sz="3000">
              <a:solidFill>
                <a:srgbClr val="274E13"/>
              </a:solidFill>
              <a:latin typeface="Neuton"/>
              <a:ea typeface="Neuton"/>
              <a:cs typeface="Neuton"/>
              <a:sym typeface="Neuton"/>
            </a:endParaRPr>
          </a:p>
          <a:p>
            <a:pPr marL="457200" lvl="0" indent="-419100" algn="l" rtl="0">
              <a:lnSpc>
                <a:spcPct val="200000"/>
              </a:lnSpc>
              <a:spcBef>
                <a:spcPts val="0"/>
              </a:spcBef>
              <a:spcAft>
                <a:spcPts val="0"/>
              </a:spcAft>
              <a:buClr>
                <a:srgbClr val="274E13"/>
              </a:buClr>
              <a:buSzPts val="3000"/>
              <a:buFont typeface="Neuton"/>
              <a:buChar char="●"/>
            </a:pPr>
            <a:r>
              <a:rPr lang="zh-TW" sz="3000">
                <a:solidFill>
                  <a:srgbClr val="274E13"/>
                </a:solidFill>
                <a:latin typeface="Neuton"/>
                <a:ea typeface="Neuton"/>
                <a:cs typeface="Neuton"/>
                <a:sym typeface="Neuton"/>
              </a:rPr>
              <a:t>實地考察</a:t>
            </a:r>
            <a:endParaRPr sz="3000">
              <a:solidFill>
                <a:srgbClr val="274E13"/>
              </a:solidFill>
              <a:latin typeface="Neuton"/>
              <a:ea typeface="Neuton"/>
              <a:cs typeface="Neuton"/>
              <a:sym typeface="Neuton"/>
            </a:endParaRPr>
          </a:p>
          <a:p>
            <a:pPr marL="457200" lvl="0" indent="-419100" algn="l" rtl="0">
              <a:lnSpc>
                <a:spcPct val="200000"/>
              </a:lnSpc>
              <a:spcBef>
                <a:spcPts val="0"/>
              </a:spcBef>
              <a:spcAft>
                <a:spcPts val="0"/>
              </a:spcAft>
              <a:buClr>
                <a:srgbClr val="274E13"/>
              </a:buClr>
              <a:buSzPts val="3000"/>
              <a:buFont typeface="Neuton"/>
              <a:buChar char="●"/>
            </a:pPr>
            <a:r>
              <a:rPr lang="zh-TW" sz="3000">
                <a:solidFill>
                  <a:srgbClr val="274E13"/>
                </a:solidFill>
                <a:latin typeface="Neuton"/>
                <a:ea typeface="Neuton"/>
                <a:cs typeface="Neuton"/>
                <a:sym typeface="Neuton"/>
              </a:rPr>
              <a:t>訪談紀錄</a:t>
            </a:r>
            <a:endParaRPr sz="3000">
              <a:solidFill>
                <a:srgbClr val="274E13"/>
              </a:solidFill>
              <a:latin typeface="Neuton"/>
              <a:ea typeface="Neuton"/>
              <a:cs typeface="Neuton"/>
              <a:sym typeface="Neuton"/>
            </a:endParaRPr>
          </a:p>
          <a:p>
            <a:pPr marL="457200" lvl="0" indent="0" algn="l" rtl="0">
              <a:lnSpc>
                <a:spcPct val="200000"/>
              </a:lnSpc>
              <a:spcBef>
                <a:spcPts val="0"/>
              </a:spcBef>
              <a:spcAft>
                <a:spcPts val="0"/>
              </a:spcAft>
              <a:buNone/>
            </a:pPr>
            <a:endParaRPr sz="3000">
              <a:latin typeface="Neuton"/>
              <a:ea typeface="Neuton"/>
              <a:cs typeface="Neuton"/>
              <a:sym typeface="Neuton"/>
            </a:endParaRPr>
          </a:p>
        </p:txBody>
      </p:sp>
      <p:sp>
        <p:nvSpPr>
          <p:cNvPr id="651" name="Google Shape;651;p15"/>
          <p:cNvSpPr txBox="1"/>
          <p:nvPr/>
        </p:nvSpPr>
        <p:spPr>
          <a:xfrm>
            <a:off x="4374775" y="394525"/>
            <a:ext cx="2634900" cy="4655100"/>
          </a:xfrm>
          <a:prstGeom prst="rect">
            <a:avLst/>
          </a:prstGeom>
          <a:noFill/>
          <a:ln>
            <a:noFill/>
          </a:ln>
        </p:spPr>
        <p:txBody>
          <a:bodyPr spcFirstLastPara="1" wrap="square" lIns="91425" tIns="91425" rIns="91425" bIns="91425" anchor="t" anchorCtr="0">
            <a:noAutofit/>
          </a:bodyPr>
          <a:lstStyle/>
          <a:p>
            <a:pPr marL="0" lvl="0" indent="0" algn="l" rtl="0">
              <a:lnSpc>
                <a:spcPct val="200000"/>
              </a:lnSpc>
              <a:spcBef>
                <a:spcPts val="0"/>
              </a:spcBef>
              <a:spcAft>
                <a:spcPts val="0"/>
              </a:spcAft>
              <a:buNone/>
            </a:pPr>
            <a:endParaRPr sz="3000">
              <a:solidFill>
                <a:srgbClr val="274E13"/>
              </a:solidFill>
              <a:latin typeface="Neuton"/>
              <a:ea typeface="Neuton"/>
              <a:cs typeface="Neuton"/>
              <a:sym typeface="Neuton"/>
            </a:endParaRPr>
          </a:p>
          <a:p>
            <a:pPr marL="457200" lvl="0" indent="-419100" algn="l" rtl="0">
              <a:lnSpc>
                <a:spcPct val="200000"/>
              </a:lnSpc>
              <a:spcBef>
                <a:spcPts val="0"/>
              </a:spcBef>
              <a:spcAft>
                <a:spcPts val="0"/>
              </a:spcAft>
              <a:buClr>
                <a:srgbClr val="274E13"/>
              </a:buClr>
              <a:buSzPts val="3000"/>
              <a:buFont typeface="Neuton"/>
              <a:buChar char="●"/>
            </a:pPr>
            <a:r>
              <a:rPr lang="zh-TW" sz="3000">
                <a:solidFill>
                  <a:srgbClr val="274E13"/>
                </a:solidFill>
                <a:latin typeface="Neuton"/>
                <a:ea typeface="Neuton"/>
                <a:cs typeface="Neuton"/>
                <a:sym typeface="Neuton"/>
              </a:rPr>
              <a:t>結論</a:t>
            </a:r>
            <a:endParaRPr sz="3000">
              <a:solidFill>
                <a:srgbClr val="274E13"/>
              </a:solidFill>
              <a:latin typeface="Neuton"/>
              <a:ea typeface="Neuton"/>
              <a:cs typeface="Neuton"/>
              <a:sym typeface="Neuton"/>
            </a:endParaRPr>
          </a:p>
          <a:p>
            <a:pPr marL="457200" lvl="0" indent="-419100" algn="l" rtl="0">
              <a:lnSpc>
                <a:spcPct val="200000"/>
              </a:lnSpc>
              <a:spcBef>
                <a:spcPts val="0"/>
              </a:spcBef>
              <a:spcAft>
                <a:spcPts val="0"/>
              </a:spcAft>
              <a:buClr>
                <a:srgbClr val="274E13"/>
              </a:buClr>
              <a:buSzPts val="3000"/>
              <a:buFont typeface="Neuton"/>
              <a:buChar char="●"/>
            </a:pPr>
            <a:r>
              <a:rPr lang="zh-TW" sz="3000">
                <a:solidFill>
                  <a:srgbClr val="274E13"/>
                </a:solidFill>
                <a:latin typeface="Neuton"/>
                <a:ea typeface="Neuton"/>
                <a:cs typeface="Neuton"/>
                <a:sym typeface="Neuton"/>
              </a:rPr>
              <a:t>研究限制</a:t>
            </a:r>
            <a:endParaRPr sz="3000">
              <a:solidFill>
                <a:srgbClr val="274E13"/>
              </a:solidFill>
              <a:latin typeface="Neuton"/>
              <a:ea typeface="Neuton"/>
              <a:cs typeface="Neuton"/>
              <a:sym typeface="Neuton"/>
            </a:endParaRPr>
          </a:p>
          <a:p>
            <a:pPr marL="457200" lvl="0" indent="-419100" algn="l" rtl="0">
              <a:lnSpc>
                <a:spcPct val="200000"/>
              </a:lnSpc>
              <a:spcBef>
                <a:spcPts val="0"/>
              </a:spcBef>
              <a:spcAft>
                <a:spcPts val="0"/>
              </a:spcAft>
              <a:buClr>
                <a:srgbClr val="274E13"/>
              </a:buClr>
              <a:buSzPts val="3000"/>
              <a:buFont typeface="Neuton"/>
              <a:buChar char="●"/>
            </a:pPr>
            <a:r>
              <a:rPr lang="zh-TW" sz="3000">
                <a:solidFill>
                  <a:srgbClr val="274E13"/>
                </a:solidFill>
                <a:latin typeface="Neuton"/>
                <a:ea typeface="Neuton"/>
                <a:cs typeface="Neuton"/>
                <a:sym typeface="Neuton"/>
              </a:rPr>
              <a:t>心得</a:t>
            </a:r>
            <a:endParaRPr sz="3000">
              <a:solidFill>
                <a:srgbClr val="274E13"/>
              </a:solidFill>
              <a:latin typeface="Neuton"/>
              <a:ea typeface="Neuton"/>
              <a:cs typeface="Neuton"/>
              <a:sym typeface="Neuton"/>
            </a:endParaRPr>
          </a:p>
          <a:p>
            <a:pPr marL="0" lvl="0" indent="0" algn="l" rtl="0">
              <a:spcBef>
                <a:spcPts val="0"/>
              </a:spcBef>
              <a:spcAft>
                <a:spcPts val="0"/>
              </a:spcAft>
              <a:buNone/>
            </a:pPr>
            <a:endParaRPr>
              <a:latin typeface="Neuton"/>
              <a:ea typeface="Neuton"/>
              <a:cs typeface="Neuton"/>
              <a:sym typeface="Neuton"/>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pic>
        <p:nvPicPr>
          <p:cNvPr id="773" name="Google Shape;773;p33"/>
          <p:cNvPicPr preferRelativeResize="0"/>
          <p:nvPr/>
        </p:nvPicPr>
        <p:blipFill>
          <a:blip r:embed="rId3">
            <a:alphaModFix/>
          </a:blip>
          <a:stretch>
            <a:fillRect/>
          </a:stretch>
        </p:blipFill>
        <p:spPr>
          <a:xfrm>
            <a:off x="1363775" y="432937"/>
            <a:ext cx="3208222" cy="4277629"/>
          </a:xfrm>
          <a:prstGeom prst="rect">
            <a:avLst/>
          </a:prstGeom>
          <a:noFill/>
          <a:ln>
            <a:noFill/>
          </a:ln>
        </p:spPr>
      </p:pic>
      <p:sp>
        <p:nvSpPr>
          <p:cNvPr id="774" name="Google Shape;774;p33"/>
          <p:cNvSpPr txBox="1"/>
          <p:nvPr/>
        </p:nvSpPr>
        <p:spPr>
          <a:xfrm>
            <a:off x="4694425" y="126075"/>
            <a:ext cx="3505200" cy="468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latin typeface="Neuton"/>
              <a:ea typeface="Neuton"/>
              <a:cs typeface="Neuton"/>
              <a:sym typeface="Neuton"/>
            </a:endParaRPr>
          </a:p>
          <a:p>
            <a:pPr marL="0" lvl="0" indent="0" algn="l" rtl="0">
              <a:spcBef>
                <a:spcPts val="0"/>
              </a:spcBef>
              <a:spcAft>
                <a:spcPts val="0"/>
              </a:spcAft>
              <a:buNone/>
            </a:pPr>
            <a:r>
              <a:rPr lang="zh-TW" sz="2800">
                <a:latin typeface="Neuton"/>
                <a:ea typeface="Neuton"/>
                <a:cs typeface="Neuton"/>
                <a:sym typeface="Neuton"/>
              </a:rPr>
              <a:t>Q 幾米公車目前有提供預約車輛並提供導覽服務，請問使用人數如何?</a:t>
            </a:r>
            <a:endParaRPr sz="2800">
              <a:latin typeface="Neuton"/>
              <a:ea typeface="Neuton"/>
              <a:cs typeface="Neuton"/>
              <a:sym typeface="Neuton"/>
            </a:endParaRPr>
          </a:p>
          <a:p>
            <a:pPr marL="0" lvl="0" indent="0" algn="l" rtl="0">
              <a:spcBef>
                <a:spcPts val="0"/>
              </a:spcBef>
              <a:spcAft>
                <a:spcPts val="0"/>
              </a:spcAft>
              <a:buNone/>
            </a:pPr>
            <a:endParaRPr sz="2800">
              <a:latin typeface="Neuton"/>
              <a:ea typeface="Neuton"/>
              <a:cs typeface="Neuton"/>
              <a:sym typeface="Neuton"/>
            </a:endParaRPr>
          </a:p>
          <a:p>
            <a:pPr marL="0" lvl="0" indent="0" algn="l" rtl="0">
              <a:spcBef>
                <a:spcPts val="0"/>
              </a:spcBef>
              <a:spcAft>
                <a:spcPts val="0"/>
              </a:spcAft>
              <a:buNone/>
            </a:pPr>
            <a:r>
              <a:rPr lang="zh-TW" sz="2800">
                <a:latin typeface="Neuton"/>
                <a:ea typeface="Neuton"/>
                <a:cs typeface="Neuton"/>
                <a:sym typeface="Neuton"/>
              </a:rPr>
              <a:t>A暑假是旺季，較多觀光客預約，平日則多無人預約，會停在幸福轉運站前，供遊客拍照。</a:t>
            </a:r>
            <a:endParaRPr sz="2800">
              <a:latin typeface="Neuton"/>
              <a:ea typeface="Neuton"/>
              <a:cs typeface="Neuton"/>
              <a:sym typeface="Neuton"/>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pic>
        <p:nvPicPr>
          <p:cNvPr id="779" name="Google Shape;779;p34"/>
          <p:cNvPicPr preferRelativeResize="0"/>
          <p:nvPr/>
        </p:nvPicPr>
        <p:blipFill>
          <a:blip r:embed="rId3">
            <a:alphaModFix/>
          </a:blip>
          <a:stretch>
            <a:fillRect/>
          </a:stretch>
        </p:blipFill>
        <p:spPr>
          <a:xfrm>
            <a:off x="4572000" y="685025"/>
            <a:ext cx="4300773" cy="3225580"/>
          </a:xfrm>
          <a:prstGeom prst="rect">
            <a:avLst/>
          </a:prstGeom>
          <a:noFill/>
          <a:ln>
            <a:noFill/>
          </a:ln>
        </p:spPr>
      </p:pic>
      <p:sp>
        <p:nvSpPr>
          <p:cNvPr id="780" name="Google Shape;780;p34"/>
          <p:cNvSpPr txBox="1"/>
          <p:nvPr/>
        </p:nvSpPr>
        <p:spPr>
          <a:xfrm>
            <a:off x="688000" y="578600"/>
            <a:ext cx="3489000" cy="85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Neuton"/>
              <a:ea typeface="Neuton"/>
              <a:cs typeface="Neuton"/>
              <a:sym typeface="Neuton"/>
            </a:endParaRPr>
          </a:p>
        </p:txBody>
      </p:sp>
      <p:sp>
        <p:nvSpPr>
          <p:cNvPr id="781" name="Google Shape;781;p34"/>
          <p:cNvSpPr txBox="1"/>
          <p:nvPr/>
        </p:nvSpPr>
        <p:spPr>
          <a:xfrm>
            <a:off x="245500" y="578600"/>
            <a:ext cx="4455600" cy="1385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zh-TW" sz="3600">
                <a:solidFill>
                  <a:srgbClr val="274E13"/>
                </a:solidFill>
                <a:latin typeface="Neuton"/>
                <a:ea typeface="Neuton"/>
                <a:cs typeface="Neuton"/>
                <a:sym typeface="Neuton"/>
              </a:rPr>
              <a:t>與市公所承辦人員的訪談</a:t>
            </a:r>
            <a:endParaRPr sz="3600">
              <a:solidFill>
                <a:srgbClr val="274E13"/>
              </a:solidFill>
              <a:latin typeface="Neuton"/>
              <a:ea typeface="Neuton"/>
              <a:cs typeface="Neuton"/>
              <a:sym typeface="Neuton"/>
            </a:endParaRPr>
          </a:p>
          <a:p>
            <a:pPr marL="0" lvl="0" indent="0" algn="l" rtl="0">
              <a:spcBef>
                <a:spcPts val="0"/>
              </a:spcBef>
              <a:spcAft>
                <a:spcPts val="0"/>
              </a:spcAft>
              <a:buNone/>
            </a:pPr>
            <a:endParaRPr sz="3000">
              <a:solidFill>
                <a:srgbClr val="274E13"/>
              </a:solidFill>
              <a:latin typeface="Neuton"/>
              <a:ea typeface="Neuton"/>
              <a:cs typeface="Neuton"/>
              <a:sym typeface="Neuton"/>
            </a:endParaRPr>
          </a:p>
          <a:p>
            <a:pPr marL="0" lvl="0" indent="0" algn="l" rtl="0">
              <a:lnSpc>
                <a:spcPct val="115000"/>
              </a:lnSpc>
              <a:spcBef>
                <a:spcPts val="0"/>
              </a:spcBef>
              <a:spcAft>
                <a:spcPts val="0"/>
              </a:spcAft>
              <a:buClr>
                <a:schemeClr val="dk1"/>
              </a:buClr>
              <a:buSzPts val="1100"/>
              <a:buFont typeface="Arial"/>
              <a:buNone/>
            </a:pPr>
            <a:endParaRPr sz="2400">
              <a:solidFill>
                <a:srgbClr val="274E13"/>
              </a:solidFill>
              <a:latin typeface="Neuton"/>
              <a:ea typeface="Neuton"/>
              <a:cs typeface="Neuton"/>
              <a:sym typeface="Neuton"/>
            </a:endParaRPr>
          </a:p>
        </p:txBody>
      </p:sp>
      <p:sp>
        <p:nvSpPr>
          <p:cNvPr id="782" name="Google Shape;782;p34"/>
          <p:cNvSpPr txBox="1"/>
          <p:nvPr/>
        </p:nvSpPr>
        <p:spPr>
          <a:xfrm>
            <a:off x="1011650" y="1667200"/>
            <a:ext cx="3014400" cy="177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TW" sz="12000" b="1">
                <a:solidFill>
                  <a:srgbClr val="274E13"/>
                </a:solidFill>
                <a:latin typeface="Neuton"/>
                <a:ea typeface="Neuton"/>
                <a:cs typeface="Neuton"/>
                <a:sym typeface="Neuton"/>
              </a:rPr>
              <a:t>Q/A</a:t>
            </a:r>
            <a:endParaRPr sz="12000" b="1">
              <a:solidFill>
                <a:srgbClr val="274E13"/>
              </a:solidFill>
              <a:latin typeface="Neuton"/>
              <a:ea typeface="Neuton"/>
              <a:cs typeface="Neuton"/>
              <a:sym typeface="Neuton"/>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pic>
        <p:nvPicPr>
          <p:cNvPr id="787" name="Google Shape;787;p35"/>
          <p:cNvPicPr preferRelativeResize="0"/>
          <p:nvPr/>
        </p:nvPicPr>
        <p:blipFill>
          <a:blip r:embed="rId3">
            <a:alphaModFix/>
          </a:blip>
          <a:stretch>
            <a:fillRect/>
          </a:stretch>
        </p:blipFill>
        <p:spPr>
          <a:xfrm>
            <a:off x="487700" y="402750"/>
            <a:ext cx="3412198" cy="4549598"/>
          </a:xfrm>
          <a:prstGeom prst="rect">
            <a:avLst/>
          </a:prstGeom>
          <a:noFill/>
          <a:ln>
            <a:noFill/>
          </a:ln>
        </p:spPr>
      </p:pic>
      <p:sp>
        <p:nvSpPr>
          <p:cNvPr id="788" name="Google Shape;788;p35"/>
          <p:cNvSpPr txBox="1"/>
          <p:nvPr/>
        </p:nvSpPr>
        <p:spPr>
          <a:xfrm>
            <a:off x="3978075" y="548450"/>
            <a:ext cx="3177900" cy="4258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zh-TW" sz="3600">
                <a:solidFill>
                  <a:srgbClr val="274E13"/>
                </a:solidFill>
                <a:latin typeface="Neuton"/>
                <a:ea typeface="Neuton"/>
                <a:cs typeface="Neuton"/>
                <a:sym typeface="Neuton"/>
              </a:rPr>
              <a:t>Q:</a:t>
            </a:r>
            <a:r>
              <a:rPr lang="zh-TW" sz="3200">
                <a:solidFill>
                  <a:srgbClr val="38761D"/>
                </a:solidFill>
                <a:latin typeface="Neuton"/>
                <a:ea typeface="Neuton"/>
                <a:cs typeface="Neuton"/>
                <a:sym typeface="Neuton"/>
              </a:rPr>
              <a:t>幾米公車是風靡台灣的打卡景點，但許多宜蘭人都沒有搭乘的經驗，請問幾米公車是如何進行廣告推廣?</a:t>
            </a:r>
            <a:endParaRPr sz="3200">
              <a:solidFill>
                <a:srgbClr val="38761D"/>
              </a:solidFill>
              <a:latin typeface="Neuton"/>
              <a:ea typeface="Neuton"/>
              <a:cs typeface="Neuton"/>
              <a:sym typeface="Neuton"/>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793" name="Google Shape;793;p36"/>
          <p:cNvSpPr txBox="1"/>
          <p:nvPr/>
        </p:nvSpPr>
        <p:spPr>
          <a:xfrm>
            <a:off x="1269775" y="334775"/>
            <a:ext cx="5284800" cy="34911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zh-TW" sz="3600">
                <a:solidFill>
                  <a:schemeClr val="dk1"/>
                </a:solidFill>
              </a:rPr>
              <a:t>A:</a:t>
            </a:r>
            <a:endParaRPr sz="3600">
              <a:solidFill>
                <a:schemeClr val="dk1"/>
              </a:solidFill>
            </a:endParaRPr>
          </a:p>
          <a:p>
            <a:pPr marL="457200" lvl="0" indent="-457200" algn="l" rtl="0">
              <a:lnSpc>
                <a:spcPct val="200000"/>
              </a:lnSpc>
              <a:spcBef>
                <a:spcPts val="0"/>
              </a:spcBef>
              <a:spcAft>
                <a:spcPts val="0"/>
              </a:spcAft>
              <a:buClr>
                <a:schemeClr val="dk1"/>
              </a:buClr>
              <a:buSzPts val="3600"/>
              <a:buChar char="●"/>
            </a:pPr>
            <a:r>
              <a:rPr lang="zh-TW" sz="3600">
                <a:solidFill>
                  <a:schemeClr val="dk1"/>
                </a:solidFill>
              </a:rPr>
              <a:t>近期結合舊城商圈計畫</a:t>
            </a:r>
            <a:endParaRPr sz="3600">
              <a:solidFill>
                <a:schemeClr val="dk1"/>
              </a:solidFill>
            </a:endParaRPr>
          </a:p>
          <a:p>
            <a:pPr marL="457200" lvl="0" indent="-457200" algn="l" rtl="0">
              <a:lnSpc>
                <a:spcPct val="200000"/>
              </a:lnSpc>
              <a:spcBef>
                <a:spcPts val="0"/>
              </a:spcBef>
              <a:spcAft>
                <a:spcPts val="0"/>
              </a:spcAft>
              <a:buClr>
                <a:schemeClr val="dk1"/>
              </a:buClr>
              <a:buSzPts val="3600"/>
              <a:buChar char="●"/>
            </a:pPr>
            <a:r>
              <a:rPr lang="zh-TW" sz="3600">
                <a:solidFill>
                  <a:schemeClr val="dk1"/>
                </a:solidFill>
              </a:rPr>
              <a:t>做成導覽地圖</a:t>
            </a:r>
            <a:endParaRPr sz="3600">
              <a:solidFill>
                <a:schemeClr val="dk1"/>
              </a:solidFill>
            </a:endParaRPr>
          </a:p>
          <a:p>
            <a:pPr marL="457200" lvl="0" indent="-457200" algn="l" rtl="0">
              <a:lnSpc>
                <a:spcPct val="200000"/>
              </a:lnSpc>
              <a:spcBef>
                <a:spcPts val="0"/>
              </a:spcBef>
              <a:spcAft>
                <a:spcPts val="0"/>
              </a:spcAft>
              <a:buClr>
                <a:schemeClr val="dk1"/>
              </a:buClr>
              <a:buSzPts val="3600"/>
              <a:buChar char="●"/>
            </a:pPr>
            <a:r>
              <a:rPr lang="zh-TW" sz="3600">
                <a:solidFill>
                  <a:schemeClr val="dk1"/>
                </a:solidFill>
              </a:rPr>
              <a:t>刊登新聞報紙</a:t>
            </a:r>
            <a:endParaRPr sz="3600">
              <a:solidFill>
                <a:schemeClr val="dk1"/>
              </a:solidFill>
            </a:endParaRPr>
          </a:p>
          <a:p>
            <a:pPr marL="457200" lvl="0" indent="0" algn="l" rtl="0">
              <a:lnSpc>
                <a:spcPct val="200000"/>
              </a:lnSpc>
              <a:spcBef>
                <a:spcPts val="0"/>
              </a:spcBef>
              <a:spcAft>
                <a:spcPts val="0"/>
              </a:spcAft>
              <a:buNone/>
            </a:pPr>
            <a:endParaRPr sz="3600">
              <a:solidFill>
                <a:schemeClr val="dk1"/>
              </a:solidFill>
            </a:endParaRPr>
          </a:p>
        </p:txBody>
      </p:sp>
      <p:sp>
        <p:nvSpPr>
          <p:cNvPr id="794" name="Google Shape;794;p36"/>
          <p:cNvSpPr txBox="1"/>
          <p:nvPr/>
        </p:nvSpPr>
        <p:spPr>
          <a:xfrm>
            <a:off x="4657226" y="2253479"/>
            <a:ext cx="3520200" cy="2650200"/>
          </a:xfrm>
          <a:prstGeom prst="rect">
            <a:avLst/>
          </a:prstGeom>
          <a:solidFill>
            <a:srgbClr val="000000"/>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highlight>
                <a:srgbClr val="000000"/>
              </a:highlight>
              <a:latin typeface="Neuton"/>
              <a:ea typeface="Neuton"/>
              <a:cs typeface="Neuton"/>
              <a:sym typeface="Neuton"/>
            </a:endParaRPr>
          </a:p>
        </p:txBody>
      </p:sp>
      <p:pic>
        <p:nvPicPr>
          <p:cNvPr id="795" name="Google Shape;795;p36"/>
          <p:cNvPicPr preferRelativeResize="0"/>
          <p:nvPr/>
        </p:nvPicPr>
        <p:blipFill>
          <a:blip r:embed="rId3">
            <a:alphaModFix/>
          </a:blip>
          <a:stretch>
            <a:fillRect/>
          </a:stretch>
        </p:blipFill>
        <p:spPr>
          <a:xfrm rot="-5400000">
            <a:off x="5177524" y="1925509"/>
            <a:ext cx="2479604" cy="3306139"/>
          </a:xfrm>
          <a:prstGeom prst="rect">
            <a:avLst/>
          </a:prstGeom>
          <a:noFill/>
          <a:ln>
            <a:noFill/>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37"/>
          <p:cNvSpPr txBox="1"/>
          <p:nvPr/>
        </p:nvSpPr>
        <p:spPr>
          <a:xfrm>
            <a:off x="558600" y="1591525"/>
            <a:ext cx="8288700" cy="1755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zh-TW" sz="3600">
                <a:solidFill>
                  <a:srgbClr val="274E13"/>
                </a:solidFill>
              </a:rPr>
              <a:t>Q：</a:t>
            </a:r>
            <a:r>
              <a:rPr lang="zh-TW" sz="3000">
                <a:solidFill>
                  <a:srgbClr val="274E13"/>
                </a:solidFill>
              </a:rPr>
              <a:t>幾米公車的停靠站點是怎麼決定的?有沒有想要拓展更多站點?有民眾反映找不到站牌的狀況，該如何改善?</a:t>
            </a:r>
            <a:endParaRPr sz="3000">
              <a:solidFill>
                <a:srgbClr val="274E13"/>
              </a:solidFill>
            </a:endParaRPr>
          </a:p>
          <a:p>
            <a:pPr marL="0" lvl="0" indent="0" algn="l" rtl="0">
              <a:lnSpc>
                <a:spcPct val="115000"/>
              </a:lnSpc>
              <a:spcBef>
                <a:spcPts val="0"/>
              </a:spcBef>
              <a:spcAft>
                <a:spcPts val="0"/>
              </a:spcAft>
              <a:buClr>
                <a:schemeClr val="dk1"/>
              </a:buClr>
              <a:buSzPts val="1100"/>
              <a:buFont typeface="Arial"/>
              <a:buNone/>
            </a:pPr>
            <a:endParaRPr sz="3000">
              <a:solidFill>
                <a:schemeClr val="dk1"/>
              </a:solidFill>
            </a:endParaRPr>
          </a:p>
        </p:txBody>
      </p:sp>
      <p:sp>
        <p:nvSpPr>
          <p:cNvPr id="801" name="Google Shape;801;p37"/>
          <p:cNvSpPr txBox="1"/>
          <p:nvPr/>
        </p:nvSpPr>
        <p:spPr>
          <a:xfrm>
            <a:off x="427650" y="1956525"/>
            <a:ext cx="8550600" cy="285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Neuton"/>
              <a:ea typeface="Neuton"/>
              <a:cs typeface="Neuton"/>
              <a:sym typeface="Neuto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01"/>
                                        </p:tgtEl>
                                        <p:attrNameLst>
                                          <p:attrName>style.visibility</p:attrName>
                                        </p:attrNameLst>
                                      </p:cBhvr>
                                      <p:to>
                                        <p:strVal val="visible"/>
                                      </p:to>
                                    </p:set>
                                    <p:animEffect transition="in" filter="fade">
                                      <p:cBhvr>
                                        <p:cTn id="7" dur="1000"/>
                                        <p:tgtEl>
                                          <p:spTgt spid="8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6" name="Google Shape;806;p38"/>
          <p:cNvSpPr txBox="1"/>
          <p:nvPr/>
        </p:nvSpPr>
        <p:spPr>
          <a:xfrm>
            <a:off x="754500" y="1071750"/>
            <a:ext cx="7635000" cy="3000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zh-TW" sz="3600">
                <a:solidFill>
                  <a:schemeClr val="lt1"/>
                </a:solidFill>
              </a:rPr>
              <a:t>A：</a:t>
            </a:r>
            <a:r>
              <a:rPr lang="zh-TW" sz="3000">
                <a:solidFill>
                  <a:schemeClr val="lt1"/>
                </a:solidFill>
              </a:rPr>
              <a:t>公車的停靠站點是根據搭乘人士的需求與一趟車程的限制訂定的，由於幾米公車是社區巴士，目前無法拓展其他鄉鎮的站點。在今年底會設置標示明顯的新站牌，便可以解決遊客找不到搭乘站牌的問題。</a:t>
            </a:r>
            <a:endParaRPr sz="3000">
              <a:solidFill>
                <a:schemeClr val="lt1"/>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sp>
        <p:nvSpPr>
          <p:cNvPr id="811" name="Google Shape;811;p39"/>
          <p:cNvSpPr txBox="1"/>
          <p:nvPr/>
        </p:nvSpPr>
        <p:spPr>
          <a:xfrm>
            <a:off x="802625" y="553175"/>
            <a:ext cx="4644300" cy="85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TW" sz="3600">
                <a:solidFill>
                  <a:srgbClr val="FFFFFF"/>
                </a:solidFill>
                <a:latin typeface="Neuton"/>
                <a:ea typeface="Neuton"/>
                <a:cs typeface="Neuton"/>
                <a:sym typeface="Neuton"/>
              </a:rPr>
              <a:t>幾米公車面臨的問題</a:t>
            </a:r>
            <a:endParaRPr sz="3600">
              <a:solidFill>
                <a:srgbClr val="FFFFFF"/>
              </a:solidFill>
              <a:latin typeface="Neuton"/>
              <a:ea typeface="Neuton"/>
              <a:cs typeface="Neuton"/>
              <a:sym typeface="Neuton"/>
            </a:endParaRPr>
          </a:p>
        </p:txBody>
      </p:sp>
      <p:sp>
        <p:nvSpPr>
          <p:cNvPr id="812" name="Google Shape;812;p39"/>
          <p:cNvSpPr txBox="1"/>
          <p:nvPr/>
        </p:nvSpPr>
        <p:spPr>
          <a:xfrm>
            <a:off x="802625" y="1539775"/>
            <a:ext cx="5733300" cy="2591400"/>
          </a:xfrm>
          <a:prstGeom prst="rect">
            <a:avLst/>
          </a:prstGeom>
          <a:noFill/>
          <a:ln>
            <a:noFill/>
          </a:ln>
        </p:spPr>
        <p:txBody>
          <a:bodyPr spcFirstLastPara="1" wrap="square" lIns="91425" tIns="91425" rIns="91425" bIns="91425" anchor="t" anchorCtr="0">
            <a:noAutofit/>
          </a:bodyPr>
          <a:lstStyle/>
          <a:p>
            <a:pPr marL="457200" lvl="0" indent="-419100" algn="l" rtl="0">
              <a:lnSpc>
                <a:spcPct val="150000"/>
              </a:lnSpc>
              <a:spcBef>
                <a:spcPts val="0"/>
              </a:spcBef>
              <a:spcAft>
                <a:spcPts val="0"/>
              </a:spcAft>
              <a:buClr>
                <a:srgbClr val="FFFFFF"/>
              </a:buClr>
              <a:buSzPts val="3000"/>
              <a:buFont typeface="Neuton"/>
              <a:buChar char="●"/>
            </a:pPr>
            <a:r>
              <a:rPr lang="zh-TW" sz="3000">
                <a:solidFill>
                  <a:srgbClr val="FFFFFF"/>
                </a:solidFill>
                <a:latin typeface="Neuton"/>
                <a:ea typeface="Neuton"/>
                <a:cs typeface="Neuton"/>
                <a:sym typeface="Neuton"/>
              </a:rPr>
              <a:t>平日公車搭乘人數少</a:t>
            </a:r>
            <a:endParaRPr sz="3000">
              <a:solidFill>
                <a:srgbClr val="FFFFFF"/>
              </a:solidFill>
              <a:latin typeface="Neuton"/>
              <a:ea typeface="Neuton"/>
              <a:cs typeface="Neuton"/>
              <a:sym typeface="Neuton"/>
            </a:endParaRPr>
          </a:p>
          <a:p>
            <a:pPr marL="457200" lvl="0" indent="-419100" algn="l" rtl="0">
              <a:lnSpc>
                <a:spcPct val="150000"/>
              </a:lnSpc>
              <a:spcBef>
                <a:spcPts val="0"/>
              </a:spcBef>
              <a:spcAft>
                <a:spcPts val="0"/>
              </a:spcAft>
              <a:buClr>
                <a:srgbClr val="FFFFFF"/>
              </a:buClr>
              <a:buSzPts val="3000"/>
              <a:buFont typeface="Neuton"/>
              <a:buChar char="●"/>
            </a:pPr>
            <a:r>
              <a:rPr lang="zh-TW" sz="3000">
                <a:solidFill>
                  <a:srgbClr val="FFFFFF"/>
                </a:solidFill>
                <a:latin typeface="Neuton"/>
                <a:ea typeface="Neuton"/>
                <a:cs typeface="Neuton"/>
                <a:sym typeface="Neuton"/>
              </a:rPr>
              <a:t>座位少，等候時間長</a:t>
            </a:r>
            <a:endParaRPr sz="3000">
              <a:solidFill>
                <a:srgbClr val="FFFFFF"/>
              </a:solidFill>
              <a:latin typeface="Neuton"/>
              <a:ea typeface="Neuton"/>
              <a:cs typeface="Neuton"/>
              <a:sym typeface="Neuton"/>
            </a:endParaRPr>
          </a:p>
          <a:p>
            <a:pPr marL="457200" lvl="0" indent="-419100" algn="l" rtl="0">
              <a:lnSpc>
                <a:spcPct val="150000"/>
              </a:lnSpc>
              <a:spcBef>
                <a:spcPts val="0"/>
              </a:spcBef>
              <a:spcAft>
                <a:spcPts val="0"/>
              </a:spcAft>
              <a:buClr>
                <a:srgbClr val="FFFFFF"/>
              </a:buClr>
              <a:buSzPts val="3000"/>
              <a:buFont typeface="Neuton"/>
              <a:buChar char="●"/>
            </a:pPr>
            <a:r>
              <a:rPr lang="zh-TW" sz="3000">
                <a:solidFill>
                  <a:srgbClr val="FFFFFF"/>
                </a:solidFill>
                <a:latin typeface="Neuton"/>
                <a:ea typeface="Neuton"/>
                <a:cs typeface="Neuton"/>
                <a:sym typeface="Neuton"/>
              </a:rPr>
              <a:t>車輛班次少</a:t>
            </a:r>
            <a:endParaRPr sz="3000">
              <a:solidFill>
                <a:srgbClr val="FFFFFF"/>
              </a:solidFill>
              <a:latin typeface="Neuton"/>
              <a:ea typeface="Neuton"/>
              <a:cs typeface="Neuton"/>
              <a:sym typeface="Neuton"/>
            </a:endParaRPr>
          </a:p>
          <a:p>
            <a:pPr marL="457200" lvl="0" indent="-419100" algn="l" rtl="0">
              <a:lnSpc>
                <a:spcPct val="150000"/>
              </a:lnSpc>
              <a:spcBef>
                <a:spcPts val="0"/>
              </a:spcBef>
              <a:spcAft>
                <a:spcPts val="0"/>
              </a:spcAft>
              <a:buClr>
                <a:srgbClr val="FFFFFF"/>
              </a:buClr>
              <a:buSzPts val="3000"/>
              <a:buFont typeface="Neuton"/>
              <a:buChar char="●"/>
            </a:pPr>
            <a:r>
              <a:rPr lang="zh-TW" sz="3000">
                <a:solidFill>
                  <a:srgbClr val="FFFFFF"/>
                </a:solidFill>
                <a:latin typeface="Neuton"/>
                <a:ea typeface="Neuton"/>
                <a:cs typeface="Neuton"/>
                <a:sym typeface="Neuton"/>
              </a:rPr>
              <a:t>只限於宜蘭市內，限制了客源</a:t>
            </a:r>
            <a:endParaRPr sz="3000">
              <a:solidFill>
                <a:srgbClr val="FFFFFF"/>
              </a:solidFill>
              <a:latin typeface="Neuton"/>
              <a:ea typeface="Neuton"/>
              <a:cs typeface="Neuton"/>
              <a:sym typeface="Neuton"/>
            </a:endParaRPr>
          </a:p>
          <a:p>
            <a:pPr marL="0" lvl="0" indent="0" algn="l" rtl="0">
              <a:lnSpc>
                <a:spcPct val="150000"/>
              </a:lnSpc>
              <a:spcBef>
                <a:spcPts val="0"/>
              </a:spcBef>
              <a:spcAft>
                <a:spcPts val="0"/>
              </a:spcAft>
              <a:buNone/>
            </a:pPr>
            <a:endParaRPr sz="3000">
              <a:solidFill>
                <a:srgbClr val="FFFFFF"/>
              </a:solidFill>
              <a:latin typeface="Neuton"/>
              <a:ea typeface="Neuton"/>
              <a:cs typeface="Neuton"/>
              <a:sym typeface="Neuton"/>
            </a:endParaRPr>
          </a:p>
        </p:txBody>
      </p:sp>
      <p:pic>
        <p:nvPicPr>
          <p:cNvPr id="813" name="Google Shape;813;p39"/>
          <p:cNvPicPr preferRelativeResize="0"/>
          <p:nvPr/>
        </p:nvPicPr>
        <p:blipFill>
          <a:blip r:embed="rId3">
            <a:alphaModFix/>
          </a:blip>
          <a:stretch>
            <a:fillRect/>
          </a:stretch>
        </p:blipFill>
        <p:spPr>
          <a:xfrm>
            <a:off x="6535925" y="775975"/>
            <a:ext cx="2029350" cy="33552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gallery dir="l"/>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17"/>
        <p:cNvGrpSpPr/>
        <p:nvPr/>
      </p:nvGrpSpPr>
      <p:grpSpPr>
        <a:xfrm>
          <a:off x="0" y="0"/>
          <a:ext cx="0" cy="0"/>
          <a:chOff x="0" y="0"/>
          <a:chExt cx="0" cy="0"/>
        </a:xfrm>
      </p:grpSpPr>
      <p:sp>
        <p:nvSpPr>
          <p:cNvPr id="818" name="Google Shape;818;p40"/>
          <p:cNvSpPr txBox="1">
            <a:spLocks noGrp="1"/>
          </p:cNvSpPr>
          <p:nvPr>
            <p:ph type="body" idx="4294967295"/>
          </p:nvPr>
        </p:nvSpPr>
        <p:spPr>
          <a:xfrm>
            <a:off x="676700" y="325900"/>
            <a:ext cx="1401900" cy="8199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zh-TW" sz="3600" i="0"/>
              <a:t>結論</a:t>
            </a:r>
            <a:endParaRPr sz="3600" i="0"/>
          </a:p>
        </p:txBody>
      </p:sp>
      <p:sp>
        <p:nvSpPr>
          <p:cNvPr id="819" name="Google Shape;819;p40"/>
          <p:cNvSpPr txBox="1"/>
          <p:nvPr/>
        </p:nvSpPr>
        <p:spPr>
          <a:xfrm>
            <a:off x="1051950" y="1145800"/>
            <a:ext cx="7040100" cy="3231900"/>
          </a:xfrm>
          <a:prstGeom prst="rect">
            <a:avLst/>
          </a:prstGeom>
          <a:noFill/>
          <a:ln>
            <a:noFill/>
          </a:ln>
        </p:spPr>
        <p:txBody>
          <a:bodyPr spcFirstLastPara="1" wrap="square" lIns="91425" tIns="91425" rIns="91425" bIns="91425" anchor="t" anchorCtr="0">
            <a:noAutofit/>
          </a:bodyPr>
          <a:lstStyle/>
          <a:p>
            <a:pPr marL="457200" lvl="0" indent="-393700" algn="l" rtl="0">
              <a:lnSpc>
                <a:spcPct val="130000"/>
              </a:lnSpc>
              <a:spcBef>
                <a:spcPts val="0"/>
              </a:spcBef>
              <a:spcAft>
                <a:spcPts val="0"/>
              </a:spcAft>
              <a:buClr>
                <a:schemeClr val="dk1"/>
              </a:buClr>
              <a:buSzPts val="2600"/>
              <a:buFont typeface="Microsoft JhengHei"/>
              <a:buChar char="●"/>
            </a:pPr>
            <a:r>
              <a:rPr lang="zh-TW" sz="2600">
                <a:solidFill>
                  <a:schemeClr val="dk1"/>
                </a:solidFill>
                <a:latin typeface="Microsoft JhengHei"/>
                <a:ea typeface="Microsoft JhengHei"/>
                <a:cs typeface="Microsoft JhengHei"/>
                <a:sym typeface="Microsoft JhengHei"/>
              </a:rPr>
              <a:t>幾米公車的設置有其觀光效益，目前環繞著宜蘭舊城設立的停靠站點都在宜蘭地方歷史佔有重要地位。</a:t>
            </a:r>
            <a:endParaRPr sz="2600">
              <a:solidFill>
                <a:schemeClr val="dk1"/>
              </a:solidFill>
              <a:latin typeface="Microsoft JhengHei"/>
              <a:ea typeface="Microsoft JhengHei"/>
              <a:cs typeface="Microsoft JhengHei"/>
              <a:sym typeface="Microsoft JhengHei"/>
            </a:endParaRPr>
          </a:p>
          <a:p>
            <a:pPr marL="457200" lvl="0" indent="-393700" algn="l" rtl="0">
              <a:lnSpc>
                <a:spcPct val="130000"/>
              </a:lnSpc>
              <a:spcBef>
                <a:spcPts val="0"/>
              </a:spcBef>
              <a:spcAft>
                <a:spcPts val="0"/>
              </a:spcAft>
              <a:buClr>
                <a:schemeClr val="dk1"/>
              </a:buClr>
              <a:buSzPts val="2600"/>
              <a:buFont typeface="Microsoft JhengHei"/>
              <a:buChar char="●"/>
            </a:pPr>
            <a:r>
              <a:rPr lang="zh-TW" sz="2600">
                <a:solidFill>
                  <a:schemeClr val="dk1"/>
                </a:solidFill>
                <a:latin typeface="Microsoft JhengHei"/>
                <a:ea typeface="Microsoft JhengHei"/>
                <a:cs typeface="Microsoft JhengHei"/>
                <a:sym typeface="Microsoft JhengHei"/>
              </a:rPr>
              <a:t>宜蘭幸福轉運站賦予廢棄建築新生命，其富有童趣的遊樂設施與行動圖書館提升了親子客群的來客率，振興宜蘭地區的觀光產業。</a:t>
            </a:r>
            <a:endParaRPr sz="2600">
              <a:solidFill>
                <a:schemeClr val="dk1"/>
              </a:solidFill>
              <a:latin typeface="Microsoft JhengHei"/>
              <a:ea typeface="Microsoft JhengHei"/>
              <a:cs typeface="Microsoft JhengHei"/>
              <a:sym typeface="Microsoft JhengHei"/>
            </a:endParaRPr>
          </a:p>
          <a:p>
            <a:pPr marL="457200" lvl="0" indent="0" algn="l" rtl="0">
              <a:lnSpc>
                <a:spcPct val="115000"/>
              </a:lnSpc>
              <a:spcBef>
                <a:spcPts val="0"/>
              </a:spcBef>
              <a:spcAft>
                <a:spcPts val="0"/>
              </a:spcAft>
              <a:buNone/>
            </a:pPr>
            <a:endParaRPr sz="2400">
              <a:latin typeface="Microsoft JhengHei"/>
              <a:ea typeface="Microsoft JhengHei"/>
              <a:cs typeface="Microsoft JhengHei"/>
              <a:sym typeface="Microsoft JhengHei"/>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sp>
        <p:nvSpPr>
          <p:cNvPr id="824" name="Google Shape;824;p41"/>
          <p:cNvSpPr txBox="1"/>
          <p:nvPr/>
        </p:nvSpPr>
        <p:spPr>
          <a:xfrm>
            <a:off x="1244975" y="623050"/>
            <a:ext cx="2473500" cy="85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TW" sz="3600">
                <a:latin typeface="Neuton"/>
                <a:ea typeface="Neuton"/>
                <a:cs typeface="Neuton"/>
                <a:sym typeface="Neuton"/>
              </a:rPr>
              <a:t>研究限制</a:t>
            </a:r>
            <a:endParaRPr sz="3600">
              <a:latin typeface="Neuton"/>
              <a:ea typeface="Neuton"/>
              <a:cs typeface="Neuton"/>
              <a:sym typeface="Neuton"/>
            </a:endParaRPr>
          </a:p>
        </p:txBody>
      </p:sp>
      <p:sp>
        <p:nvSpPr>
          <p:cNvPr id="825" name="Google Shape;825;p41"/>
          <p:cNvSpPr txBox="1"/>
          <p:nvPr/>
        </p:nvSpPr>
        <p:spPr>
          <a:xfrm>
            <a:off x="1081125" y="1802925"/>
            <a:ext cx="7338600" cy="2833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zh-TW" sz="3000">
                <a:solidFill>
                  <a:schemeClr val="dk1"/>
                </a:solidFill>
              </a:rPr>
              <a:t>由於時間與空間的限制，我們無法到所有站點訪問遊客，因為安全問題，在訪問司機時也有所限制，因此在資料整合上不盡完整。</a:t>
            </a:r>
            <a:endParaRPr sz="3000">
              <a:latin typeface="Neuton"/>
              <a:ea typeface="Neuton"/>
              <a:cs typeface="Neuton"/>
              <a:sym typeface="Neuton"/>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29"/>
        <p:cNvGrpSpPr/>
        <p:nvPr/>
      </p:nvGrpSpPr>
      <p:grpSpPr>
        <a:xfrm>
          <a:off x="0" y="0"/>
          <a:ext cx="0" cy="0"/>
          <a:chOff x="0" y="0"/>
          <a:chExt cx="0" cy="0"/>
        </a:xfrm>
      </p:grpSpPr>
      <p:sp>
        <p:nvSpPr>
          <p:cNvPr id="830" name="Google Shape;830;p42"/>
          <p:cNvSpPr txBox="1"/>
          <p:nvPr/>
        </p:nvSpPr>
        <p:spPr>
          <a:xfrm>
            <a:off x="2806850" y="1493150"/>
            <a:ext cx="2975100" cy="177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TW" sz="10000">
                <a:solidFill>
                  <a:srgbClr val="FFFFFF"/>
                </a:solidFill>
                <a:latin typeface="Neuton"/>
                <a:ea typeface="Neuton"/>
                <a:cs typeface="Neuton"/>
                <a:sym typeface="Neuton"/>
              </a:rPr>
              <a:t>心得</a:t>
            </a:r>
            <a:endParaRPr sz="10000">
              <a:solidFill>
                <a:srgbClr val="FFFFFF"/>
              </a:solidFill>
              <a:latin typeface="Neuton"/>
              <a:ea typeface="Neuton"/>
              <a:cs typeface="Neuton"/>
              <a:sym typeface="Neuton"/>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16"/>
          <p:cNvSpPr txBox="1"/>
          <p:nvPr/>
        </p:nvSpPr>
        <p:spPr>
          <a:xfrm>
            <a:off x="751125" y="288700"/>
            <a:ext cx="2484900" cy="8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TW" sz="3600" b="1">
                <a:solidFill>
                  <a:srgbClr val="274E13"/>
                </a:solidFill>
                <a:latin typeface="Neuton"/>
                <a:ea typeface="Neuton"/>
                <a:cs typeface="Neuton"/>
                <a:sym typeface="Neuton"/>
              </a:rPr>
              <a:t>研究動機</a:t>
            </a:r>
            <a:endParaRPr sz="3600" b="1">
              <a:solidFill>
                <a:srgbClr val="274E13"/>
              </a:solidFill>
              <a:latin typeface="Neuton"/>
              <a:ea typeface="Neuton"/>
              <a:cs typeface="Neuton"/>
              <a:sym typeface="Neuton"/>
            </a:endParaRPr>
          </a:p>
        </p:txBody>
      </p:sp>
      <p:sp>
        <p:nvSpPr>
          <p:cNvPr id="657" name="Google Shape;657;p16"/>
          <p:cNvSpPr txBox="1"/>
          <p:nvPr/>
        </p:nvSpPr>
        <p:spPr>
          <a:xfrm>
            <a:off x="813750" y="1027350"/>
            <a:ext cx="7685100" cy="3231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zh-TW" sz="3000">
                <a:solidFill>
                  <a:srgbClr val="38761D"/>
                </a:solidFill>
                <a:latin typeface="DFKai-SB"/>
                <a:ea typeface="DFKai-SB"/>
                <a:cs typeface="DFKai-SB"/>
                <a:sym typeface="DFKai-SB"/>
              </a:rPr>
              <a:t>研究者江佳怡在一次全家搭乘幾米公車旅遊時，對幾米公車的營運與站點設計產生興趣，而身為公車族的研究者劉萱杰則是在搭公車經過幸福轉運站時，對其公共設施及精美的裝置藝術感到好奇，因此兩人取得共識，展開研究。</a:t>
            </a:r>
            <a:endParaRPr sz="3000">
              <a:solidFill>
                <a:srgbClr val="38761D"/>
              </a:solidFill>
              <a:latin typeface="DFKai-SB"/>
              <a:ea typeface="DFKai-SB"/>
              <a:cs typeface="DFKai-SB"/>
              <a:sym typeface="DFKai-SB"/>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34"/>
        <p:cNvGrpSpPr/>
        <p:nvPr/>
      </p:nvGrpSpPr>
      <p:grpSpPr>
        <a:xfrm>
          <a:off x="0" y="0"/>
          <a:ext cx="0" cy="0"/>
          <a:chOff x="0" y="0"/>
          <a:chExt cx="0" cy="0"/>
        </a:xfrm>
      </p:grpSpPr>
      <p:sp>
        <p:nvSpPr>
          <p:cNvPr id="835" name="Google Shape;835;p43"/>
          <p:cNvSpPr txBox="1">
            <a:spLocks noGrp="1"/>
          </p:cNvSpPr>
          <p:nvPr>
            <p:ph type="title"/>
          </p:nvPr>
        </p:nvSpPr>
        <p:spPr>
          <a:xfrm>
            <a:off x="1384875" y="603425"/>
            <a:ext cx="229140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zh-TW" sz="3600"/>
              <a:t>分工表</a:t>
            </a:r>
            <a:endParaRPr sz="3600"/>
          </a:p>
        </p:txBody>
      </p:sp>
      <p:sp>
        <p:nvSpPr>
          <p:cNvPr id="836" name="Google Shape;836;p43"/>
          <p:cNvSpPr txBox="1"/>
          <p:nvPr/>
        </p:nvSpPr>
        <p:spPr>
          <a:xfrm>
            <a:off x="471825" y="1460825"/>
            <a:ext cx="7651500" cy="3000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200">
              <a:solidFill>
                <a:schemeClr val="dk1"/>
              </a:solidFill>
            </a:endParaRPr>
          </a:p>
          <a:p>
            <a:pPr marL="0" lvl="0" indent="0" algn="l" rtl="0">
              <a:lnSpc>
                <a:spcPct val="115000"/>
              </a:lnSpc>
              <a:spcBef>
                <a:spcPts val="0"/>
              </a:spcBef>
              <a:spcAft>
                <a:spcPts val="0"/>
              </a:spcAft>
              <a:buNone/>
            </a:pPr>
            <a:r>
              <a:rPr lang="zh-TW" sz="3600">
                <a:solidFill>
                  <a:srgbClr val="274E13"/>
                </a:solidFill>
              </a:rPr>
              <a:t>江佳怡：簡報美編、設計</a:t>
            </a:r>
            <a:endParaRPr sz="3600">
              <a:solidFill>
                <a:srgbClr val="274E13"/>
              </a:solidFill>
            </a:endParaRPr>
          </a:p>
          <a:p>
            <a:pPr marL="0" lvl="0" indent="0" algn="l" rtl="0">
              <a:lnSpc>
                <a:spcPct val="115000"/>
              </a:lnSpc>
              <a:spcBef>
                <a:spcPts val="0"/>
              </a:spcBef>
              <a:spcAft>
                <a:spcPts val="0"/>
              </a:spcAft>
              <a:buNone/>
            </a:pPr>
            <a:r>
              <a:rPr lang="zh-TW" sz="3600">
                <a:solidFill>
                  <a:srgbClr val="274E13"/>
                </a:solidFill>
              </a:rPr>
              <a:t>劉萱杰：文字統整、繕打</a:t>
            </a:r>
            <a:endParaRPr sz="3600">
              <a:solidFill>
                <a:srgbClr val="274E13"/>
              </a:solidFill>
            </a:endParaRPr>
          </a:p>
          <a:p>
            <a:pPr marL="0" lvl="0" indent="0" algn="l" rtl="0">
              <a:lnSpc>
                <a:spcPct val="115000"/>
              </a:lnSpc>
              <a:spcBef>
                <a:spcPts val="0"/>
              </a:spcBef>
              <a:spcAft>
                <a:spcPts val="0"/>
              </a:spcAft>
              <a:buNone/>
            </a:pPr>
            <a:r>
              <a:rPr lang="zh-TW" sz="3600">
                <a:solidFill>
                  <a:srgbClr val="274E13"/>
                </a:solidFill>
              </a:rPr>
              <a:t>共同：查找資料、實地考察、訪問、拍照</a:t>
            </a:r>
            <a:endParaRPr sz="3600">
              <a:solidFill>
                <a:srgbClr val="274E13"/>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sp>
        <p:nvSpPr>
          <p:cNvPr id="841" name="Google Shape;841;p44"/>
          <p:cNvSpPr txBox="1">
            <a:spLocks noGrp="1"/>
          </p:cNvSpPr>
          <p:nvPr>
            <p:ph type="ctrTitle"/>
          </p:nvPr>
        </p:nvSpPr>
        <p:spPr>
          <a:xfrm>
            <a:off x="2192225" y="1991825"/>
            <a:ext cx="4759500" cy="115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zh-TW"/>
              <a:t>Thank You</a:t>
            </a:r>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Google Shape;662;p17"/>
          <p:cNvSpPr txBox="1"/>
          <p:nvPr/>
        </p:nvSpPr>
        <p:spPr>
          <a:xfrm>
            <a:off x="556950" y="376750"/>
            <a:ext cx="2113200" cy="85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TW" sz="3600">
                <a:solidFill>
                  <a:srgbClr val="FFFFFF"/>
                </a:solidFill>
                <a:latin typeface="Neuton"/>
                <a:ea typeface="Neuton"/>
                <a:cs typeface="Neuton"/>
                <a:sym typeface="Neuton"/>
              </a:rPr>
              <a:t>研究方法</a:t>
            </a:r>
            <a:endParaRPr sz="3600">
              <a:solidFill>
                <a:srgbClr val="FFFFFF"/>
              </a:solidFill>
              <a:latin typeface="Neuton"/>
              <a:ea typeface="Neuton"/>
              <a:cs typeface="Neuton"/>
              <a:sym typeface="Neuton"/>
            </a:endParaRPr>
          </a:p>
        </p:txBody>
      </p:sp>
      <p:sp>
        <p:nvSpPr>
          <p:cNvPr id="663" name="Google Shape;663;p17"/>
          <p:cNvSpPr txBox="1"/>
          <p:nvPr/>
        </p:nvSpPr>
        <p:spPr>
          <a:xfrm>
            <a:off x="1538225" y="1623750"/>
            <a:ext cx="6413100" cy="2034600"/>
          </a:xfrm>
          <a:prstGeom prst="rect">
            <a:avLst/>
          </a:prstGeom>
          <a:noFill/>
          <a:ln>
            <a:noFill/>
          </a:ln>
        </p:spPr>
        <p:txBody>
          <a:bodyPr spcFirstLastPara="1" wrap="square" lIns="91425" tIns="91425" rIns="91425" bIns="91425" anchor="t" anchorCtr="0">
            <a:noAutofit/>
          </a:bodyPr>
          <a:lstStyle/>
          <a:p>
            <a:pPr marL="457200" lvl="0" indent="-419100" algn="l" rtl="0">
              <a:lnSpc>
                <a:spcPct val="150000"/>
              </a:lnSpc>
              <a:spcBef>
                <a:spcPts val="0"/>
              </a:spcBef>
              <a:spcAft>
                <a:spcPts val="0"/>
              </a:spcAft>
              <a:buClr>
                <a:srgbClr val="274E13"/>
              </a:buClr>
              <a:buSzPts val="3000"/>
              <a:buChar char="●"/>
            </a:pPr>
            <a:r>
              <a:rPr lang="zh-TW" sz="3000">
                <a:solidFill>
                  <a:srgbClr val="274E13"/>
                </a:solidFill>
              </a:rPr>
              <a:t>上網查找資料</a:t>
            </a:r>
            <a:endParaRPr sz="3000">
              <a:solidFill>
                <a:srgbClr val="274E13"/>
              </a:solidFill>
            </a:endParaRPr>
          </a:p>
          <a:p>
            <a:pPr marL="457200" lvl="0" indent="-419100" algn="l" rtl="0">
              <a:lnSpc>
                <a:spcPct val="150000"/>
              </a:lnSpc>
              <a:spcBef>
                <a:spcPts val="0"/>
              </a:spcBef>
              <a:spcAft>
                <a:spcPts val="0"/>
              </a:spcAft>
              <a:buClr>
                <a:srgbClr val="274E13"/>
              </a:buClr>
              <a:buSzPts val="3000"/>
              <a:buChar char="●"/>
            </a:pPr>
            <a:r>
              <a:rPr lang="zh-TW" sz="3000">
                <a:solidFill>
                  <a:srgbClr val="274E13"/>
                </a:solidFill>
              </a:rPr>
              <a:t>實地踏查</a:t>
            </a:r>
            <a:endParaRPr sz="3000">
              <a:solidFill>
                <a:srgbClr val="274E13"/>
              </a:solidFill>
            </a:endParaRPr>
          </a:p>
          <a:p>
            <a:pPr marL="457200" lvl="0" indent="-419100" algn="l" rtl="0">
              <a:lnSpc>
                <a:spcPct val="150000"/>
              </a:lnSpc>
              <a:spcBef>
                <a:spcPts val="0"/>
              </a:spcBef>
              <a:spcAft>
                <a:spcPts val="0"/>
              </a:spcAft>
              <a:buClr>
                <a:srgbClr val="274E13"/>
              </a:buClr>
              <a:buSzPts val="3000"/>
              <a:buChar char="●"/>
            </a:pPr>
            <a:r>
              <a:rPr lang="zh-TW" sz="3000">
                <a:solidFill>
                  <a:srgbClr val="274E13"/>
                </a:solidFill>
              </a:rPr>
              <a:t>訪問公車司機與市公所承辦人員</a:t>
            </a:r>
            <a:endParaRPr sz="3000">
              <a:solidFill>
                <a:srgbClr val="274E13"/>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pic>
        <p:nvPicPr>
          <p:cNvPr id="668" name="Google Shape;668;p18"/>
          <p:cNvPicPr preferRelativeResize="0"/>
          <p:nvPr/>
        </p:nvPicPr>
        <p:blipFill rotWithShape="1">
          <a:blip r:embed="rId3">
            <a:alphaModFix amt="38000"/>
          </a:blip>
          <a:srcRect t="14759" r="11473" b="8371"/>
          <a:stretch/>
        </p:blipFill>
        <p:spPr>
          <a:xfrm>
            <a:off x="0" y="-217089"/>
            <a:ext cx="9144001" cy="5955042"/>
          </a:xfrm>
          <a:prstGeom prst="rect">
            <a:avLst/>
          </a:prstGeom>
          <a:noFill/>
          <a:ln>
            <a:noFill/>
          </a:ln>
        </p:spPr>
      </p:pic>
      <p:sp>
        <p:nvSpPr>
          <p:cNvPr id="669" name="Google Shape;669;p18"/>
          <p:cNvSpPr txBox="1">
            <a:spLocks noGrp="1"/>
          </p:cNvSpPr>
          <p:nvPr>
            <p:ph type="body" idx="4294967295"/>
          </p:nvPr>
        </p:nvSpPr>
        <p:spPr>
          <a:xfrm>
            <a:off x="1691825" y="2188575"/>
            <a:ext cx="5484000" cy="17067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zh-TW" sz="4800" b="1" i="1">
                <a:solidFill>
                  <a:srgbClr val="0C343D"/>
                </a:solidFill>
              </a:rPr>
              <a:t>幸福轉運站</a:t>
            </a:r>
            <a:endParaRPr sz="4800" b="1" i="1">
              <a:solidFill>
                <a:srgbClr val="0C343D"/>
              </a:solidFill>
            </a:endParaRPr>
          </a:p>
          <a:p>
            <a:pPr marL="0" lvl="0" indent="0" algn="l" rtl="0">
              <a:spcBef>
                <a:spcPts val="600"/>
              </a:spcBef>
              <a:spcAft>
                <a:spcPts val="0"/>
              </a:spcAft>
              <a:buNone/>
            </a:pPr>
            <a:r>
              <a:rPr lang="zh-TW" sz="4800" b="1" i="1">
                <a:solidFill>
                  <a:srgbClr val="0C343D"/>
                </a:solidFill>
              </a:rPr>
              <a:t>             </a:t>
            </a:r>
            <a:r>
              <a:rPr lang="zh-TW" sz="3600" b="1" i="1">
                <a:solidFill>
                  <a:srgbClr val="0C343D"/>
                </a:solidFill>
              </a:rPr>
              <a:t>實地參訪考察</a:t>
            </a:r>
            <a:endParaRPr sz="3600" b="1" i="1">
              <a:solidFill>
                <a:srgbClr val="0C343D"/>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19"/>
          <p:cNvSpPr txBox="1">
            <a:spLocks noGrp="1"/>
          </p:cNvSpPr>
          <p:nvPr>
            <p:ph type="title"/>
          </p:nvPr>
        </p:nvSpPr>
        <p:spPr>
          <a:xfrm>
            <a:off x="4572000" y="539400"/>
            <a:ext cx="2353800" cy="694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zh-TW"/>
              <a:t>  </a:t>
            </a:r>
            <a:r>
              <a:rPr lang="zh-TW">
                <a:solidFill>
                  <a:srgbClr val="93B770"/>
                </a:solidFill>
              </a:rPr>
              <a:t>幸福</a:t>
            </a:r>
            <a:r>
              <a:rPr lang="zh-TW"/>
              <a:t>轉運站</a:t>
            </a:r>
            <a:endParaRPr/>
          </a:p>
        </p:txBody>
      </p:sp>
      <p:sp>
        <p:nvSpPr>
          <p:cNvPr id="675" name="Google Shape;675;p19"/>
          <p:cNvSpPr txBox="1"/>
          <p:nvPr/>
        </p:nvSpPr>
        <p:spPr>
          <a:xfrm>
            <a:off x="4879800" y="1213950"/>
            <a:ext cx="2289000" cy="366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TW" sz="2800">
                <a:solidFill>
                  <a:srgbClr val="134F5C"/>
                </a:solidFill>
                <a:latin typeface="Neuton"/>
                <a:ea typeface="Neuton"/>
                <a:cs typeface="Neuton"/>
                <a:sym typeface="Neuton"/>
              </a:rPr>
              <a:t>以前是國光客運的閒置空間，後來改建為幸福轉運站。</a:t>
            </a:r>
            <a:endParaRPr sz="2800">
              <a:solidFill>
                <a:srgbClr val="134F5C"/>
              </a:solidFill>
              <a:latin typeface="Neuton"/>
              <a:ea typeface="Neuton"/>
              <a:cs typeface="Neuton"/>
              <a:sym typeface="Neuton"/>
            </a:endParaRPr>
          </a:p>
          <a:p>
            <a:pPr marL="0" lvl="0" indent="0" algn="l" rtl="0">
              <a:spcBef>
                <a:spcPts val="0"/>
              </a:spcBef>
              <a:spcAft>
                <a:spcPts val="0"/>
              </a:spcAft>
              <a:buNone/>
            </a:pPr>
            <a:r>
              <a:rPr lang="zh-TW" sz="2800">
                <a:solidFill>
                  <a:srgbClr val="134F5C"/>
                </a:solidFill>
                <a:latin typeface="Neuton"/>
                <a:ea typeface="Neuton"/>
                <a:cs typeface="Neuton"/>
                <a:sym typeface="Neuton"/>
              </a:rPr>
              <a:t>以《忘記親一下》作為主題。</a:t>
            </a:r>
            <a:endParaRPr sz="2800">
              <a:solidFill>
                <a:srgbClr val="134F5C"/>
              </a:solidFill>
              <a:latin typeface="Neuton"/>
              <a:ea typeface="Neuton"/>
              <a:cs typeface="Neuton"/>
              <a:sym typeface="Neuton"/>
            </a:endParaRPr>
          </a:p>
        </p:txBody>
      </p:sp>
      <p:pic>
        <p:nvPicPr>
          <p:cNvPr id="676" name="Google Shape;676;p19"/>
          <p:cNvPicPr preferRelativeResize="0"/>
          <p:nvPr/>
        </p:nvPicPr>
        <p:blipFill>
          <a:blip r:embed="rId3">
            <a:alphaModFix/>
          </a:blip>
          <a:stretch>
            <a:fillRect/>
          </a:stretch>
        </p:blipFill>
        <p:spPr>
          <a:xfrm>
            <a:off x="1239100" y="539397"/>
            <a:ext cx="3250974" cy="433465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push/>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pic>
        <p:nvPicPr>
          <p:cNvPr id="681" name="Google Shape;681;p20"/>
          <p:cNvPicPr preferRelativeResize="0"/>
          <p:nvPr/>
        </p:nvPicPr>
        <p:blipFill>
          <a:blip r:embed="rId3">
            <a:alphaModFix/>
          </a:blip>
          <a:stretch>
            <a:fillRect/>
          </a:stretch>
        </p:blipFill>
        <p:spPr>
          <a:xfrm>
            <a:off x="1429312" y="1480900"/>
            <a:ext cx="4318877" cy="3239150"/>
          </a:xfrm>
          <a:prstGeom prst="rect">
            <a:avLst/>
          </a:prstGeom>
          <a:noFill/>
          <a:ln>
            <a:noFill/>
          </a:ln>
        </p:spPr>
      </p:pic>
      <p:sp>
        <p:nvSpPr>
          <p:cNvPr id="682" name="Google Shape;682;p20"/>
          <p:cNvSpPr txBox="1"/>
          <p:nvPr/>
        </p:nvSpPr>
        <p:spPr>
          <a:xfrm>
            <a:off x="1366350" y="587050"/>
            <a:ext cx="4444800" cy="72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TW" sz="3600">
                <a:solidFill>
                  <a:srgbClr val="134F5C"/>
                </a:solidFill>
                <a:latin typeface="Neuton"/>
                <a:ea typeface="Neuton"/>
                <a:cs typeface="Neuton"/>
                <a:sym typeface="Neuton"/>
              </a:rPr>
              <a:t>孩子們的天堂遊樂區</a:t>
            </a:r>
            <a:endParaRPr sz="3600">
              <a:solidFill>
                <a:srgbClr val="134F5C"/>
              </a:solidFill>
              <a:latin typeface="Neuton"/>
              <a:ea typeface="Neuton"/>
              <a:cs typeface="Neuton"/>
              <a:sym typeface="Neuton"/>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pic>
        <p:nvPicPr>
          <p:cNvPr id="687" name="Google Shape;687;p21"/>
          <p:cNvPicPr preferRelativeResize="0"/>
          <p:nvPr/>
        </p:nvPicPr>
        <p:blipFill>
          <a:blip r:embed="rId3">
            <a:alphaModFix/>
          </a:blip>
          <a:stretch>
            <a:fillRect/>
          </a:stretch>
        </p:blipFill>
        <p:spPr>
          <a:xfrm>
            <a:off x="1041313" y="872950"/>
            <a:ext cx="3010573" cy="4014098"/>
          </a:xfrm>
          <a:prstGeom prst="rect">
            <a:avLst/>
          </a:prstGeom>
          <a:noFill/>
          <a:ln>
            <a:noFill/>
          </a:ln>
        </p:spPr>
      </p:pic>
      <p:sp>
        <p:nvSpPr>
          <p:cNvPr id="688" name="Google Shape;688;p21"/>
          <p:cNvSpPr txBox="1"/>
          <p:nvPr/>
        </p:nvSpPr>
        <p:spPr>
          <a:xfrm>
            <a:off x="4051863" y="556325"/>
            <a:ext cx="2880900" cy="1289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zh-TW" sz="3000">
                <a:solidFill>
                  <a:srgbClr val="134F5C"/>
                </a:solidFill>
                <a:latin typeface="Neuton"/>
                <a:ea typeface="Neuton"/>
                <a:cs typeface="Neuton"/>
                <a:sym typeface="Neuton"/>
              </a:rPr>
              <a:t>紀念品區</a:t>
            </a:r>
            <a:endParaRPr sz="3000">
              <a:solidFill>
                <a:srgbClr val="134F5C"/>
              </a:solidFill>
              <a:latin typeface="Neuton"/>
              <a:ea typeface="Neuton"/>
              <a:cs typeface="Neuton"/>
              <a:sym typeface="Neuton"/>
            </a:endParaRPr>
          </a:p>
          <a:p>
            <a:pPr marL="0" lvl="0" indent="0" algn="ctr" rtl="0">
              <a:spcBef>
                <a:spcPts val="0"/>
              </a:spcBef>
              <a:spcAft>
                <a:spcPts val="0"/>
              </a:spcAft>
              <a:buNone/>
            </a:pPr>
            <a:r>
              <a:rPr lang="zh-TW" sz="3000">
                <a:solidFill>
                  <a:srgbClr val="134F5C"/>
                </a:solidFill>
                <a:latin typeface="Neuton"/>
                <a:ea typeface="Neuton"/>
                <a:cs typeface="Neuton"/>
                <a:sym typeface="Neuton"/>
              </a:rPr>
              <a:t>幾米系列商品</a:t>
            </a:r>
            <a:endParaRPr sz="3000">
              <a:solidFill>
                <a:srgbClr val="134F5C"/>
              </a:solidFill>
              <a:latin typeface="Neuton"/>
              <a:ea typeface="Neuton"/>
              <a:cs typeface="Neuton"/>
              <a:sym typeface="Neuton"/>
            </a:endParaRPr>
          </a:p>
        </p:txBody>
      </p:sp>
      <p:pic>
        <p:nvPicPr>
          <p:cNvPr id="689" name="Google Shape;689;p21"/>
          <p:cNvPicPr preferRelativeResize="0"/>
          <p:nvPr/>
        </p:nvPicPr>
        <p:blipFill>
          <a:blip r:embed="rId4">
            <a:alphaModFix/>
          </a:blip>
          <a:stretch>
            <a:fillRect/>
          </a:stretch>
        </p:blipFill>
        <p:spPr>
          <a:xfrm>
            <a:off x="4437755" y="1749773"/>
            <a:ext cx="2352952" cy="3137279"/>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Google Shape;694;p22"/>
          <p:cNvSpPr txBox="1">
            <a:spLocks noGrp="1"/>
          </p:cNvSpPr>
          <p:nvPr>
            <p:ph type="title"/>
          </p:nvPr>
        </p:nvSpPr>
        <p:spPr>
          <a:xfrm>
            <a:off x="583325" y="282625"/>
            <a:ext cx="650790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zh-TW"/>
              <a:t>身心障礙友善咖啡廳及視障按摩小站</a:t>
            </a:r>
            <a:endParaRPr/>
          </a:p>
        </p:txBody>
      </p:sp>
      <p:pic>
        <p:nvPicPr>
          <p:cNvPr id="695" name="Google Shape;695;p22"/>
          <p:cNvPicPr preferRelativeResize="0"/>
          <p:nvPr/>
        </p:nvPicPr>
        <p:blipFill>
          <a:blip r:embed="rId3">
            <a:alphaModFix/>
          </a:blip>
          <a:stretch>
            <a:fillRect/>
          </a:stretch>
        </p:blipFill>
        <p:spPr>
          <a:xfrm>
            <a:off x="1072650" y="1055950"/>
            <a:ext cx="2151048" cy="3872305"/>
          </a:xfrm>
          <a:prstGeom prst="rect">
            <a:avLst/>
          </a:prstGeom>
          <a:noFill/>
          <a:ln>
            <a:noFill/>
          </a:ln>
        </p:spPr>
      </p:pic>
      <p:sp>
        <p:nvSpPr>
          <p:cNvPr id="696" name="Google Shape;696;p22"/>
          <p:cNvSpPr txBox="1"/>
          <p:nvPr/>
        </p:nvSpPr>
        <p:spPr>
          <a:xfrm>
            <a:off x="3752100" y="1186850"/>
            <a:ext cx="3142200" cy="361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TW" sz="2800">
                <a:latin typeface="Neuton"/>
                <a:ea typeface="Neuton"/>
                <a:cs typeface="Neuton"/>
                <a:sym typeface="Neuton"/>
              </a:rPr>
              <a:t>幸福轉運站不只有拍照打卡的功能，更是和社福機構合作，推出了提供身心障礙者工作機會的咖啡廳及按摩站，推動觀 光的同時更兼顧公益。</a:t>
            </a:r>
            <a:endParaRPr sz="2800">
              <a:latin typeface="Neuton"/>
              <a:ea typeface="Neuton"/>
              <a:cs typeface="Neuton"/>
              <a:sym typeface="Neuton"/>
            </a:endParaRPr>
          </a:p>
          <a:p>
            <a:pPr marL="0" lvl="0" indent="0" algn="l" rtl="0">
              <a:spcBef>
                <a:spcPts val="0"/>
              </a:spcBef>
              <a:spcAft>
                <a:spcPts val="0"/>
              </a:spcAft>
              <a:buNone/>
            </a:pPr>
            <a:endParaRPr sz="2400">
              <a:latin typeface="Neuton"/>
              <a:ea typeface="Neuton"/>
              <a:cs typeface="Neuton"/>
              <a:sym typeface="Neuton"/>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Ceres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810</Words>
  <Application>Microsoft Office PowerPoint</Application>
  <PresentationFormat>如螢幕大小 (16:9)</PresentationFormat>
  <Paragraphs>104</Paragraphs>
  <Slides>31</Slides>
  <Notes>31</Notes>
  <HiddenSlides>0</HiddenSlides>
  <MMClips>0</MMClips>
  <ScaleCrop>false</ScaleCrop>
  <HeadingPairs>
    <vt:vector size="6" baseType="variant">
      <vt:variant>
        <vt:lpstr>使用字型</vt:lpstr>
      </vt:variant>
      <vt:variant>
        <vt:i4>6</vt:i4>
      </vt:variant>
      <vt:variant>
        <vt:lpstr>佈景主題</vt:lpstr>
      </vt:variant>
      <vt:variant>
        <vt:i4>1</vt:i4>
      </vt:variant>
      <vt:variant>
        <vt:lpstr>投影片標題</vt:lpstr>
      </vt:variant>
      <vt:variant>
        <vt:i4>31</vt:i4>
      </vt:variant>
    </vt:vector>
  </HeadingPairs>
  <TitlesOfParts>
    <vt:vector size="38" baseType="lpstr">
      <vt:lpstr>Arial</vt:lpstr>
      <vt:lpstr>新細明體</vt:lpstr>
      <vt:lpstr>Microsoft JhengHei</vt:lpstr>
      <vt:lpstr>Neuton</vt:lpstr>
      <vt:lpstr>Yellowtail</vt:lpstr>
      <vt:lpstr>DFKai-SB</vt:lpstr>
      <vt:lpstr>Ceres template</vt:lpstr>
      <vt:lpstr> 幸福轉運站與幾米公車探訪                     ──  穿梭在巷弄間的                                        異想世界</vt:lpstr>
      <vt:lpstr>目錄</vt:lpstr>
      <vt:lpstr>PowerPoint 簡報</vt:lpstr>
      <vt:lpstr>PowerPoint 簡報</vt:lpstr>
      <vt:lpstr>PowerPoint 簡報</vt:lpstr>
      <vt:lpstr>  幸福轉運站</vt:lpstr>
      <vt:lpstr>PowerPoint 簡報</vt:lpstr>
      <vt:lpstr>PowerPoint 簡報</vt:lpstr>
      <vt:lpstr>身心障礙友善咖啡廳及視障按摩小站</vt:lpstr>
      <vt:lpstr>PowerPoint 簡報</vt:lpstr>
      <vt:lpstr>PowerPoint 簡報</vt:lpstr>
      <vt:lpstr>PowerPoint 簡報</vt:lpstr>
      <vt:lpstr>PowerPoint 簡報</vt:lpstr>
      <vt:lpstr>PowerPoint 簡報</vt:lpstr>
      <vt:lpstr>幾米公車（實際搭乘）</vt:lpstr>
      <vt:lpstr>幾米公車</vt:lpstr>
      <vt:lpstr>大家不熟的大小事</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分工表</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幸福轉運站與幾米公車探訪                     ──  穿梭在巷弄間的                                        異想世界</dc:title>
  <cp:lastModifiedBy>Administrator</cp:lastModifiedBy>
  <cp:revision>1</cp:revision>
  <dcterms:modified xsi:type="dcterms:W3CDTF">2019-12-11T01:00:26Z</dcterms:modified>
</cp:coreProperties>
</file>