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6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8BF6"/>
    <a:srgbClr val="1BCDE5"/>
    <a:srgbClr val="FD49B4"/>
    <a:srgbClr val="FE90D1"/>
    <a:srgbClr val="0882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98" autoAdjust="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10940476_575150809286915_5096176221985790011_n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928670"/>
            <a:ext cx="9144000" cy="5000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500174"/>
            <a:ext cx="8929718" cy="1470025"/>
          </a:xfrm>
        </p:spPr>
        <p:txBody>
          <a:bodyPr>
            <a:noAutofit/>
          </a:bodyPr>
          <a:lstStyle/>
          <a:p>
            <a:r>
              <a:rPr lang="zh-TW" altLang="en-US" sz="4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人文行動考察</a:t>
            </a:r>
            <a:r>
              <a:rPr lang="en-US" altLang="zh-TW" sz="4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宜蘭領袖發展協會</a:t>
            </a:r>
            <a:endParaRPr lang="zh-TW" altLang="en-US" sz="48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00364" y="4500570"/>
            <a:ext cx="3786214" cy="150019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TW" altLang="en-US" b="1" i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  <a:cs typeface="微軟正黑體 Light" pitchFamily="34" charset="-120"/>
              </a:rPr>
              <a:t>組員</a:t>
            </a:r>
            <a:r>
              <a:rPr lang="en-US" altLang="zh-TW" b="1" i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  <a:cs typeface="微軟正黑體 Light" pitchFamily="34" charset="-120"/>
              </a:rPr>
              <a:t>:20107</a:t>
            </a:r>
            <a:r>
              <a:rPr lang="zh-TW" altLang="en-US" b="1" i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  <a:cs typeface="微軟正黑體 Light" pitchFamily="34" charset="-120"/>
              </a:rPr>
              <a:t>李欣宜</a:t>
            </a:r>
            <a:endParaRPr lang="en-US" altLang="zh-TW" b="1" i="1" dirty="0" smtClean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  <a:cs typeface="微軟正黑體 Light" pitchFamily="34" charset="-120"/>
            </a:endParaRPr>
          </a:p>
          <a:p>
            <a:pPr algn="l"/>
            <a:r>
              <a:rPr lang="zh-TW" altLang="en-US" b="1" i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  <a:cs typeface="微軟正黑體 Light" pitchFamily="34" charset="-120"/>
              </a:rPr>
              <a:t>         </a:t>
            </a:r>
            <a:r>
              <a:rPr lang="en-US" altLang="zh-TW" b="1" i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  <a:cs typeface="微軟正黑體 Light" pitchFamily="34" charset="-120"/>
              </a:rPr>
              <a:t>20801</a:t>
            </a:r>
            <a:r>
              <a:rPr lang="zh-TW" altLang="en-US" b="1" i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  <a:cs typeface="微軟正黑體 Light" pitchFamily="34" charset="-120"/>
              </a:rPr>
              <a:t>石詠瑄</a:t>
            </a:r>
            <a:endParaRPr lang="en-US" altLang="zh-TW" b="1" i="1" dirty="0" smtClean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  <a:cs typeface="微軟正黑體 Light" pitchFamily="34" charset="-120"/>
            </a:endParaRPr>
          </a:p>
          <a:p>
            <a:pPr algn="l"/>
            <a:r>
              <a:rPr lang="zh-TW" altLang="en-US" b="1" i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  <a:cs typeface="微軟正黑體 Light" pitchFamily="34" charset="-120"/>
              </a:rPr>
              <a:t>         </a:t>
            </a:r>
            <a:r>
              <a:rPr lang="en-US" altLang="zh-TW" b="1" i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  <a:cs typeface="微軟正黑體 Light" pitchFamily="34" charset="-120"/>
              </a:rPr>
              <a:t>20832</a:t>
            </a:r>
            <a:r>
              <a:rPr lang="zh-TW" altLang="en-US" b="1" i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  <a:cs typeface="微軟正黑體 Light" pitchFamily="34" charset="-120"/>
              </a:rPr>
              <a:t>陳姿山文</a:t>
            </a:r>
            <a:endParaRPr lang="zh-TW" altLang="en-US" b="1" i="1" dirty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  <a:cs typeface="微軟正黑體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後續發展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心得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10940476_575150809286915_5096176221985790011_n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1142984"/>
            <a:ext cx="9144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目錄</a:t>
            </a:r>
            <a:endParaRPr lang="zh-TW" altLang="en-US" sz="48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緣起</a:t>
            </a:r>
            <a:r>
              <a:rPr lang="en-US" altLang="zh-TW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&amp;</a:t>
            </a:r>
            <a:r>
              <a:rPr lang="zh-TW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動機</a:t>
            </a:r>
            <a:endParaRPr lang="en-US" altLang="zh-TW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考察方法</a:t>
            </a:r>
            <a:endParaRPr lang="en-US" altLang="zh-TW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關於宜蘭領袖發展協會</a:t>
            </a:r>
            <a:endParaRPr lang="en-US" altLang="zh-TW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訪談紀錄</a:t>
            </a:r>
            <a:endParaRPr lang="en-US" altLang="zh-TW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後續發展</a:t>
            </a:r>
            <a:endParaRPr lang="en-US" altLang="zh-TW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心得</a:t>
            </a:r>
            <a:endParaRPr lang="en-US" altLang="zh-TW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13784_619329031535759_620681435669228736_n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4384640" y="4857760"/>
            <a:ext cx="4755181" cy="200024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緣起</a:t>
            </a:r>
            <a:r>
              <a:rPr lang="en-US" altLang="zh-TW" sz="48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&amp;</a:t>
            </a:r>
            <a:r>
              <a:rPr lang="zh-TW" altLang="en-US" sz="48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動機</a:t>
            </a:r>
            <a:endParaRPr lang="zh-TW" altLang="en-US" sz="48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357298"/>
            <a:ext cx="7829576" cy="3971939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宜蘭領袖發展協會致力於培養具有正向影響他人能力之人，而協會內的成員大多是二十出頭的宜蘭新鮮人，他們常舉辦有關服務學習的活動，並有許多報章雜誌報導有關他們的理念與宗旨，讓同樣是宜蘭在地青年人的我們感到有興趣，想了解更多關於宜蘭領袖發展協會的目標與願景。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考察方法</a:t>
            </a:r>
            <a:endParaRPr lang="zh-TW" altLang="en-US" sz="48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525963"/>
          </a:xfrm>
        </p:spPr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訪問宜蘭領袖發展協會內部人員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在網路上搜尋有關宜蘭領袖發展協會的資料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組員互相討論、思考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" name="圖片 6" descr="擷取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7562"/>
            <a:ext cx="7643834" cy="28173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圖片 7" descr="擷取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7562"/>
            <a:ext cx="7643834" cy="357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z="4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關於宜蘭領袖發展協會</a:t>
            </a:r>
            <a:r>
              <a:rPr lang="en-US" altLang="zh-TW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宗旨</a:t>
            </a:r>
            <a:endParaRPr lang="zh-TW" altLang="en-US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525963"/>
          </a:xfrm>
        </p:spPr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宜蘭領袖發展協會致力於</a:t>
            </a:r>
            <a:r>
              <a:rPr lang="zh-TW" altLang="en-US" u="sng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培育各階層不同的領袖人才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，持續以自我挑戰提升生命層次，秉持對人的關懷，並以傳遞價值與愛為職志之人。成為一個尊重生命並「</a:t>
            </a:r>
            <a:r>
              <a:rPr lang="zh-TW" altLang="en-US" u="sng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以生命服務生命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的人。而他們特別將年齡設定為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歲，青年學習知識後，意識其對社會的責任後並</a:t>
            </a:r>
            <a:r>
              <a:rPr lang="zh-TW" altLang="en-US" u="sng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以服務奉獻於社會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，帶給我們所存在的社會一些正面的影響。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13784_619329031535759_620681435669228736_n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4143372" y="4756272"/>
            <a:ext cx="4996449" cy="2101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43956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關於宜蘭領袖發展協會</a:t>
            </a:r>
            <a:r>
              <a:rPr lang="en-US" altLang="zh-TW" sz="4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i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走繩活動</a:t>
            </a:r>
            <a:endParaRPr lang="zh-TW" altLang="en-US" b="1" i="1" dirty="0">
              <a:solidFill>
                <a:srgbClr val="00B0F0"/>
              </a:solidFill>
            </a:endParaRPr>
          </a:p>
        </p:txBody>
      </p:sp>
      <p:pic>
        <p:nvPicPr>
          <p:cNvPr id="6" name="內容版面配置區 5" descr="擷取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000240"/>
            <a:ext cx="7754125" cy="4411675"/>
          </a:xfrm>
        </p:spPr>
      </p:pic>
      <p:sp>
        <p:nvSpPr>
          <p:cNvPr id="7" name="矩形 6"/>
          <p:cNvSpPr/>
          <p:nvPr/>
        </p:nvSpPr>
        <p:spPr>
          <a:xfrm>
            <a:off x="928662" y="1428736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https://www.youtube.com/watch?v=WPDwInE50Hk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TW" altLang="en-US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關於宜蘭領袖發展協會</a:t>
            </a:r>
            <a:r>
              <a:rPr lang="en-US" altLang="zh-TW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900" b="1" i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雲南救災活動</a:t>
            </a:r>
            <a:endParaRPr lang="zh-TW" altLang="en-US" sz="4900" b="1" i="1" dirty="0">
              <a:solidFill>
                <a:srgbClr val="00B0F0"/>
              </a:solidFill>
            </a:endParaRPr>
          </a:p>
        </p:txBody>
      </p:sp>
      <p:pic>
        <p:nvPicPr>
          <p:cNvPr id="7" name="內容版面配置區 6" descr="11846646_669416979860297_862123887040876774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4929190" cy="2928957"/>
          </a:xfrm>
        </p:spPr>
      </p:pic>
      <p:pic>
        <p:nvPicPr>
          <p:cNvPr id="8" name="圖片 7" descr="11742892_10204708859063859_898924017519170161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285860"/>
            <a:ext cx="3143272" cy="2099989"/>
          </a:xfrm>
          <a:prstGeom prst="rect">
            <a:avLst/>
          </a:prstGeom>
        </p:spPr>
      </p:pic>
      <p:pic>
        <p:nvPicPr>
          <p:cNvPr id="9" name="圖片 8" descr="11902341_672338202901508_2449880096826909606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3571876"/>
            <a:ext cx="6643702" cy="32861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7251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關於宜蘭領袖發展協會</a:t>
            </a:r>
            <a:r>
              <a:rPr lang="en-US" altLang="zh-TW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世界咖啡館</a:t>
            </a:r>
            <a:endParaRPr lang="zh-TW" altLang="en-US" b="1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訪談紀錄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268</Words>
  <PresentationFormat>如螢幕大小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人文行動考察 宜蘭領袖發展協會</vt:lpstr>
      <vt:lpstr>目錄</vt:lpstr>
      <vt:lpstr>緣起&amp;動機</vt:lpstr>
      <vt:lpstr>考察方法</vt:lpstr>
      <vt:lpstr>關於宜蘭領袖發展協會-宗旨</vt:lpstr>
      <vt:lpstr>關於宜蘭領袖發展協會-走繩活動</vt:lpstr>
      <vt:lpstr>關於宜蘭領袖發展協會 -雲南救災活動</vt:lpstr>
      <vt:lpstr>關於宜蘭領袖發展協會-世界咖啡館</vt:lpstr>
      <vt:lpstr>訪談紀錄</vt:lpstr>
      <vt:lpstr>後續發展</vt:lpstr>
      <vt:lpstr>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人文行動考察-宜蘭領袖發展協會</dc:title>
  <dc:creator>ASUS</dc:creator>
  <cp:lastModifiedBy>ASUS</cp:lastModifiedBy>
  <cp:revision>24</cp:revision>
  <dcterms:created xsi:type="dcterms:W3CDTF">2015-07-17T05:04:00Z</dcterms:created>
  <dcterms:modified xsi:type="dcterms:W3CDTF">2015-08-19T13:50:59Z</dcterms:modified>
</cp:coreProperties>
</file>